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0727" autoAdjust="0"/>
  </p:normalViewPr>
  <p:slideViewPr>
    <p:cSldViewPr snapToGrid="0">
      <p:cViewPr varScale="1">
        <p:scale>
          <a:sx n="48" d="100"/>
          <a:sy n="48" d="100"/>
        </p:scale>
        <p:origin x="16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入力欄は全てチェックボックスである。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ビール・日本酒・焼酎・赤ワイン・白ワイン・梅酒・チューハイ・ハイボール・カクテル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がっつり・さっぱり・おつまみ系・甘いもの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入力欄は全てチェックボックスである。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6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23068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2023/6/8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376791" y="2931559"/>
            <a:ext cx="3421294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質問結果から提案を表示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06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581297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チューハイ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372383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065813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甘いもの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835</Words>
  <Application>Microsoft Office PowerPoint</Application>
  <PresentationFormat>ワイド画面</PresentationFormat>
  <Paragraphs>187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和田佳子</cp:lastModifiedBy>
  <cp:revision>23</cp:revision>
  <dcterms:created xsi:type="dcterms:W3CDTF">2023-06-06T04:16:01Z</dcterms:created>
  <dcterms:modified xsi:type="dcterms:W3CDTF">2023-06-08T05:58:27Z</dcterms:modified>
</cp:coreProperties>
</file>