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57" r:id="rId3"/>
    <p:sldId id="271" r:id="rId4"/>
    <p:sldId id="270" r:id="rId5"/>
    <p:sldId id="272" r:id="rId6"/>
    <p:sldId id="273" r:id="rId7"/>
    <p:sldId id="264" r:id="rId8"/>
    <p:sldId id="275" r:id="rId9"/>
    <p:sldId id="260" r:id="rId10"/>
    <p:sldId id="278" r:id="rId11"/>
    <p:sldId id="279" r:id="rId12"/>
    <p:sldId id="262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238" autoAdjust="0"/>
  </p:normalViewPr>
  <p:slideViewPr>
    <p:cSldViewPr snapToGrid="0">
      <p:cViewPr>
        <p:scale>
          <a:sx n="75" d="100"/>
          <a:sy n="75" d="100"/>
        </p:scale>
        <p:origin x="612" y="-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6D56-C12B-4549-83BD-EE9F981152DB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6EC8-00C1-4CA7-9910-03F637DDA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7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1.0 </a:t>
            </a:r>
            <a:r>
              <a:rPr kumimoji="1" lang="ja-JP" altLang="en-US" dirty="0"/>
              <a:t>ログイン画面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下記に入力ルールを示す。 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2.0 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下記に各項目の入力規則を示す。</a:t>
            </a:r>
            <a:endParaRPr kumimoji="1" lang="en-US" altLang="ja-JP" dirty="0"/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  <a:p>
            <a:r>
              <a:rPr kumimoji="1" lang="en-US" altLang="ja-JP" dirty="0"/>
              <a:t>(3) </a:t>
            </a:r>
            <a:r>
              <a:rPr kumimoji="1" lang="ja-JP" altLang="en-US" dirty="0"/>
              <a:t>ニックネーム入力欄 </a:t>
            </a:r>
            <a:endParaRPr kumimoji="1" lang="en-US" altLang="ja-JP" dirty="0"/>
          </a:p>
          <a:p>
            <a:r>
              <a:rPr kumimoji="1" lang="en-US" altLang="ja-JP" dirty="0"/>
              <a:t>(4)</a:t>
            </a:r>
            <a:r>
              <a:rPr kumimoji="1" lang="ja-JP" altLang="en-US" dirty="0"/>
              <a:t>生年月日入力欄 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3.0 </a:t>
            </a:r>
            <a:r>
              <a:rPr kumimoji="1" lang="ja-JP" altLang="en-US" dirty="0"/>
              <a:t>メイン画面</a:t>
            </a:r>
            <a:endParaRPr kumimoji="1" lang="en-US" altLang="ja-JP" dirty="0"/>
          </a:p>
          <a:p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</a:t>
            </a:r>
          </a:p>
          <a:p>
            <a:r>
              <a:rPr kumimoji="1" lang="ja-JP" altLang="en-US" dirty="0"/>
              <a:t>メニューバーのリンク候補を示す。　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食事提案ページリンク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食事・食費管理ページリンク　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4.0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呑む・呑まないはボタンで選択する。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82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dirty="0"/>
              <a:t>画面遷移</a:t>
            </a:r>
            <a:r>
              <a:rPr kumimoji="1" lang="en-US" altLang="ja-JP" sz="1800" dirty="0"/>
              <a:t>: </a:t>
            </a:r>
            <a:r>
              <a:rPr kumimoji="1" lang="ja-JP" altLang="en-US" sz="1800" dirty="0"/>
              <a:t>ログイン画面　</a:t>
            </a:r>
            <a:r>
              <a:rPr kumimoji="1" lang="en-US" altLang="ja-JP" sz="1800" dirty="0"/>
              <a:t>-&gt; </a:t>
            </a:r>
            <a:r>
              <a:rPr kumimoji="1" lang="ja-JP" altLang="en-US" sz="1800" dirty="0"/>
              <a:t>メイン画面 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入力欄は全てラジオボタンである。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お酒の種類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ビール・日本酒・焼酎・赤ワイン・白ワイン・</a:t>
            </a:r>
            <a:r>
              <a:rPr kumimoji="1" lang="ja-JP" altLang="en-US" sz="1800" kern="5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梅酒・レモンサワー・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ハイボール・カクテル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食事の系統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がっつり・さっぱり・おつまみ系・デザート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6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入力欄は全てラジオボタンである。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ジャンルから選ぶ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和食・洋食・中華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メインから選ぶ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肉メイン・魚メイン・野菜メイン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主食から選ぶ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パン・米・麺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0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呑む人の提案結果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つのお酒の種類に対して、３品目の画像と名前を出す。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複数ある場合は下に追加する。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３列表示。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呑まないの提案結果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選択されたものに対して、メインを３品目出す。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3</a:t>
            </a:r>
            <a:r>
              <a:rPr kumimoji="1" lang="ja-JP" altLang="en-US"/>
              <a:t>列表示。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510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ルールを以下に示す。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カレンダーを押すとその日の登録ページに飛ぶ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5.1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kumimoji="1" lang="ja-JP" altLang="en-US" dirty="0"/>
              <a:t>登録、出力ページ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登録内容は以下の通りである。</a:t>
            </a:r>
            <a:endParaRPr kumimoji="1" lang="en-US" altLang="ja-JP" dirty="0"/>
          </a:p>
          <a:p>
            <a:r>
              <a:rPr kumimoji="1" lang="ja-JP" altLang="en-US" dirty="0"/>
              <a:t>食事内容</a:t>
            </a:r>
            <a:endParaRPr kumimoji="1" lang="en-US" altLang="ja-JP" dirty="0"/>
          </a:p>
          <a:p>
            <a:r>
              <a:rPr kumimoji="1" lang="ja-JP" altLang="en-US" dirty="0"/>
              <a:t>カロリー</a:t>
            </a:r>
            <a:endParaRPr kumimoji="1" lang="en-US" altLang="ja-JP" dirty="0"/>
          </a:p>
          <a:p>
            <a:r>
              <a:rPr kumimoji="1" lang="ja-JP" altLang="en-US" dirty="0"/>
              <a:t>食費</a:t>
            </a:r>
            <a:endParaRPr kumimoji="1" lang="en-US" altLang="ja-JP" dirty="0"/>
          </a:p>
          <a:p>
            <a:r>
              <a:rPr kumimoji="1" lang="ja-JP" altLang="en-US" dirty="0"/>
              <a:t>体重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CB892-95D8-4757-9CBC-A130286A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6EFC4-3795-4567-BF25-8987B9C7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1E5B-AD7F-4D54-AA8D-E046058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EB5-B3F6-44DD-AA0A-4D4DED96BBCD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9CB4C-8F07-49A1-BD09-CD04FA1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C8C2F-5B6E-43C9-8A27-35AD63A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8CAA3-A5CC-4DD3-943E-DD3C0D5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36C35-0D59-400E-AAFF-6931657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D3455-5BBE-4194-B5C0-D13E75FD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A47-C123-4BD1-8DAA-B2799B312A11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C3DB0-F125-45EE-A981-C6F30788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0D01D-8F5A-4107-BA64-7CC8471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E2CC48-0B58-4C10-9AA4-7493E9B64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1741A-2220-48EA-A6AB-3C37C40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96603-E1E2-40AB-8775-9325E38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8168-E8A2-4D86-85F4-6D322203BDCB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C26F2-202A-4649-BAD1-95CDEE7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9D4B7-AE24-41B6-9A0C-8D8E7B5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8DA95-CC14-4B5B-9370-52720A32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294D1-B4EA-479B-81A1-9868B583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A0776-0301-40CC-9410-5373EC61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E3FC-0684-44AC-AEF5-FCF83FC6E73F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12411-D2CE-4B35-8D1C-274CF87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B39AE-156D-4156-A9AC-EAB8217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15E83-7989-497B-AA7C-700C458D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0EFAD-AC41-4CA1-AA52-4E9FE680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2A32E-093E-4DFF-8864-B53815A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890E-9A1C-456F-AD36-89A530EEF62D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3C613-E636-4881-85D0-2ECE693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C687E-B679-440F-AD8D-E8B453C4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A146-7FC9-41A5-AA53-ADB1D8E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316FD-3F61-4B01-BF1A-F4498C18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D341-D5E0-454F-8CB9-5F37D979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7EAD3-BC76-4BD6-A653-E81C4AE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928-B1B6-4E73-9761-11AD3DA5339D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B1BA46-C346-4381-9505-0729929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9BD7C-B6C6-419B-A3AE-2570D2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D205-5AF0-43D1-BEED-6BB0B952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36C91-3A9C-400C-A54F-E3397488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5E832-539B-4170-AB36-54A0DD4E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5BB13-0344-408C-9DAC-56035C6C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097385-A28B-40EA-B3F5-73F5CBA8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D1028B-A247-4884-B02A-BCF8548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352-997F-4B02-B6CE-A5026B95DBF5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D70834-67E9-452C-AD05-8773E153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29382-E87C-4A0F-89F3-7864D7D5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8D4C3-F90E-4017-8B49-7877D5A2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7E79D-2AD5-4409-B54F-1D71618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BB0B-0616-4FB2-897A-880FD27F390B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3EB5AD-EC63-4228-B208-FEC2F30C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5E60-F859-403C-A166-248D995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0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785B6-6CEF-4221-9839-E3201AD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AFF0-F51C-4D06-91C8-321C59389F04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4DFC7-12FC-48C5-AA2E-4830759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99D73-F46C-47BA-B38D-2D62996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6D72C-AED3-46BF-BC98-062660F7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3FB22-268D-415C-9FEA-E50EDA4B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F1023-649E-48E3-98AC-88A08A9F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3D376-BB25-4B2D-97D1-FC060EBD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BA3-12C4-4DE6-9F9D-3B49C16E95C3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68F85-0F16-426C-B798-AC8CC9C6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ED432-7B80-429D-AF17-0B3F26B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1FA25-E0C7-474D-8FA2-D8354E5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CB2FF1-3B6C-4EC8-9015-8D121648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77D605-F51E-4BB2-B1B0-C91865D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91610-68A1-433D-B56D-12FB7433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90F9-5BEF-4DD3-ABC5-9BFFBEAFFB94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98F28D-A62D-49BD-AF89-0F2B130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2C016-8ED9-44C3-89D7-A47E7C4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A1D23-117F-4245-BE57-83048B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6B61B-FE21-4193-A33E-224F2B8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12E5A-4D6F-415F-B225-4C0ADB7A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E5-9A4E-45E7-BB20-DDE5A202FD94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AE7F-161E-4A0F-BE13-B3556D0B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456B3-D4F4-4FA0-82B0-7EE6A5B7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BB0072-FA24-AA5F-B81B-D6958A43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17FE772-14ED-6621-91DC-001E580E5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27410"/>
              </p:ext>
            </p:extLst>
          </p:nvPr>
        </p:nvGraphicFramePr>
        <p:xfrm>
          <a:off x="1440874" y="1787236"/>
          <a:ext cx="9434944" cy="2568388"/>
        </p:xfrm>
        <a:graphic>
          <a:graphicData uri="http://schemas.openxmlformats.org/drawingml/2006/table">
            <a:tbl>
              <a:tblPr/>
              <a:tblGrid>
                <a:gridCol w="2234896">
                  <a:extLst>
                    <a:ext uri="{9D8B030D-6E8A-4147-A177-3AD203B41FA5}">
                      <a16:colId xmlns:a16="http://schemas.microsoft.com/office/drawing/2014/main" val="3767992776"/>
                    </a:ext>
                  </a:extLst>
                </a:gridCol>
                <a:gridCol w="2678418">
                  <a:extLst>
                    <a:ext uri="{9D8B030D-6E8A-4147-A177-3AD203B41FA5}">
                      <a16:colId xmlns:a16="http://schemas.microsoft.com/office/drawing/2014/main" val="926252226"/>
                    </a:ext>
                  </a:extLst>
                </a:gridCol>
                <a:gridCol w="2257935">
                  <a:extLst>
                    <a:ext uri="{9D8B030D-6E8A-4147-A177-3AD203B41FA5}">
                      <a16:colId xmlns:a16="http://schemas.microsoft.com/office/drawing/2014/main" val="1657277025"/>
                    </a:ext>
                  </a:extLst>
                </a:gridCol>
                <a:gridCol w="2263695">
                  <a:extLst>
                    <a:ext uri="{9D8B030D-6E8A-4147-A177-3AD203B41FA5}">
                      <a16:colId xmlns:a16="http://schemas.microsoft.com/office/drawing/2014/main" val="3535653524"/>
                    </a:ext>
                  </a:extLst>
                </a:gridCol>
              </a:tblGrid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プロジェクト名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仲山 巧人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049297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システム名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6451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和田　佳子</a:t>
                      </a: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763678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2023/6/19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70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6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391318" y="502069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8" y="358743"/>
            <a:ext cx="10462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4.1.2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5C30D3-85E4-42C5-862F-FC3F5C584DAB}"/>
              </a:ext>
            </a:extLst>
          </p:cNvPr>
          <p:cNvSpPr txBox="1"/>
          <p:nvPr/>
        </p:nvSpPr>
        <p:spPr>
          <a:xfrm>
            <a:off x="3333996" y="280962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和食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53FA787-2C51-4ED0-BCFE-7373950218E9}"/>
              </a:ext>
            </a:extLst>
          </p:cNvPr>
          <p:cNvSpPr txBox="1"/>
          <p:nvPr/>
        </p:nvSpPr>
        <p:spPr>
          <a:xfrm>
            <a:off x="5268282" y="2808689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洋食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789D08-86BC-48A3-8663-F58445B57AC0}"/>
              </a:ext>
            </a:extLst>
          </p:cNvPr>
          <p:cNvSpPr txBox="1"/>
          <p:nvPr/>
        </p:nvSpPr>
        <p:spPr>
          <a:xfrm>
            <a:off x="7202568" y="2808689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中華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91EC15-0154-44CC-974A-C2B061956EB6}"/>
              </a:ext>
            </a:extLst>
          </p:cNvPr>
          <p:cNvSpPr txBox="1"/>
          <p:nvPr/>
        </p:nvSpPr>
        <p:spPr>
          <a:xfrm>
            <a:off x="3333995" y="3633170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肉メイン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A2B17D-AE01-4A3C-9426-4C7532C00037}"/>
              </a:ext>
            </a:extLst>
          </p:cNvPr>
          <p:cNvSpPr txBox="1"/>
          <p:nvPr/>
        </p:nvSpPr>
        <p:spPr>
          <a:xfrm>
            <a:off x="5220770" y="363317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魚メイン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FBF7C21-D4BA-47F1-ADAB-4B88127BB446}"/>
              </a:ext>
            </a:extLst>
          </p:cNvPr>
          <p:cNvSpPr txBox="1"/>
          <p:nvPr/>
        </p:nvSpPr>
        <p:spPr>
          <a:xfrm>
            <a:off x="7202568" y="3633170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野菜メイン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C3D8E76-CBF3-473F-AA97-62E6E92F12FD}"/>
              </a:ext>
            </a:extLst>
          </p:cNvPr>
          <p:cNvSpPr txBox="1"/>
          <p:nvPr/>
        </p:nvSpPr>
        <p:spPr>
          <a:xfrm>
            <a:off x="3333995" y="4404584"/>
            <a:ext cx="113138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パン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4056EB-473E-429B-B98E-529C46588098}"/>
              </a:ext>
            </a:extLst>
          </p:cNvPr>
          <p:cNvSpPr txBox="1"/>
          <p:nvPr/>
        </p:nvSpPr>
        <p:spPr>
          <a:xfrm>
            <a:off x="5220770" y="4430014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米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85BF3B-1B75-497D-BD21-1DD5394100A3}"/>
              </a:ext>
            </a:extLst>
          </p:cNvPr>
          <p:cNvSpPr txBox="1"/>
          <p:nvPr/>
        </p:nvSpPr>
        <p:spPr>
          <a:xfrm>
            <a:off x="7237035" y="4420915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麺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3A6F213-A179-4FF5-908B-4EAF6B9E7E58}"/>
              </a:ext>
            </a:extLst>
          </p:cNvPr>
          <p:cNvSpPr txBox="1"/>
          <p:nvPr/>
        </p:nvSpPr>
        <p:spPr>
          <a:xfrm>
            <a:off x="2469825" y="2402814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ジャンルから選ぶ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DDD5E0-3F21-4051-B123-4D54F4C4F829}"/>
              </a:ext>
            </a:extLst>
          </p:cNvPr>
          <p:cNvSpPr txBox="1"/>
          <p:nvPr/>
        </p:nvSpPr>
        <p:spPr>
          <a:xfrm>
            <a:off x="2452440" y="3214441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メインから選ぶ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43FCD88-86D7-42FD-B623-106673D918A7}"/>
              </a:ext>
            </a:extLst>
          </p:cNvPr>
          <p:cNvSpPr txBox="1"/>
          <p:nvPr/>
        </p:nvSpPr>
        <p:spPr>
          <a:xfrm>
            <a:off x="2452439" y="4000184"/>
            <a:ext cx="220097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主食から選ぶ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355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4A8080-6B6C-41BB-8808-5B30B83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1A733C-3CBD-44DB-9340-5A1CE5F5A739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E9FEE6-0CE8-4EDF-AAB5-53A8413B0976}"/>
              </a:ext>
            </a:extLst>
          </p:cNvPr>
          <p:cNvSpPr txBox="1"/>
          <p:nvPr/>
        </p:nvSpPr>
        <p:spPr>
          <a:xfrm>
            <a:off x="4508642" y="2448196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提案結果表示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DB3CA7-6309-C96A-17D9-8DA17E311CEF}"/>
              </a:ext>
            </a:extLst>
          </p:cNvPr>
          <p:cNvSpPr txBox="1"/>
          <p:nvPr/>
        </p:nvSpPr>
        <p:spPr>
          <a:xfrm>
            <a:off x="2165139" y="3087457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5DD86F-0840-CE59-8DBE-1B9C66DC8FB5}"/>
              </a:ext>
            </a:extLst>
          </p:cNvPr>
          <p:cNvSpPr txBox="1"/>
          <p:nvPr/>
        </p:nvSpPr>
        <p:spPr>
          <a:xfrm>
            <a:off x="5328358" y="3042709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44E76D-8C1C-2BF0-B6C1-D6503119173B}"/>
              </a:ext>
            </a:extLst>
          </p:cNvPr>
          <p:cNvSpPr txBox="1"/>
          <p:nvPr/>
        </p:nvSpPr>
        <p:spPr>
          <a:xfrm>
            <a:off x="8414543" y="3050151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4ED3C7-FE13-0C39-1563-18B7F26FD64B}"/>
              </a:ext>
            </a:extLst>
          </p:cNvPr>
          <p:cNvSpPr txBox="1"/>
          <p:nvPr/>
        </p:nvSpPr>
        <p:spPr>
          <a:xfrm>
            <a:off x="2165139" y="4787866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0BDC4-3A93-BFB0-2A7F-90385EA07E5D}"/>
              </a:ext>
            </a:extLst>
          </p:cNvPr>
          <p:cNvSpPr txBox="1"/>
          <p:nvPr/>
        </p:nvSpPr>
        <p:spPr>
          <a:xfrm>
            <a:off x="5328358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3548221-0257-607D-EC07-0AC9BA70FEBB}"/>
              </a:ext>
            </a:extLst>
          </p:cNvPr>
          <p:cNvSpPr txBox="1"/>
          <p:nvPr/>
        </p:nvSpPr>
        <p:spPr>
          <a:xfrm>
            <a:off x="8452817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</p:spTree>
    <p:extLst>
      <p:ext uri="{BB962C8B-B14F-4D97-AF65-F5344CB8AC3E}">
        <p14:creationId xmlns:p14="http://schemas.microsoft.com/office/powerpoint/2010/main" val="217031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842552" y="2674705"/>
            <a:ext cx="2301411" cy="1952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8E4652-8BEA-49AF-8BF7-18EA382B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0AE17D-1A0A-4288-8EE7-9E1AE885A010}"/>
              </a:ext>
            </a:extLst>
          </p:cNvPr>
          <p:cNvSpPr txBox="1"/>
          <p:nvPr/>
        </p:nvSpPr>
        <p:spPr>
          <a:xfrm>
            <a:off x="558139" y="358743"/>
            <a:ext cx="6923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2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968054" y="1038114"/>
            <a:ext cx="9965933" cy="54611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968054" y="144505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3905975" y="1031670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875856" y="6025893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3941445" y="604110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5006297" y="1945353"/>
            <a:ext cx="1773005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dirty="0" err="1"/>
              <a:t>xxxx</a:t>
            </a:r>
            <a:r>
              <a:rPr lang="ja-JP" altLang="en-US" dirty="0"/>
              <a:t>年</a:t>
            </a:r>
            <a:r>
              <a:rPr lang="en-US" altLang="ja-JP" dirty="0"/>
              <a:t>xx</a:t>
            </a:r>
            <a:r>
              <a:rPr lang="ja-JP" altLang="en-US" dirty="0"/>
              <a:t>月</a:t>
            </a:r>
            <a:r>
              <a:rPr lang="en-US" altLang="ja-JP" dirty="0"/>
              <a:t>xx</a:t>
            </a:r>
            <a:r>
              <a:rPr lang="ja-JP" altLang="en-US" dirty="0"/>
              <a:t>日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783173" y="1462237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968054" y="1926230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F703FD-90C7-4B3C-A9DA-1E1A8666944B}"/>
              </a:ext>
            </a:extLst>
          </p:cNvPr>
          <p:cNvSpPr txBox="1"/>
          <p:nvPr/>
        </p:nvSpPr>
        <p:spPr>
          <a:xfrm>
            <a:off x="1918505" y="2704225"/>
            <a:ext cx="642991" cy="194882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朝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夜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間食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2432C-3D52-455B-A112-F547966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D06486-5790-4822-9BCC-CA0C4D5DE5D4}"/>
              </a:ext>
            </a:extLst>
          </p:cNvPr>
          <p:cNvSpPr txBox="1"/>
          <p:nvPr/>
        </p:nvSpPr>
        <p:spPr>
          <a:xfrm>
            <a:off x="558139" y="358743"/>
            <a:ext cx="7552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登録、出力ページ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64724B-ABC5-474A-954A-BBA2CE03D94A}"/>
              </a:ext>
            </a:extLst>
          </p:cNvPr>
          <p:cNvSpPr txBox="1"/>
          <p:nvPr/>
        </p:nvSpPr>
        <p:spPr>
          <a:xfrm>
            <a:off x="2651986" y="2685210"/>
            <a:ext cx="2766388" cy="35145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テキストボックス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C61CD9-3369-41D2-8021-0403116ADFBC}"/>
              </a:ext>
            </a:extLst>
          </p:cNvPr>
          <p:cNvSpPr txBox="1"/>
          <p:nvPr/>
        </p:nvSpPr>
        <p:spPr>
          <a:xfrm>
            <a:off x="1788366" y="2338586"/>
            <a:ext cx="903271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時間帯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0B10E0-FC78-40FD-A459-1FA85215209A}"/>
              </a:ext>
            </a:extLst>
          </p:cNvPr>
          <p:cNvSpPr txBox="1"/>
          <p:nvPr/>
        </p:nvSpPr>
        <p:spPr>
          <a:xfrm>
            <a:off x="3426517" y="2243381"/>
            <a:ext cx="1145908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食事内容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93BB8F1-A210-45A1-8761-AA705A91030D}"/>
              </a:ext>
            </a:extLst>
          </p:cNvPr>
          <p:cNvSpPr txBox="1"/>
          <p:nvPr/>
        </p:nvSpPr>
        <p:spPr>
          <a:xfrm>
            <a:off x="2651986" y="3213989"/>
            <a:ext cx="2766388" cy="35145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テキストボックス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A00F2C-8832-484B-93E0-A0726693C2FD}"/>
              </a:ext>
            </a:extLst>
          </p:cNvPr>
          <p:cNvSpPr txBox="1"/>
          <p:nvPr/>
        </p:nvSpPr>
        <p:spPr>
          <a:xfrm>
            <a:off x="2651986" y="3748888"/>
            <a:ext cx="2766388" cy="35145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テキストボックス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1574B07-1CDD-45F4-A77F-249123FF8289}"/>
              </a:ext>
            </a:extLst>
          </p:cNvPr>
          <p:cNvSpPr txBox="1"/>
          <p:nvPr/>
        </p:nvSpPr>
        <p:spPr>
          <a:xfrm>
            <a:off x="2651986" y="4264846"/>
            <a:ext cx="2766388" cy="35145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テキストボックス</a:t>
            </a:r>
            <a:endParaRPr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D640D5-01E8-4FCD-BCA2-467AE2053D57}"/>
              </a:ext>
            </a:extLst>
          </p:cNvPr>
          <p:cNvSpPr txBox="1"/>
          <p:nvPr/>
        </p:nvSpPr>
        <p:spPr>
          <a:xfrm>
            <a:off x="8012541" y="2244234"/>
            <a:ext cx="707905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食費</a:t>
            </a:r>
            <a:endParaRPr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3412A30-A2D9-47E7-9EA4-C3BC63ED962E}"/>
              </a:ext>
            </a:extLst>
          </p:cNvPr>
          <p:cNvSpPr txBox="1"/>
          <p:nvPr/>
        </p:nvSpPr>
        <p:spPr>
          <a:xfrm>
            <a:off x="5905327" y="2256120"/>
            <a:ext cx="1145908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カロリー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FEB5BD-8CC8-4450-B8BE-6DC933545B2B}"/>
              </a:ext>
            </a:extLst>
          </p:cNvPr>
          <p:cNvSpPr txBox="1"/>
          <p:nvPr/>
        </p:nvSpPr>
        <p:spPr>
          <a:xfrm>
            <a:off x="5811831" y="2698792"/>
            <a:ext cx="812515" cy="3514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FB27C1C-61B6-403A-A9DC-74A56DA0E318}"/>
              </a:ext>
            </a:extLst>
          </p:cNvPr>
          <p:cNvSpPr txBox="1"/>
          <p:nvPr/>
        </p:nvSpPr>
        <p:spPr>
          <a:xfrm>
            <a:off x="5811831" y="3229836"/>
            <a:ext cx="812515" cy="3514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52DEF76-DE5F-43F7-AA47-4D2171A4D55E}"/>
              </a:ext>
            </a:extLst>
          </p:cNvPr>
          <p:cNvSpPr txBox="1"/>
          <p:nvPr/>
        </p:nvSpPr>
        <p:spPr>
          <a:xfrm>
            <a:off x="5811831" y="3726684"/>
            <a:ext cx="812515" cy="3514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endParaRPr lang="en-US" altLang="ja-JP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9FA6F88-809D-40FD-8660-65F8BFD6BE55}"/>
              </a:ext>
            </a:extLst>
          </p:cNvPr>
          <p:cNvSpPr txBox="1"/>
          <p:nvPr/>
        </p:nvSpPr>
        <p:spPr>
          <a:xfrm>
            <a:off x="5811831" y="4260569"/>
            <a:ext cx="812515" cy="3514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endParaRPr lang="en-US" altLang="ja-JP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03F4365-CD89-4D14-85C0-FF8FC49EEF54}"/>
              </a:ext>
            </a:extLst>
          </p:cNvPr>
          <p:cNvSpPr txBox="1"/>
          <p:nvPr/>
        </p:nvSpPr>
        <p:spPr>
          <a:xfrm>
            <a:off x="6624346" y="2685210"/>
            <a:ext cx="613115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dirty="0"/>
              <a:t>kcal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5F237A-BB63-4952-803C-86D78002CF78}"/>
              </a:ext>
            </a:extLst>
          </p:cNvPr>
          <p:cNvSpPr txBox="1"/>
          <p:nvPr/>
        </p:nvSpPr>
        <p:spPr>
          <a:xfrm>
            <a:off x="6624345" y="3216585"/>
            <a:ext cx="613115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dirty="0"/>
              <a:t>kcal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A75D09-545E-4CA0-A1AD-4C383E9CBCE9}"/>
              </a:ext>
            </a:extLst>
          </p:cNvPr>
          <p:cNvSpPr txBox="1"/>
          <p:nvPr/>
        </p:nvSpPr>
        <p:spPr>
          <a:xfrm>
            <a:off x="6648661" y="3752367"/>
            <a:ext cx="613115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dirty="0"/>
              <a:t>kcal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D53C718-BEF2-431B-BB04-B2D0FB7E7C3F}"/>
              </a:ext>
            </a:extLst>
          </p:cNvPr>
          <p:cNvSpPr txBox="1"/>
          <p:nvPr/>
        </p:nvSpPr>
        <p:spPr>
          <a:xfrm>
            <a:off x="6648661" y="4231069"/>
            <a:ext cx="613115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dirty="0"/>
              <a:t>kcal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C42D0D1-3602-4719-9606-5BC93D57416D}"/>
              </a:ext>
            </a:extLst>
          </p:cNvPr>
          <p:cNvSpPr txBox="1"/>
          <p:nvPr/>
        </p:nvSpPr>
        <p:spPr>
          <a:xfrm>
            <a:off x="7903670" y="2715111"/>
            <a:ext cx="812515" cy="3514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endParaRPr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FFEF1BA-27B8-4F18-BD8F-3D96943EE552}"/>
              </a:ext>
            </a:extLst>
          </p:cNvPr>
          <p:cNvSpPr txBox="1"/>
          <p:nvPr/>
        </p:nvSpPr>
        <p:spPr>
          <a:xfrm>
            <a:off x="7903670" y="3246155"/>
            <a:ext cx="812515" cy="3514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endParaRPr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0F1DC3C-7158-4FFB-ABA7-33063350E3F5}"/>
              </a:ext>
            </a:extLst>
          </p:cNvPr>
          <p:cNvSpPr txBox="1"/>
          <p:nvPr/>
        </p:nvSpPr>
        <p:spPr>
          <a:xfrm>
            <a:off x="7903670" y="3743003"/>
            <a:ext cx="812515" cy="3514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412C9D5-9FDB-4496-A9EF-CF157288AF40}"/>
              </a:ext>
            </a:extLst>
          </p:cNvPr>
          <p:cNvSpPr txBox="1"/>
          <p:nvPr/>
        </p:nvSpPr>
        <p:spPr>
          <a:xfrm>
            <a:off x="7903670" y="4276888"/>
            <a:ext cx="812515" cy="3514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endParaRPr lang="en-US" altLang="ja-JP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2C89BC-FB05-4D96-8E42-8105BCEA6E3E}"/>
              </a:ext>
            </a:extLst>
          </p:cNvPr>
          <p:cNvSpPr txBox="1"/>
          <p:nvPr/>
        </p:nvSpPr>
        <p:spPr>
          <a:xfrm>
            <a:off x="8716185" y="2701529"/>
            <a:ext cx="613115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円</a:t>
            </a:r>
            <a:endParaRPr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942B2C7-9C7B-4096-9573-E23D7A73BA38}"/>
              </a:ext>
            </a:extLst>
          </p:cNvPr>
          <p:cNvSpPr txBox="1"/>
          <p:nvPr/>
        </p:nvSpPr>
        <p:spPr>
          <a:xfrm>
            <a:off x="8716184" y="3232904"/>
            <a:ext cx="613115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円</a:t>
            </a:r>
            <a:endParaRPr lang="en-US" altLang="ja-JP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16A71E6-07D6-43C3-B19C-B64B39597BBD}"/>
              </a:ext>
            </a:extLst>
          </p:cNvPr>
          <p:cNvSpPr txBox="1"/>
          <p:nvPr/>
        </p:nvSpPr>
        <p:spPr>
          <a:xfrm>
            <a:off x="8740500" y="3768686"/>
            <a:ext cx="613115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円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7EB2F-3E4D-42D7-9D6F-B11D86305A6A}"/>
              </a:ext>
            </a:extLst>
          </p:cNvPr>
          <p:cNvSpPr txBox="1"/>
          <p:nvPr/>
        </p:nvSpPr>
        <p:spPr>
          <a:xfrm>
            <a:off x="8740500" y="4247388"/>
            <a:ext cx="613115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円</a:t>
            </a:r>
            <a:endParaRPr lang="en-US" alt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0679C3-AB3F-4048-BD18-5507C1FD7F5C}"/>
              </a:ext>
            </a:extLst>
          </p:cNvPr>
          <p:cNvSpPr txBox="1"/>
          <p:nvPr/>
        </p:nvSpPr>
        <p:spPr>
          <a:xfrm>
            <a:off x="1875790" y="4803729"/>
            <a:ext cx="4131310" cy="35527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前日の体重　○○</a:t>
            </a:r>
            <a:r>
              <a:rPr lang="en-US" altLang="ja-JP" dirty="0"/>
              <a:t>kg</a:t>
            </a:r>
            <a:r>
              <a:rPr lang="ja-JP" altLang="en-US" dirty="0"/>
              <a:t>　→　今日の体重</a:t>
            </a:r>
            <a:endParaRPr lang="en-US" altLang="ja-JP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BFE57D4-4450-4B8B-8CD7-CE803A93C99E}"/>
              </a:ext>
            </a:extLst>
          </p:cNvPr>
          <p:cNvSpPr txBox="1"/>
          <p:nvPr/>
        </p:nvSpPr>
        <p:spPr>
          <a:xfrm>
            <a:off x="6018546" y="4807543"/>
            <a:ext cx="812515" cy="3514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715A246-061E-4246-A5E7-DB6D75B813A7}"/>
              </a:ext>
            </a:extLst>
          </p:cNvPr>
          <p:cNvSpPr txBox="1"/>
          <p:nvPr/>
        </p:nvSpPr>
        <p:spPr>
          <a:xfrm>
            <a:off x="6842507" y="4803729"/>
            <a:ext cx="613115" cy="35145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dirty="0"/>
              <a:t>kg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7EF408F-8B37-4BB9-9995-08636D620A1D}"/>
              </a:ext>
            </a:extLst>
          </p:cNvPr>
          <p:cNvSpPr txBox="1"/>
          <p:nvPr/>
        </p:nvSpPr>
        <p:spPr>
          <a:xfrm>
            <a:off x="4405178" y="5625328"/>
            <a:ext cx="812515" cy="3514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ja-JP" altLang="en-US" dirty="0"/>
              <a:t>更新</a:t>
            </a:r>
            <a:endParaRPr lang="en-US" altLang="ja-JP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299F77C-8DF1-47D1-B1B7-3E49B44D2EC5}"/>
              </a:ext>
            </a:extLst>
          </p:cNvPr>
          <p:cNvSpPr txBox="1"/>
          <p:nvPr/>
        </p:nvSpPr>
        <p:spPr>
          <a:xfrm>
            <a:off x="5951072" y="5628613"/>
            <a:ext cx="812515" cy="3514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ja-JP" altLang="en-US" dirty="0"/>
              <a:t>戻る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2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71326" y="3002010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5171326" y="3662602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ログインページ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634330-B63A-4534-BCA3-D65223F8F54F}"/>
              </a:ext>
            </a:extLst>
          </p:cNvPr>
          <p:cNvSpPr txBox="1"/>
          <p:nvPr/>
        </p:nvSpPr>
        <p:spPr>
          <a:xfrm>
            <a:off x="5272353" y="4847642"/>
            <a:ext cx="1666128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新規登録ページへ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5094381" y="4216319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228708" y="4216319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1.0 </a:t>
            </a:r>
            <a:r>
              <a:rPr kumimoji="1" lang="ja-JP" altLang="en-US" sz="3600" dirty="0"/>
              <a:t>ログイン画面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6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832A8B-D6A6-40FF-B3CB-78AB7D6D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A0060-530E-4A48-9151-A3FF41CE4B0D}"/>
              </a:ext>
            </a:extLst>
          </p:cNvPr>
          <p:cNvSpPr txBox="1"/>
          <p:nvPr/>
        </p:nvSpPr>
        <p:spPr>
          <a:xfrm>
            <a:off x="621475" y="1599027"/>
            <a:ext cx="109490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</a:t>
            </a:r>
            <a:r>
              <a:rPr lang="en-US" altLang="ja-JP" sz="3200" dirty="0"/>
              <a:t>	</a:t>
            </a:r>
            <a:r>
              <a:rPr lang="ja-JP" altLang="en-US" sz="3200" dirty="0"/>
              <a:t>で</a:t>
            </a:r>
            <a:r>
              <a:rPr lang="en-US" altLang="ja-JP" sz="3200" dirty="0"/>
              <a:t>4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B3DD04-F0C1-4E72-89D9-37C3D6EFFBC5}"/>
              </a:ext>
            </a:extLst>
          </p:cNvPr>
          <p:cNvSpPr txBox="1"/>
          <p:nvPr/>
        </p:nvSpPr>
        <p:spPr>
          <a:xfrm>
            <a:off x="451264" y="203065"/>
            <a:ext cx="6852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1.0 </a:t>
            </a:r>
            <a:r>
              <a:rPr lang="ja-JP" altLang="en-US" sz="4400" dirty="0"/>
              <a:t>ログイン画面</a:t>
            </a:r>
          </a:p>
          <a:p>
            <a:r>
              <a:rPr lang="ja-JP" altLang="en-US" sz="4400" dirty="0"/>
              <a:t>機能設計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757B95-F8D3-4CC8-AACC-48EF58EF8F9B}"/>
              </a:ext>
            </a:extLst>
          </p:cNvPr>
          <p:cNvSpPr txBox="1"/>
          <p:nvPr/>
        </p:nvSpPr>
        <p:spPr>
          <a:xfrm>
            <a:off x="451264" y="3429000"/>
            <a:ext cx="31944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項目設計</a:t>
            </a:r>
            <a:endParaRPr kumimoji="1" lang="ja-JP" altLang="en-US" sz="4400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55E9F5-5E3B-4FFC-A1B7-21EBE972E843}"/>
              </a:ext>
            </a:extLst>
          </p:cNvPr>
          <p:cNvSpPr txBox="1"/>
          <p:nvPr/>
        </p:nvSpPr>
        <p:spPr>
          <a:xfrm>
            <a:off x="613557" y="4415254"/>
            <a:ext cx="10949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=id</a:t>
            </a:r>
            <a:endParaRPr lang="ja-JP" altLang="en-US" sz="3200" dirty="0"/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=pw</a:t>
            </a:r>
            <a:endParaRPr lang="ja-JP" altLang="en-US" sz="3200" dirty="0"/>
          </a:p>
          <a:p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38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88449" y="2626004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4909118" y="4334766"/>
            <a:ext cx="247733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生年月日入力欄 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ページ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4819547" y="491985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037351" y="4909726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2</a:t>
            </a:r>
            <a:r>
              <a:rPr kumimoji="1" lang="en-US" altLang="ja-JP" sz="3600" dirty="0"/>
              <a:t>.0 </a:t>
            </a:r>
            <a:r>
              <a:rPr lang="ja-JP" altLang="en-US" sz="3600" dirty="0"/>
              <a:t>新規登録</a:t>
            </a:r>
            <a:r>
              <a:rPr kumimoji="1" lang="ja-JP" altLang="en-US" sz="3600" dirty="0"/>
              <a:t>画面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178A5B-6D39-4400-B1A3-C7663E849117}"/>
              </a:ext>
            </a:extLst>
          </p:cNvPr>
          <p:cNvSpPr txBox="1"/>
          <p:nvPr/>
        </p:nvSpPr>
        <p:spPr>
          <a:xfrm>
            <a:off x="5188448" y="3205898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21D428-E2D4-476A-A228-29B542FCF209}"/>
              </a:ext>
            </a:extLst>
          </p:cNvPr>
          <p:cNvSpPr txBox="1"/>
          <p:nvPr/>
        </p:nvSpPr>
        <p:spPr>
          <a:xfrm>
            <a:off x="4731245" y="3769932"/>
            <a:ext cx="277916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ニックネーム入力欄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5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800" dirty="0"/>
              <a:t>2.0 </a:t>
            </a:r>
            <a:r>
              <a:rPr lang="ja-JP" altLang="en-US" sz="4800" dirty="0"/>
              <a:t>新規登録画面</a:t>
            </a:r>
            <a:endParaRPr lang="en-US" altLang="ja-JP" sz="4800" dirty="0"/>
          </a:p>
          <a:p>
            <a:r>
              <a:rPr lang="ja-JP" altLang="en-US" sz="4800" dirty="0"/>
              <a:t>　</a:t>
            </a:r>
            <a:r>
              <a:rPr lang="ja-JP" altLang="en-US" sz="4400" dirty="0"/>
              <a:t>機能設計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半角アルファベットか数字で</a:t>
            </a:r>
            <a:r>
              <a:rPr lang="en-US" altLang="ja-JP" sz="3200" dirty="0"/>
              <a:t>4	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未定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未定</a:t>
            </a:r>
          </a:p>
        </p:txBody>
      </p:sp>
    </p:spTree>
    <p:extLst>
      <p:ext uri="{BB962C8B-B14F-4D97-AF65-F5344CB8AC3E}">
        <p14:creationId xmlns:p14="http://schemas.microsoft.com/office/powerpoint/2010/main" val="3353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400" dirty="0"/>
              <a:t>2.0 </a:t>
            </a:r>
            <a:r>
              <a:rPr lang="ja-JP" altLang="en-US" sz="5400" dirty="0"/>
              <a:t>新規登録画面</a:t>
            </a:r>
            <a:endParaRPr lang="en-US" altLang="ja-JP" sz="5400" dirty="0"/>
          </a:p>
          <a:p>
            <a:r>
              <a:rPr lang="ja-JP" altLang="en-US" sz="5400" dirty="0"/>
              <a:t>　</a:t>
            </a:r>
            <a:r>
              <a:rPr lang="ja-JP" altLang="en-US" sz="4800" dirty="0"/>
              <a:t>項目設計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id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pw</a:t>
            </a:r>
            <a:endParaRPr lang="ja-JP" altLang="en-US" sz="3200" dirty="0"/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</a:t>
            </a:r>
            <a:r>
              <a:rPr lang="en-US" altLang="ja-JP" sz="3200" dirty="0" err="1"/>
              <a:t>nn</a:t>
            </a:r>
            <a:r>
              <a:rPr lang="ja-JP" altLang="en-US" sz="3200" dirty="0"/>
              <a:t> 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teen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302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988067" y="2911868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食事提案ページ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647379" y="289053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管理ページ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kumimoji="1" lang="en-US" altLang="ja-JP" sz="2800" dirty="0"/>
              <a:t>.0 </a:t>
            </a:r>
            <a:r>
              <a:rPr kumimoji="1" lang="ja-JP" altLang="en-US" sz="2800" dirty="0"/>
              <a:t>ログイン画面　</a:t>
            </a:r>
            <a:r>
              <a:rPr kumimoji="1" lang="en-US" altLang="ja-JP" sz="2800" dirty="0"/>
              <a:t>-&gt; </a:t>
            </a:r>
            <a:r>
              <a:rPr kumimoji="1" lang="ja-JP" altLang="en-US" sz="2800" dirty="0"/>
              <a:t>メイン画面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10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835667" y="3211566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呑む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799779" y="320218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呑まない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.0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endParaRPr kumimoji="1" lang="ja-JP" altLang="en-US" sz="2800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B59BA-FDBC-4D75-BC5D-08C3C90EB607}"/>
              </a:ext>
            </a:extLst>
          </p:cNvPr>
          <p:cNvSpPr txBox="1"/>
          <p:nvPr/>
        </p:nvSpPr>
        <p:spPr>
          <a:xfrm>
            <a:off x="3793482" y="2573487"/>
            <a:ext cx="42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お酒を呑みたい気分ですか？</a:t>
            </a:r>
          </a:p>
        </p:txBody>
      </p:sp>
    </p:spTree>
    <p:extLst>
      <p:ext uri="{BB962C8B-B14F-4D97-AF65-F5344CB8AC3E}">
        <p14:creationId xmlns:p14="http://schemas.microsoft.com/office/powerpoint/2010/main" val="343163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494105" y="4987131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9" y="338865"/>
            <a:ext cx="69757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459053-A7CA-49F0-84FE-5A9C325C05BF}"/>
              </a:ext>
            </a:extLst>
          </p:cNvPr>
          <p:cNvSpPr txBox="1"/>
          <p:nvPr/>
        </p:nvSpPr>
        <p:spPr>
          <a:xfrm>
            <a:off x="1775743" y="293714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ビール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E81839-72F0-407B-AC2C-2726151DA0A8}"/>
              </a:ext>
            </a:extLst>
          </p:cNvPr>
          <p:cNvSpPr txBox="1"/>
          <p:nvPr/>
        </p:nvSpPr>
        <p:spPr>
          <a:xfrm>
            <a:off x="3581297" y="296556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日本酒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795657-AA67-4F95-8FBD-628A50AADE77}"/>
              </a:ext>
            </a:extLst>
          </p:cNvPr>
          <p:cNvSpPr txBox="1"/>
          <p:nvPr/>
        </p:nvSpPr>
        <p:spPr>
          <a:xfrm>
            <a:off x="5386851" y="2947835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焼酎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165B0B-AA19-47FC-AD31-B60E027E2889}"/>
              </a:ext>
            </a:extLst>
          </p:cNvPr>
          <p:cNvSpPr txBox="1"/>
          <p:nvPr/>
        </p:nvSpPr>
        <p:spPr>
          <a:xfrm>
            <a:off x="7065813" y="2937148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赤ワイン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17802D-F37E-4E61-BACC-780562CC6DC4}"/>
              </a:ext>
            </a:extLst>
          </p:cNvPr>
          <p:cNvSpPr txBox="1"/>
          <p:nvPr/>
        </p:nvSpPr>
        <p:spPr>
          <a:xfrm>
            <a:off x="8871367" y="2947835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白ワイン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F7539A-34EB-4360-9D1F-9F2649BDD144}"/>
              </a:ext>
            </a:extLst>
          </p:cNvPr>
          <p:cNvSpPr txBox="1"/>
          <p:nvPr/>
        </p:nvSpPr>
        <p:spPr>
          <a:xfrm>
            <a:off x="3986373" y="3516165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梅酒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894489-4C91-48D4-9781-C91DB958884C}"/>
              </a:ext>
            </a:extLst>
          </p:cNvPr>
          <p:cNvSpPr txBox="1"/>
          <p:nvPr/>
        </p:nvSpPr>
        <p:spPr>
          <a:xfrm>
            <a:off x="1775743" y="3516165"/>
            <a:ext cx="175469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レモンサワー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40F2425-B5BA-4B28-BEFD-C811CC09A509}"/>
              </a:ext>
            </a:extLst>
          </p:cNvPr>
          <p:cNvSpPr txBox="1"/>
          <p:nvPr/>
        </p:nvSpPr>
        <p:spPr>
          <a:xfrm>
            <a:off x="5777459" y="3515159"/>
            <a:ext cx="1344491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ハイボール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A77ECF-A5B3-4258-B5CB-F87E43E00B32}"/>
              </a:ext>
            </a:extLst>
          </p:cNvPr>
          <p:cNvSpPr txBox="1"/>
          <p:nvPr/>
        </p:nvSpPr>
        <p:spPr>
          <a:xfrm>
            <a:off x="7470889" y="3516619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カクテル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274291-DA59-442E-B7B5-D737C02C01E7}"/>
              </a:ext>
            </a:extLst>
          </p:cNvPr>
          <p:cNvSpPr txBox="1"/>
          <p:nvPr/>
        </p:nvSpPr>
        <p:spPr>
          <a:xfrm>
            <a:off x="4706664" y="2325138"/>
            <a:ext cx="308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お酒の種類は？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D40B6B5-4042-4F40-AFA8-766C47595A95}"/>
              </a:ext>
            </a:extLst>
          </p:cNvPr>
          <p:cNvSpPr txBox="1"/>
          <p:nvPr/>
        </p:nvSpPr>
        <p:spPr>
          <a:xfrm>
            <a:off x="4860047" y="3991361"/>
            <a:ext cx="236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食事の系統は？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37E009E-9782-41D0-94A1-E4A1FF787EEA}"/>
              </a:ext>
            </a:extLst>
          </p:cNvPr>
          <p:cNvSpPr txBox="1"/>
          <p:nvPr/>
        </p:nvSpPr>
        <p:spPr>
          <a:xfrm>
            <a:off x="2551562" y="4544064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がっつり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EE429D-E78B-4AA5-A64A-8E7E0EA5D30A}"/>
              </a:ext>
            </a:extLst>
          </p:cNvPr>
          <p:cNvSpPr txBox="1"/>
          <p:nvPr/>
        </p:nvSpPr>
        <p:spPr>
          <a:xfrm>
            <a:off x="4138773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さっぱり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3194E5-CDAC-429E-9B49-02F7664AFAA4}"/>
              </a:ext>
            </a:extLst>
          </p:cNvPr>
          <p:cNvSpPr txBox="1"/>
          <p:nvPr/>
        </p:nvSpPr>
        <p:spPr>
          <a:xfrm>
            <a:off x="6251177" y="4535412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おつまみ系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83F693-A2EE-4622-8488-6D68197CDD1D}"/>
              </a:ext>
            </a:extLst>
          </p:cNvPr>
          <p:cNvSpPr txBox="1"/>
          <p:nvPr/>
        </p:nvSpPr>
        <p:spPr>
          <a:xfrm>
            <a:off x="8104885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デザート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6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931</Words>
  <Application>Microsoft Office PowerPoint</Application>
  <PresentationFormat>ワイド画面</PresentationFormat>
  <Paragraphs>238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仲山巧人</dc:creator>
  <cp:lastModifiedBy>和田佳子</cp:lastModifiedBy>
  <cp:revision>36</cp:revision>
  <dcterms:created xsi:type="dcterms:W3CDTF">2023-06-06T04:16:01Z</dcterms:created>
  <dcterms:modified xsi:type="dcterms:W3CDTF">2023-06-19T01:50:46Z</dcterms:modified>
</cp:coreProperties>
</file>