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4" r:id="rId2"/>
    <p:sldId id="257" r:id="rId3"/>
    <p:sldId id="271" r:id="rId4"/>
    <p:sldId id="270" r:id="rId5"/>
    <p:sldId id="272" r:id="rId6"/>
    <p:sldId id="273" r:id="rId7"/>
    <p:sldId id="264" r:id="rId8"/>
    <p:sldId id="260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80676" autoAdjust="0"/>
  </p:normalViewPr>
  <p:slideViewPr>
    <p:cSldViewPr snapToGrid="0">
      <p:cViewPr varScale="1">
        <p:scale>
          <a:sx n="54" d="100"/>
          <a:sy n="54" d="100"/>
        </p:scale>
        <p:origin x="12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76D56-C12B-4549-83BD-EE9F981152DB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C6EC8-00C1-4CA7-9910-03F637DDAD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37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1.0 </a:t>
            </a:r>
            <a:r>
              <a:rPr kumimoji="1" lang="ja-JP" altLang="en-US" dirty="0"/>
              <a:t>ログイン画面</a:t>
            </a:r>
            <a:endParaRPr kumimoji="1" lang="en-US" altLang="ja-JP" dirty="0"/>
          </a:p>
          <a:p>
            <a:r>
              <a:rPr kumimoji="1" lang="ja-JP" altLang="en-US" dirty="0">
                <a:solidFill>
                  <a:srgbClr val="FF0000"/>
                </a:solidFill>
              </a:rPr>
              <a:t>下記に入力ルールを示す。 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/>
              <a:t>(1)ID</a:t>
            </a:r>
            <a:r>
              <a:rPr kumimoji="1" lang="ja-JP" altLang="en-US" dirty="0"/>
              <a:t>入力欄　半角アルファベットか数字で</a:t>
            </a:r>
            <a:r>
              <a:rPr kumimoji="1" lang="en-US" altLang="ja-JP" dirty="0"/>
              <a:t>4</a:t>
            </a:r>
            <a:r>
              <a:rPr kumimoji="1" lang="ja-JP" altLang="en-US" dirty="0"/>
              <a:t>桁以上</a:t>
            </a:r>
            <a:r>
              <a:rPr kumimoji="1" lang="en-US" altLang="ja-JP" dirty="0"/>
              <a:t>18</a:t>
            </a:r>
            <a:r>
              <a:rPr kumimoji="1" lang="ja-JP" altLang="en-US" dirty="0"/>
              <a:t>文字以下</a:t>
            </a:r>
            <a:endParaRPr kumimoji="1" lang="en-US" altLang="ja-JP" dirty="0"/>
          </a:p>
          <a:p>
            <a:r>
              <a:rPr kumimoji="1" lang="en-US" altLang="ja-JP" dirty="0"/>
              <a:t>(2)PW</a:t>
            </a:r>
            <a:r>
              <a:rPr kumimoji="1" lang="ja-JP" altLang="en-US" dirty="0"/>
              <a:t>入力欄　半角アルファベットか数字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44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2.0 </a:t>
            </a:r>
            <a:r>
              <a:rPr kumimoji="1" lang="ja-JP" altLang="en-US" dirty="0"/>
              <a:t>新規登録画面</a:t>
            </a:r>
            <a:endParaRPr kumimoji="1" lang="en-US" altLang="ja-JP" dirty="0"/>
          </a:p>
          <a:p>
            <a:r>
              <a:rPr kumimoji="1" lang="ja-JP" altLang="en-US" dirty="0"/>
              <a:t>画面遷移</a:t>
            </a:r>
            <a:r>
              <a:rPr kumimoji="1" lang="en-US" altLang="ja-JP" dirty="0"/>
              <a:t>:</a:t>
            </a:r>
            <a:r>
              <a:rPr kumimoji="1" lang="ja-JP" altLang="en-US" dirty="0"/>
              <a:t>ログイン画面　</a:t>
            </a:r>
            <a:r>
              <a:rPr kumimoji="1" lang="en-US" altLang="ja-JP" dirty="0"/>
              <a:t>-&gt;</a:t>
            </a:r>
            <a:r>
              <a:rPr kumimoji="1" lang="ja-JP" altLang="en-US" dirty="0"/>
              <a:t>新規登録画面</a:t>
            </a:r>
            <a:endParaRPr kumimoji="1" lang="en-US" altLang="ja-JP" dirty="0"/>
          </a:p>
          <a:p>
            <a:r>
              <a:rPr kumimoji="1" lang="ja-JP" altLang="en-US" dirty="0"/>
              <a:t>下記に各項目の入力規則を示す。</a:t>
            </a:r>
            <a:endParaRPr kumimoji="1" lang="en-US" altLang="ja-JP" dirty="0"/>
          </a:p>
          <a:p>
            <a:r>
              <a:rPr kumimoji="1" lang="en-US" altLang="ja-JP" dirty="0"/>
              <a:t>(1)ID</a:t>
            </a:r>
            <a:r>
              <a:rPr kumimoji="1" lang="ja-JP" altLang="en-US" dirty="0"/>
              <a:t>入力欄　半角アルファベットか数字で</a:t>
            </a:r>
            <a:r>
              <a:rPr kumimoji="1" lang="en-US" altLang="ja-JP" dirty="0"/>
              <a:t>4</a:t>
            </a:r>
            <a:r>
              <a:rPr kumimoji="1" lang="ja-JP" altLang="en-US" dirty="0"/>
              <a:t>桁以上</a:t>
            </a:r>
            <a:r>
              <a:rPr kumimoji="1" lang="en-US" altLang="ja-JP" dirty="0"/>
              <a:t>18</a:t>
            </a:r>
            <a:r>
              <a:rPr kumimoji="1" lang="ja-JP" altLang="en-US" dirty="0"/>
              <a:t>文字以下</a:t>
            </a:r>
            <a:endParaRPr kumimoji="1" lang="en-US" altLang="ja-JP" dirty="0"/>
          </a:p>
          <a:p>
            <a:r>
              <a:rPr kumimoji="1" lang="en-US" altLang="ja-JP" dirty="0"/>
              <a:t>(2)PW</a:t>
            </a:r>
            <a:r>
              <a:rPr kumimoji="1" lang="ja-JP" altLang="en-US" dirty="0"/>
              <a:t>入力欄　半角アルファベットか数字</a:t>
            </a:r>
          </a:p>
          <a:p>
            <a:r>
              <a:rPr kumimoji="1" lang="en-US" altLang="ja-JP" dirty="0"/>
              <a:t>(3) </a:t>
            </a:r>
            <a:r>
              <a:rPr kumimoji="1" lang="ja-JP" altLang="en-US" dirty="0"/>
              <a:t>ニックネーム入力欄 </a:t>
            </a:r>
            <a:endParaRPr kumimoji="1" lang="en-US" altLang="ja-JP" dirty="0"/>
          </a:p>
          <a:p>
            <a:r>
              <a:rPr kumimoji="1" lang="en-US" altLang="ja-JP" dirty="0"/>
              <a:t>(4)</a:t>
            </a:r>
            <a:r>
              <a:rPr kumimoji="1" lang="ja-JP" altLang="en-US" dirty="0"/>
              <a:t>生年月日入力欄 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3.0 </a:t>
            </a:r>
            <a:r>
              <a:rPr kumimoji="1" lang="ja-JP" altLang="en-US" dirty="0"/>
              <a:t>メイン画面</a:t>
            </a:r>
            <a:endParaRPr kumimoji="1" lang="en-US" altLang="ja-JP" dirty="0"/>
          </a:p>
          <a:p>
            <a:r>
              <a:rPr kumimoji="1" lang="ja-JP" altLang="en-US" dirty="0"/>
              <a:t>遷移順</a:t>
            </a:r>
            <a:r>
              <a:rPr kumimoji="1" lang="en-US" altLang="ja-JP" dirty="0"/>
              <a:t>:</a:t>
            </a: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</a:t>
            </a:r>
          </a:p>
          <a:p>
            <a:r>
              <a:rPr kumimoji="1" lang="ja-JP" altLang="en-US" dirty="0"/>
              <a:t>メニューバーのリンク候補を示す。　</a:t>
            </a:r>
            <a:endParaRPr kumimoji="1" lang="en-US" altLang="ja-JP" dirty="0"/>
          </a:p>
          <a:p>
            <a:pPr marL="228600" indent="-228600">
              <a:buAutoNum type="arabicParenBoth"/>
            </a:pPr>
            <a:r>
              <a:rPr kumimoji="1" lang="ja-JP" altLang="en-US" dirty="0"/>
              <a:t>食事提案ページリンク</a:t>
            </a:r>
            <a:endParaRPr kumimoji="1" lang="en-US" altLang="ja-JP" dirty="0"/>
          </a:p>
          <a:p>
            <a:pPr marL="228600" indent="-228600">
              <a:buAutoNum type="arabicParenBoth"/>
            </a:pPr>
            <a:r>
              <a:rPr kumimoji="1" lang="ja-JP" altLang="en-US" dirty="0"/>
              <a:t>食事・食費管理ページリンク　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478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4.0 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画面遷移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質問欄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</a:t>
            </a: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</a:t>
            </a: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</a:t>
            </a: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3 </a:t>
            </a: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・・・未定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566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  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画面遷移</a:t>
            </a:r>
            <a:r>
              <a:rPr kumimoji="1" lang="en-US" altLang="ja-JP" dirty="0"/>
              <a:t>:</a:t>
            </a: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469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5.0 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カレンダー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ルールを以下に示す。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カレンダーを押すとその日の登録ページに飛ぶ</a:t>
            </a:r>
            <a:endParaRPr kumimoji="1" lang="ja-JP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5.1 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kumimoji="1" lang="ja-JP" altLang="en-US" dirty="0"/>
              <a:t>登録、出力ページ</a:t>
            </a:r>
            <a:r>
              <a:rPr kumimoji="1" lang="en-US" altLang="ja-JP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登録候補を以下に示す。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登録項目 ・・・　未定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10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CB892-95D8-4757-9CBC-A130286AF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16EFC4-3795-4567-BF25-8987B9C7B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D1E5B-AD7F-4D54-AA8D-E046058C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EB5-B3F6-44DD-AA0A-4D4DED96BBCD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19CB4C-8F07-49A1-BD09-CD04FA19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FC8C2F-5B6E-43C9-8A27-35AD63AE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98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8CAA3-A5CC-4DD3-943E-DD3C0D5F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A36C35-0D59-400E-AAFF-693165746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FD3455-5BBE-4194-B5C0-D13E75FD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DA47-C123-4BD1-8DAA-B2799B312A11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0C3DB0-F125-45EE-A981-C6F30788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D0D01D-8F5A-4107-BA64-7CC84713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70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E2CC48-0B58-4C10-9AA4-7493E9B64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11741A-2220-48EA-A6AB-3C37C406A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F96603-E1E2-40AB-8775-9325E387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8168-E8A2-4D86-85F4-6D322203BDCB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DC26F2-202A-4649-BAD1-95CDEE7B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59D4B7-AE24-41B6-9A0C-8D8E7B5C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31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98DA95-CC14-4B5B-9370-52720A32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4294D1-B4EA-479B-81A1-9868B5830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4A0776-0301-40CC-9410-5373EC61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E3FC-0684-44AC-AEF5-FCF83FC6E73F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212411-D2CE-4B35-8D1C-274CF878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B39AE-156D-4156-A9AC-EAB82174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36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15E83-7989-497B-AA7C-700C458D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60EFAD-AC41-4CA1-AA52-4E9FE680B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F2A32E-093E-4DFF-8864-B53815AA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890E-9A1C-456F-AD36-89A530EEF62D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23C613-E636-4881-85D0-2ECE693D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C687E-B679-440F-AD8D-E8B453C4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8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DA146-7FC9-41A5-AA53-ADB1D8EB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C316FD-3F61-4B01-BF1A-F4498C183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20D341-D5E0-454F-8CB9-5F37D979B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47EAD3-BC76-4BD6-A653-E81C4AE3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D928-B1B6-4E73-9761-11AD3DA5339D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B1BA46-C346-4381-9505-07299295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99BD7C-B6C6-419B-A3AE-2570D251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01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2D205-5AF0-43D1-BEED-6BB0B952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936C91-3A9C-400C-A54F-E33974887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35E832-539B-4170-AB36-54A0DD4E8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F5BB13-0344-408C-9DAC-56035C6CD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5097385-A28B-40EA-B3F5-73F5CBA8E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D1028B-A247-4884-B02A-BCF85480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D352-997F-4B02-B6CE-A5026B95DBF5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FD70834-67E9-452C-AD05-8773E153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529382-E87C-4A0F-89F3-7864D7D5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72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E8D4C3-F90E-4017-8B49-7877D5A2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27E79D-2AD5-4409-B54F-1D71618F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BB0B-0616-4FB2-897A-880FD27F390B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3EB5AD-EC63-4228-B208-FEC2F30C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CE5E60-F859-403C-A166-248D9958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05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9785B6-6CEF-4221-9839-E3201AD9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AFF0-F51C-4D06-91C8-321C59389F04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C4DFC7-12FC-48C5-AA2E-48307593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099D73-F46C-47BA-B38D-2D62996F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9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6D72C-AED3-46BF-BC98-062660F75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B3FB22-268D-415C-9FEA-E50EDA4BF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3F1023-649E-48E3-98AC-88A08A9F2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53D376-BB25-4B2D-97D1-FC060EBD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8BA3-12C4-4DE6-9F9D-3B49C16E95C3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B68F85-0F16-426C-B798-AC8CC9C6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AED432-7B80-429D-AF17-0B3F26B9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3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91FA25-E0C7-474D-8FA2-D8354E53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BCB2FF1-3B6C-4EC8-9015-8D1216489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77D605-F51E-4BB2-B1B0-C91865DAF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991610-68A1-433D-B56D-12FB7433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90F9-5BEF-4DD3-ABC5-9BFFBEAFFB94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98F28D-A62D-49BD-AF89-0F2B1309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22C016-8ED9-44C3-89D7-A47E7C48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18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75A1D23-117F-4245-BE57-83048BC6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D6B61B-FE21-4193-A33E-224F2B807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812E5A-4D6F-415F-B225-4C0ADB7AC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BE0E5-9A4E-45E7-BB20-DDE5A202FD94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57AE7F-161E-4A0F-BE13-B3556D0B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5456B3-D4F4-4FA0-82B0-7EE6A5B7E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73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BB0072-FA24-AA5F-B81B-D6958A43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17FE772-14ED-6621-91DC-001E580E5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936291"/>
              </p:ext>
            </p:extLst>
          </p:nvPr>
        </p:nvGraphicFramePr>
        <p:xfrm>
          <a:off x="1440874" y="1787236"/>
          <a:ext cx="9434944" cy="2568388"/>
        </p:xfrm>
        <a:graphic>
          <a:graphicData uri="http://schemas.openxmlformats.org/drawingml/2006/table">
            <a:tbl>
              <a:tblPr/>
              <a:tblGrid>
                <a:gridCol w="2234896">
                  <a:extLst>
                    <a:ext uri="{9D8B030D-6E8A-4147-A177-3AD203B41FA5}">
                      <a16:colId xmlns:a16="http://schemas.microsoft.com/office/drawing/2014/main" val="3767992776"/>
                    </a:ext>
                  </a:extLst>
                </a:gridCol>
                <a:gridCol w="2678418">
                  <a:extLst>
                    <a:ext uri="{9D8B030D-6E8A-4147-A177-3AD203B41FA5}">
                      <a16:colId xmlns:a16="http://schemas.microsoft.com/office/drawing/2014/main" val="926252226"/>
                    </a:ext>
                  </a:extLst>
                </a:gridCol>
                <a:gridCol w="2257935">
                  <a:extLst>
                    <a:ext uri="{9D8B030D-6E8A-4147-A177-3AD203B41FA5}">
                      <a16:colId xmlns:a16="http://schemas.microsoft.com/office/drawing/2014/main" val="1657277025"/>
                    </a:ext>
                  </a:extLst>
                </a:gridCol>
                <a:gridCol w="2263695">
                  <a:extLst>
                    <a:ext uri="{9D8B030D-6E8A-4147-A177-3AD203B41FA5}">
                      <a16:colId xmlns:a16="http://schemas.microsoft.com/office/drawing/2014/main" val="3535653524"/>
                    </a:ext>
                  </a:extLst>
                </a:gridCol>
              </a:tblGrid>
              <a:tr h="64209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プロジェクト名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呑みサポちゃん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作成者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仲山 巧人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049297"/>
                  </a:ext>
                </a:extLst>
              </a:tr>
              <a:tr h="64209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システム名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呑みサポちゃん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作成日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2023/6/6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936451"/>
                  </a:ext>
                </a:extLst>
              </a:tr>
              <a:tr h="642097"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更新者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仲山 巧人</a:t>
                      </a:r>
                    </a:p>
                    <a:p>
                      <a:pPr algn="r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763678"/>
                  </a:ext>
                </a:extLst>
              </a:tr>
              <a:tr h="642097"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更新日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2023/6/6</a:t>
                      </a:r>
                    </a:p>
                    <a:p>
                      <a:pPr algn="r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700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26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C6D8A53-A15A-4049-A4FA-75411757CE14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8C310A0-5E9F-484F-9763-3CA50CF99089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ED5589-DDD5-48C2-8EE0-B8A33CFD81F3}"/>
              </a:ext>
            </a:extLst>
          </p:cNvPr>
          <p:cNvSpPr txBox="1"/>
          <p:nvPr/>
        </p:nvSpPr>
        <p:spPr>
          <a:xfrm>
            <a:off x="2835667" y="1385355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C816E15-FC7B-4EE8-8030-37868A891D3A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355F24-9725-4CA6-BA28-DA9D76289296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3E02B6-5191-4768-808E-4AD145CA1A8C}"/>
              </a:ext>
            </a:extLst>
          </p:cNvPr>
          <p:cNvSpPr txBox="1"/>
          <p:nvPr/>
        </p:nvSpPr>
        <p:spPr>
          <a:xfrm>
            <a:off x="4842552" y="2674705"/>
            <a:ext cx="2301411" cy="19520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カレンダー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月かその日か？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B67BA8-E3C5-4635-9784-CB0773E2FCFA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A3D05D6-BABD-4293-9890-76E7D2C12ACA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B8E4652-8BEA-49AF-8BF7-18EA382B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0AE17D-1A0A-4288-8EE7-9E1AE885A010}"/>
              </a:ext>
            </a:extLst>
          </p:cNvPr>
          <p:cNvSpPr txBox="1"/>
          <p:nvPr/>
        </p:nvSpPr>
        <p:spPr>
          <a:xfrm>
            <a:off x="558139" y="358743"/>
            <a:ext cx="69233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5.0 </a:t>
            </a:r>
            <a:r>
              <a:rPr lang="zh-TW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カレンダー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2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C6D8A53-A15A-4049-A4FA-75411757CE14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8C310A0-5E9F-484F-9763-3CA50CF99089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ED5589-DDD5-48C2-8EE0-B8A33CFD81F3}"/>
              </a:ext>
            </a:extLst>
          </p:cNvPr>
          <p:cNvSpPr txBox="1"/>
          <p:nvPr/>
        </p:nvSpPr>
        <p:spPr>
          <a:xfrm>
            <a:off x="2835667" y="1385355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C816E15-FC7B-4EE8-8030-37868A891D3A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355F24-9725-4CA6-BA28-DA9D76289296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3E02B6-5191-4768-808E-4AD145CA1A8C}"/>
              </a:ext>
            </a:extLst>
          </p:cNvPr>
          <p:cNvSpPr txBox="1"/>
          <p:nvPr/>
        </p:nvSpPr>
        <p:spPr>
          <a:xfrm>
            <a:off x="4945294" y="2726076"/>
            <a:ext cx="2301411" cy="70292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結果出力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B67BA8-E3C5-4635-9784-CB0773E2FCFA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A3D05D6-BABD-4293-9890-76E7D2C12ACA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6F703FD-90C7-4B3C-A9DA-1E1A8666944B}"/>
              </a:ext>
            </a:extLst>
          </p:cNvPr>
          <p:cNvSpPr txBox="1"/>
          <p:nvPr/>
        </p:nvSpPr>
        <p:spPr>
          <a:xfrm>
            <a:off x="4945293" y="4034753"/>
            <a:ext cx="2301411" cy="70292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登録項目</a:t>
            </a:r>
            <a:r>
              <a:rPr lang="en-US" altLang="ja-JP" dirty="0" err="1"/>
              <a:t>etc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752432C-3D52-455B-A112-F547966F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AD06486-5790-4822-9BCC-CA0C4D5DE5D4}"/>
              </a:ext>
            </a:extLst>
          </p:cNvPr>
          <p:cNvSpPr txBox="1"/>
          <p:nvPr/>
        </p:nvSpPr>
        <p:spPr>
          <a:xfrm>
            <a:off x="558139" y="358743"/>
            <a:ext cx="7552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5.0 </a:t>
            </a:r>
            <a:r>
              <a:rPr lang="zh-TW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登録、出力ページ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</a:p>
          <a:p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2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D977D5-BCEF-4957-8ED9-005ADDB9F1BD}"/>
              </a:ext>
            </a:extLst>
          </p:cNvPr>
          <p:cNvSpPr txBox="1"/>
          <p:nvPr/>
        </p:nvSpPr>
        <p:spPr>
          <a:xfrm>
            <a:off x="5171326" y="3002010"/>
            <a:ext cx="1849348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</a:t>
            </a:r>
            <a:r>
              <a:rPr kumimoji="1" lang="ja-JP" altLang="en-US" dirty="0"/>
              <a:t>入力欄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106C85-3318-482B-926A-32A289B9A7FA}"/>
              </a:ext>
            </a:extLst>
          </p:cNvPr>
          <p:cNvSpPr txBox="1"/>
          <p:nvPr/>
        </p:nvSpPr>
        <p:spPr>
          <a:xfrm>
            <a:off x="5171326" y="3662602"/>
            <a:ext cx="1849348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PW</a:t>
            </a:r>
            <a:r>
              <a:rPr kumimoji="1" lang="ja-JP" altLang="en-US" dirty="0"/>
              <a:t>入力欄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44A1B5-C698-4344-B6F0-EA676FD4B509}"/>
              </a:ext>
            </a:extLst>
          </p:cNvPr>
          <p:cNvSpPr txBox="1"/>
          <p:nvPr/>
        </p:nvSpPr>
        <p:spPr>
          <a:xfrm>
            <a:off x="4438436" y="2081055"/>
            <a:ext cx="307197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kumimoji="1" lang="ja-JP" altLang="en-US" dirty="0"/>
              <a:t>ログインページ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634330-B63A-4534-BCA3-D65223F8F54F}"/>
              </a:ext>
            </a:extLst>
          </p:cNvPr>
          <p:cNvSpPr txBox="1"/>
          <p:nvPr/>
        </p:nvSpPr>
        <p:spPr>
          <a:xfrm>
            <a:off x="5272353" y="4847642"/>
            <a:ext cx="1666128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新規登録ページへ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DC9542-88AA-41D0-8139-3C4569C842CE}"/>
              </a:ext>
            </a:extLst>
          </p:cNvPr>
          <p:cNvSpPr txBox="1"/>
          <p:nvPr/>
        </p:nvSpPr>
        <p:spPr>
          <a:xfrm>
            <a:off x="5094381" y="4216319"/>
            <a:ext cx="79624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送信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9AF719-8B69-45E7-B6FF-4A9EC736365B}"/>
              </a:ext>
            </a:extLst>
          </p:cNvPr>
          <p:cNvSpPr txBox="1"/>
          <p:nvPr/>
        </p:nvSpPr>
        <p:spPr>
          <a:xfrm>
            <a:off x="6228708" y="4216319"/>
            <a:ext cx="111731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リセット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2360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B776E401-07AC-4D01-A563-6FC25388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8019CAB-8490-4F16-A321-12E01B1DFCF2}"/>
              </a:ext>
            </a:extLst>
          </p:cNvPr>
          <p:cNvSpPr txBox="1"/>
          <p:nvPr/>
        </p:nvSpPr>
        <p:spPr>
          <a:xfrm>
            <a:off x="890649" y="249382"/>
            <a:ext cx="440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1.0 </a:t>
            </a:r>
            <a:r>
              <a:rPr kumimoji="1" lang="ja-JP" altLang="en-US" sz="3600" dirty="0"/>
              <a:t>ログイン画面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667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7832A8B-D6A6-40FF-B3CB-78AB7D6D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CA0060-530E-4A48-9151-A3FF41CE4B0D}"/>
              </a:ext>
            </a:extLst>
          </p:cNvPr>
          <p:cNvSpPr txBox="1"/>
          <p:nvPr/>
        </p:nvSpPr>
        <p:spPr>
          <a:xfrm>
            <a:off x="621475" y="1599027"/>
            <a:ext cx="109490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200" dirty="0"/>
              <a:t>(1)ID</a:t>
            </a:r>
            <a:r>
              <a:rPr lang="ja-JP" altLang="en-US" sz="3200" dirty="0"/>
              <a:t>入力欄　半角アルファベットか数字</a:t>
            </a:r>
            <a:r>
              <a:rPr lang="en-US" altLang="ja-JP" sz="3200" dirty="0"/>
              <a:t>	</a:t>
            </a:r>
            <a:r>
              <a:rPr lang="ja-JP" altLang="en-US" sz="3200" dirty="0"/>
              <a:t>で</a:t>
            </a:r>
            <a:r>
              <a:rPr lang="en-US" altLang="ja-JP" sz="3200" dirty="0"/>
              <a:t>4</a:t>
            </a:r>
            <a:r>
              <a:rPr lang="ja-JP" altLang="en-US" sz="3200" dirty="0"/>
              <a:t>桁以上</a:t>
            </a:r>
            <a:r>
              <a:rPr lang="en-US" altLang="ja-JP" sz="3200" dirty="0"/>
              <a:t>18</a:t>
            </a:r>
            <a:r>
              <a:rPr lang="ja-JP" altLang="en-US" sz="3200" dirty="0"/>
              <a:t>文字以下</a:t>
            </a:r>
          </a:p>
          <a:p>
            <a:r>
              <a:rPr lang="en-US" altLang="ja-JP" sz="3200" dirty="0"/>
              <a:t>(2)PW</a:t>
            </a:r>
            <a:r>
              <a:rPr lang="ja-JP" altLang="en-US" sz="3200" dirty="0"/>
              <a:t>入力欄　半角アルファベットか数字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2B3DD04-F0C1-4E72-89D9-37C3D6EFFBC5}"/>
              </a:ext>
            </a:extLst>
          </p:cNvPr>
          <p:cNvSpPr txBox="1"/>
          <p:nvPr/>
        </p:nvSpPr>
        <p:spPr>
          <a:xfrm>
            <a:off x="451264" y="203065"/>
            <a:ext cx="6852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dirty="0"/>
              <a:t>1.0 </a:t>
            </a:r>
            <a:r>
              <a:rPr lang="ja-JP" altLang="en-US" sz="4400" dirty="0"/>
              <a:t>ログイン画面</a:t>
            </a:r>
          </a:p>
          <a:p>
            <a:r>
              <a:rPr lang="ja-JP" altLang="en-US" sz="4400" dirty="0"/>
              <a:t>機能設計</a:t>
            </a:r>
            <a:endParaRPr kumimoji="1" lang="ja-JP" altLang="en-US" sz="4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9757B95-F8D3-4CC8-AACC-48EF58EF8F9B}"/>
              </a:ext>
            </a:extLst>
          </p:cNvPr>
          <p:cNvSpPr txBox="1"/>
          <p:nvPr/>
        </p:nvSpPr>
        <p:spPr>
          <a:xfrm>
            <a:off x="451264" y="3429000"/>
            <a:ext cx="319446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項目設計</a:t>
            </a:r>
            <a:endParaRPr kumimoji="1" lang="ja-JP" altLang="en-US" sz="4400" dirty="0"/>
          </a:p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55E9F5-5E3B-4FFC-A1B7-21EBE972E843}"/>
              </a:ext>
            </a:extLst>
          </p:cNvPr>
          <p:cNvSpPr txBox="1"/>
          <p:nvPr/>
        </p:nvSpPr>
        <p:spPr>
          <a:xfrm>
            <a:off x="613557" y="4415254"/>
            <a:ext cx="109490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200" dirty="0"/>
              <a:t>(1)ID</a:t>
            </a:r>
            <a:r>
              <a:rPr lang="ja-JP" altLang="en-US" sz="3200" dirty="0"/>
              <a:t>入力欄　</a:t>
            </a:r>
            <a:r>
              <a:rPr lang="en-US" altLang="ja-JP" sz="3200" dirty="0"/>
              <a:t>id</a:t>
            </a:r>
            <a:r>
              <a:rPr lang="ja-JP" altLang="en-US" sz="3200" dirty="0"/>
              <a:t>属性</a:t>
            </a:r>
            <a:r>
              <a:rPr lang="en-US" altLang="ja-JP" sz="3200" dirty="0"/>
              <a:t>=id</a:t>
            </a:r>
            <a:endParaRPr lang="ja-JP" altLang="en-US" sz="3200" dirty="0"/>
          </a:p>
          <a:p>
            <a:r>
              <a:rPr lang="en-US" altLang="ja-JP" sz="3200" dirty="0"/>
              <a:t>(2)PW</a:t>
            </a:r>
            <a:r>
              <a:rPr lang="ja-JP" altLang="en-US" sz="3200" dirty="0"/>
              <a:t>入力欄　</a:t>
            </a:r>
            <a:r>
              <a:rPr lang="en-US" altLang="ja-JP" sz="3200" dirty="0"/>
              <a:t>id</a:t>
            </a:r>
            <a:r>
              <a:rPr lang="ja-JP" altLang="en-US" sz="3200" dirty="0"/>
              <a:t>属性</a:t>
            </a:r>
            <a:r>
              <a:rPr lang="en-US" altLang="ja-JP" sz="3200" dirty="0"/>
              <a:t>=pw</a:t>
            </a:r>
            <a:endParaRPr lang="ja-JP" altLang="en-US" sz="3200" dirty="0"/>
          </a:p>
          <a:p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0383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D977D5-BCEF-4957-8ED9-005ADDB9F1BD}"/>
              </a:ext>
            </a:extLst>
          </p:cNvPr>
          <p:cNvSpPr txBox="1"/>
          <p:nvPr/>
        </p:nvSpPr>
        <p:spPr>
          <a:xfrm>
            <a:off x="5188449" y="2626004"/>
            <a:ext cx="1686886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</a:t>
            </a:r>
            <a:r>
              <a:rPr kumimoji="1" lang="ja-JP" altLang="en-US" dirty="0"/>
              <a:t>入力欄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106C85-3318-482B-926A-32A289B9A7FA}"/>
              </a:ext>
            </a:extLst>
          </p:cNvPr>
          <p:cNvSpPr txBox="1"/>
          <p:nvPr/>
        </p:nvSpPr>
        <p:spPr>
          <a:xfrm>
            <a:off x="4909118" y="4334766"/>
            <a:ext cx="247733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生年月日入力欄 </a:t>
            </a:r>
            <a:r>
              <a:rPr lang="en-US" altLang="ja-JP" dirty="0"/>
              <a:t>(4)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44A1B5-C698-4344-B6F0-EA676FD4B509}"/>
              </a:ext>
            </a:extLst>
          </p:cNvPr>
          <p:cNvSpPr txBox="1"/>
          <p:nvPr/>
        </p:nvSpPr>
        <p:spPr>
          <a:xfrm>
            <a:off x="4438436" y="2081055"/>
            <a:ext cx="307197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dirty="0"/>
              <a:t>新規登録</a:t>
            </a:r>
            <a:r>
              <a:rPr kumimoji="1" lang="ja-JP" altLang="en-US" dirty="0"/>
              <a:t>ページ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DC9542-88AA-41D0-8139-3C4569C842CE}"/>
              </a:ext>
            </a:extLst>
          </p:cNvPr>
          <p:cNvSpPr txBox="1"/>
          <p:nvPr/>
        </p:nvSpPr>
        <p:spPr>
          <a:xfrm>
            <a:off x="4819547" y="4919853"/>
            <a:ext cx="79624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送信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9AF719-8B69-45E7-B6FF-4A9EC736365B}"/>
              </a:ext>
            </a:extLst>
          </p:cNvPr>
          <p:cNvSpPr txBox="1"/>
          <p:nvPr/>
        </p:nvSpPr>
        <p:spPr>
          <a:xfrm>
            <a:off x="6037351" y="4909726"/>
            <a:ext cx="111731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リセット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2360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B776E401-07AC-4D01-A563-6FC25388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8019CAB-8490-4F16-A321-12E01B1DFCF2}"/>
              </a:ext>
            </a:extLst>
          </p:cNvPr>
          <p:cNvSpPr txBox="1"/>
          <p:nvPr/>
        </p:nvSpPr>
        <p:spPr>
          <a:xfrm>
            <a:off x="890649" y="249382"/>
            <a:ext cx="440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2</a:t>
            </a:r>
            <a:r>
              <a:rPr kumimoji="1" lang="en-US" altLang="ja-JP" sz="3600" dirty="0"/>
              <a:t>.0 </a:t>
            </a:r>
            <a:r>
              <a:rPr lang="ja-JP" altLang="en-US" sz="3600" dirty="0"/>
              <a:t>新規登録</a:t>
            </a:r>
            <a:r>
              <a:rPr kumimoji="1" lang="ja-JP" altLang="en-US" sz="3600" dirty="0"/>
              <a:t>画面</a:t>
            </a:r>
          </a:p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4178A5B-6D39-4400-B1A3-C7663E849117}"/>
              </a:ext>
            </a:extLst>
          </p:cNvPr>
          <p:cNvSpPr txBox="1"/>
          <p:nvPr/>
        </p:nvSpPr>
        <p:spPr>
          <a:xfrm>
            <a:off x="5188448" y="3205898"/>
            <a:ext cx="1686886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PW</a:t>
            </a:r>
            <a:r>
              <a:rPr kumimoji="1" lang="ja-JP" altLang="en-US" dirty="0"/>
              <a:t>入力欄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221D428-E2D4-476A-A228-29B542FCF209}"/>
              </a:ext>
            </a:extLst>
          </p:cNvPr>
          <p:cNvSpPr txBox="1"/>
          <p:nvPr/>
        </p:nvSpPr>
        <p:spPr>
          <a:xfrm>
            <a:off x="4731245" y="3769932"/>
            <a:ext cx="277916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ニックネーム入力欄 </a:t>
            </a:r>
            <a:r>
              <a:rPr kumimoji="1" lang="en-US" altLang="ja-JP" dirty="0"/>
              <a:t>(3)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957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1E2D0B3-60CA-427B-ABA0-A1C455CF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11DE11-DA8B-4EB6-9312-3738BAA9839D}"/>
              </a:ext>
            </a:extLst>
          </p:cNvPr>
          <p:cNvSpPr txBox="1"/>
          <p:nvPr/>
        </p:nvSpPr>
        <p:spPr>
          <a:xfrm>
            <a:off x="840180" y="963512"/>
            <a:ext cx="107738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800" dirty="0"/>
              <a:t>2.0 </a:t>
            </a:r>
            <a:r>
              <a:rPr lang="ja-JP" altLang="en-US" sz="4800" dirty="0"/>
              <a:t>新規登録画面</a:t>
            </a:r>
            <a:endParaRPr lang="en-US" altLang="ja-JP" sz="4800" dirty="0"/>
          </a:p>
          <a:p>
            <a:r>
              <a:rPr lang="ja-JP" altLang="en-US" sz="4800" dirty="0"/>
              <a:t>　</a:t>
            </a:r>
            <a:r>
              <a:rPr lang="ja-JP" altLang="en-US" sz="4400" dirty="0"/>
              <a:t>機能設計</a:t>
            </a:r>
          </a:p>
          <a:p>
            <a:r>
              <a:rPr lang="ja-JP" altLang="en-US" sz="3200" dirty="0"/>
              <a:t>ログイン画面　</a:t>
            </a:r>
            <a:r>
              <a:rPr lang="en-US" altLang="ja-JP" sz="3200" dirty="0"/>
              <a:t>-&gt;</a:t>
            </a:r>
            <a:r>
              <a:rPr lang="ja-JP" altLang="en-US" sz="3200" dirty="0"/>
              <a:t>新規登録画面</a:t>
            </a:r>
          </a:p>
          <a:p>
            <a:r>
              <a:rPr lang="en-US" altLang="ja-JP" sz="3200" dirty="0"/>
              <a:t>(1)ID</a:t>
            </a:r>
            <a:r>
              <a:rPr lang="ja-JP" altLang="en-US" sz="3200" dirty="0"/>
              <a:t>入力欄　半角アルファベットか数字で</a:t>
            </a:r>
            <a:r>
              <a:rPr lang="en-US" altLang="ja-JP" sz="3200" dirty="0"/>
              <a:t>4	</a:t>
            </a:r>
            <a:r>
              <a:rPr lang="ja-JP" altLang="en-US" sz="3200" dirty="0"/>
              <a:t>桁以上</a:t>
            </a:r>
            <a:r>
              <a:rPr lang="en-US" altLang="ja-JP" sz="3200" dirty="0"/>
              <a:t>18</a:t>
            </a:r>
            <a:r>
              <a:rPr lang="ja-JP" altLang="en-US" sz="3200" dirty="0"/>
              <a:t>文字以下</a:t>
            </a:r>
          </a:p>
          <a:p>
            <a:r>
              <a:rPr lang="en-US" altLang="ja-JP" sz="3200" dirty="0"/>
              <a:t>(2)PW</a:t>
            </a:r>
            <a:r>
              <a:rPr lang="ja-JP" altLang="en-US" sz="3200" dirty="0"/>
              <a:t>入力欄　半角アルファベットか数字</a:t>
            </a:r>
          </a:p>
          <a:p>
            <a:r>
              <a:rPr lang="en-US" altLang="ja-JP" sz="3200" dirty="0"/>
              <a:t>(3) </a:t>
            </a:r>
            <a:r>
              <a:rPr lang="ja-JP" altLang="en-US" sz="3200" dirty="0"/>
              <a:t>ニックネーム入力欄　未定</a:t>
            </a:r>
            <a:endParaRPr lang="en-US" altLang="ja-JP" sz="3200" dirty="0"/>
          </a:p>
          <a:p>
            <a:r>
              <a:rPr lang="en-US" altLang="ja-JP" sz="3200" dirty="0"/>
              <a:t>(4)</a:t>
            </a:r>
            <a:r>
              <a:rPr lang="ja-JP" altLang="en-US" sz="3200" dirty="0"/>
              <a:t> 生年月日  未定</a:t>
            </a:r>
          </a:p>
        </p:txBody>
      </p:sp>
    </p:spTree>
    <p:extLst>
      <p:ext uri="{BB962C8B-B14F-4D97-AF65-F5344CB8AC3E}">
        <p14:creationId xmlns:p14="http://schemas.microsoft.com/office/powerpoint/2010/main" val="33531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1E2D0B3-60CA-427B-ABA0-A1C455CF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11DE11-DA8B-4EB6-9312-3738BAA9839D}"/>
              </a:ext>
            </a:extLst>
          </p:cNvPr>
          <p:cNvSpPr txBox="1"/>
          <p:nvPr/>
        </p:nvSpPr>
        <p:spPr>
          <a:xfrm>
            <a:off x="840180" y="963512"/>
            <a:ext cx="10773888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5400" dirty="0"/>
              <a:t>2.0 </a:t>
            </a:r>
            <a:r>
              <a:rPr lang="ja-JP" altLang="en-US" sz="5400" dirty="0"/>
              <a:t>新規登録画面</a:t>
            </a:r>
            <a:endParaRPr lang="en-US" altLang="ja-JP" sz="5400" dirty="0"/>
          </a:p>
          <a:p>
            <a:r>
              <a:rPr lang="ja-JP" altLang="en-US" sz="5400" dirty="0"/>
              <a:t>　</a:t>
            </a:r>
            <a:r>
              <a:rPr lang="ja-JP" altLang="en-US" sz="4800" dirty="0"/>
              <a:t>項目設計</a:t>
            </a:r>
          </a:p>
          <a:p>
            <a:r>
              <a:rPr lang="ja-JP" altLang="en-US" sz="3200" dirty="0"/>
              <a:t>ログイン画面　</a:t>
            </a:r>
            <a:r>
              <a:rPr lang="en-US" altLang="ja-JP" sz="3200" dirty="0"/>
              <a:t>-&gt;</a:t>
            </a:r>
            <a:r>
              <a:rPr lang="ja-JP" altLang="en-US" sz="3200" dirty="0"/>
              <a:t>新規登録画面</a:t>
            </a:r>
          </a:p>
          <a:p>
            <a:r>
              <a:rPr lang="en-US" altLang="ja-JP" sz="3200" dirty="0"/>
              <a:t>(1)ID</a:t>
            </a:r>
            <a:r>
              <a:rPr lang="ja-JP" altLang="en-US" sz="3200" dirty="0"/>
              <a:t>入力欄　 </a:t>
            </a:r>
            <a:r>
              <a:rPr lang="en-US" altLang="ja-JP" sz="3200" dirty="0"/>
              <a:t>id</a:t>
            </a:r>
            <a:r>
              <a:rPr lang="ja-JP" altLang="en-US" sz="3200" dirty="0"/>
              <a:t>属性 </a:t>
            </a:r>
            <a:r>
              <a:rPr lang="en-US" altLang="ja-JP" sz="3200" dirty="0"/>
              <a:t>= id</a:t>
            </a:r>
          </a:p>
          <a:p>
            <a:r>
              <a:rPr lang="en-US" altLang="ja-JP" sz="3200" dirty="0"/>
              <a:t>(2)PW</a:t>
            </a:r>
            <a:r>
              <a:rPr lang="ja-JP" altLang="en-US" sz="3200" dirty="0"/>
              <a:t>入力欄　</a:t>
            </a:r>
            <a:r>
              <a:rPr lang="en-US" altLang="ja-JP" sz="3200" dirty="0"/>
              <a:t>id</a:t>
            </a:r>
            <a:r>
              <a:rPr lang="ja-JP" altLang="en-US" sz="3200" dirty="0"/>
              <a:t>属性 </a:t>
            </a:r>
            <a:r>
              <a:rPr lang="en-US" altLang="ja-JP" sz="3200" dirty="0"/>
              <a:t>= pw</a:t>
            </a:r>
            <a:endParaRPr lang="ja-JP" altLang="en-US" sz="3200" dirty="0"/>
          </a:p>
          <a:p>
            <a:r>
              <a:rPr lang="en-US" altLang="ja-JP" sz="3200" dirty="0"/>
              <a:t>(3) </a:t>
            </a:r>
            <a:r>
              <a:rPr lang="ja-JP" altLang="en-US" sz="3200" dirty="0"/>
              <a:t>ニックネーム入力欄　</a:t>
            </a:r>
            <a:r>
              <a:rPr lang="en-US" altLang="ja-JP" sz="3200" dirty="0"/>
              <a:t>id</a:t>
            </a:r>
            <a:r>
              <a:rPr lang="ja-JP" altLang="en-US" sz="3200" dirty="0"/>
              <a:t>属性 </a:t>
            </a:r>
            <a:r>
              <a:rPr lang="en-US" altLang="ja-JP" sz="3200" dirty="0"/>
              <a:t>= </a:t>
            </a:r>
            <a:r>
              <a:rPr lang="en-US" altLang="ja-JP" sz="3200" dirty="0" err="1"/>
              <a:t>nn</a:t>
            </a:r>
            <a:r>
              <a:rPr lang="ja-JP" altLang="en-US" sz="3200" dirty="0"/>
              <a:t> </a:t>
            </a:r>
            <a:endParaRPr lang="en-US" altLang="ja-JP" sz="3200" dirty="0"/>
          </a:p>
          <a:p>
            <a:r>
              <a:rPr lang="en-US" altLang="ja-JP" sz="3200" dirty="0"/>
              <a:t>(4)</a:t>
            </a:r>
            <a:r>
              <a:rPr lang="ja-JP" altLang="en-US" sz="3200" dirty="0"/>
              <a:t> 生年月日  </a:t>
            </a:r>
            <a:r>
              <a:rPr lang="en-US" altLang="ja-JP" sz="3200" dirty="0"/>
              <a:t>id</a:t>
            </a:r>
            <a:r>
              <a:rPr lang="ja-JP" altLang="en-US" sz="3200" dirty="0"/>
              <a:t>属性 </a:t>
            </a:r>
            <a:r>
              <a:rPr lang="en-US" altLang="ja-JP" sz="3200" dirty="0"/>
              <a:t>= teen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9302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1773B3-13E2-4E6C-81CB-0C0F69208EC3}"/>
              </a:ext>
            </a:extLst>
          </p:cNvPr>
          <p:cNvSpPr txBox="1"/>
          <p:nvPr/>
        </p:nvSpPr>
        <p:spPr>
          <a:xfrm>
            <a:off x="2988067" y="2911868"/>
            <a:ext cx="2301411" cy="19520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食事提案ページ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DB5866-DE5F-4CC6-BD2A-004BF17FA236}"/>
              </a:ext>
            </a:extLst>
          </p:cNvPr>
          <p:cNvSpPr txBox="1"/>
          <p:nvPr/>
        </p:nvSpPr>
        <p:spPr>
          <a:xfrm>
            <a:off x="6647379" y="2890534"/>
            <a:ext cx="2301411" cy="19520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管理ページ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5BD508-C9FF-4C67-8D6D-CE974F24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16E2B0-7592-423F-A7B9-AA6580E6007E}"/>
              </a:ext>
            </a:extLst>
          </p:cNvPr>
          <p:cNvSpPr txBox="1"/>
          <p:nvPr/>
        </p:nvSpPr>
        <p:spPr>
          <a:xfrm>
            <a:off x="629391" y="225631"/>
            <a:ext cx="56526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kumimoji="1" lang="en-US" altLang="ja-JP" sz="2800" dirty="0"/>
              <a:t>.0 </a:t>
            </a:r>
            <a:r>
              <a:rPr kumimoji="1" lang="ja-JP" altLang="en-US" sz="2800" dirty="0"/>
              <a:t>ログイン画面　</a:t>
            </a:r>
            <a:r>
              <a:rPr kumimoji="1" lang="en-US" altLang="ja-JP" sz="2800" dirty="0"/>
              <a:t>-&gt; </a:t>
            </a:r>
            <a:r>
              <a:rPr kumimoji="1" lang="ja-JP" altLang="en-US" sz="2800" dirty="0"/>
              <a:t>メイン画面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910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E7AC758-0DE5-4E93-8482-6FEFF6FC111B}"/>
              </a:ext>
            </a:extLst>
          </p:cNvPr>
          <p:cNvSpPr txBox="1"/>
          <p:nvPr/>
        </p:nvSpPr>
        <p:spPr>
          <a:xfrm>
            <a:off x="4893923" y="2931559"/>
            <a:ext cx="2301411" cy="159591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質問画面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チェック式かボタン式か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3,4</a:t>
            </a:r>
            <a:r>
              <a:rPr lang="ja-JP" altLang="en-US" dirty="0"/>
              <a:t>項目</a:t>
            </a:r>
            <a:endParaRPr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2B51A0-9CF8-459B-92CA-2EC530F36A69}"/>
              </a:ext>
            </a:extLst>
          </p:cNvPr>
          <p:cNvSpPr txBox="1"/>
          <p:nvPr/>
        </p:nvSpPr>
        <p:spPr>
          <a:xfrm>
            <a:off x="5022351" y="4788248"/>
            <a:ext cx="79624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送信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7BB9430-88ED-40FC-AB7E-4F2403445F05}"/>
              </a:ext>
            </a:extLst>
          </p:cNvPr>
          <p:cNvSpPr txBox="1"/>
          <p:nvPr/>
        </p:nvSpPr>
        <p:spPr>
          <a:xfrm>
            <a:off x="5951306" y="4788248"/>
            <a:ext cx="111731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リセット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AA20E28-FFE3-4C7E-974F-DEF6F779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2A21CA-15E6-4062-AFB5-E2473D244B9E}"/>
              </a:ext>
            </a:extLst>
          </p:cNvPr>
          <p:cNvSpPr txBox="1"/>
          <p:nvPr/>
        </p:nvSpPr>
        <p:spPr>
          <a:xfrm>
            <a:off x="558139" y="358743"/>
            <a:ext cx="43357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4.0 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6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E7AC758-0DE5-4E93-8482-6FEFF6FC111B}"/>
              </a:ext>
            </a:extLst>
          </p:cNvPr>
          <p:cNvSpPr txBox="1"/>
          <p:nvPr/>
        </p:nvSpPr>
        <p:spPr>
          <a:xfrm>
            <a:off x="4376791" y="2931559"/>
            <a:ext cx="3421294" cy="159591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質問結果から提案を表示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44A8080-6B6C-41BB-8808-5B30B830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81A733C-3CBD-44DB-9340-5A1CE5F5A739}"/>
              </a:ext>
            </a:extLst>
          </p:cNvPr>
          <p:cNvSpPr txBox="1"/>
          <p:nvPr/>
        </p:nvSpPr>
        <p:spPr>
          <a:xfrm>
            <a:off x="558139" y="358743"/>
            <a:ext cx="43357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 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906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583</Words>
  <Application>Microsoft Office PowerPoint</Application>
  <PresentationFormat>ワイド画面</PresentationFormat>
  <Paragraphs>136</Paragraphs>
  <Slides>11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ＭＳ Ｐゴシック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仲山巧人</dc:creator>
  <cp:lastModifiedBy>仲山巧人</cp:lastModifiedBy>
  <cp:revision>16</cp:revision>
  <dcterms:created xsi:type="dcterms:W3CDTF">2023-06-06T04:16:01Z</dcterms:created>
  <dcterms:modified xsi:type="dcterms:W3CDTF">2023-06-07T05:34:08Z</dcterms:modified>
</cp:coreProperties>
</file>