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1" r:id="rId4"/>
    <p:sldId id="270" r:id="rId5"/>
    <p:sldId id="272" r:id="rId6"/>
    <p:sldId id="273" r:id="rId7"/>
    <p:sldId id="264" r:id="rId8"/>
    <p:sldId id="275" r:id="rId9"/>
    <p:sldId id="260" r:id="rId10"/>
    <p:sldId id="278" r:id="rId11"/>
    <p:sldId id="279" r:id="rId12"/>
    <p:sldId id="262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66729" autoAdjust="0"/>
  </p:normalViewPr>
  <p:slideViewPr>
    <p:cSldViewPr snapToGrid="0">
      <p:cViewPr varScale="1">
        <p:scale>
          <a:sx n="45" d="100"/>
          <a:sy n="45" d="100"/>
        </p:scale>
        <p:origin x="1770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下記に入力ルールを示す。 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下記に各項目の入力規則を示す。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メニューバーのリンク候補を示す。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4.0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呑む・呑まないはボタンで選択する。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8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dirty="0"/>
              <a:t>画面遷移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ログイン画面　</a:t>
            </a:r>
            <a:r>
              <a:rPr kumimoji="1" lang="en-US" altLang="ja-JP" sz="1800" dirty="0"/>
              <a:t>-&gt; </a:t>
            </a:r>
            <a:r>
              <a:rPr kumimoji="1" lang="ja-JP" altLang="en-US" sz="1800" dirty="0"/>
              <a:t>メイン画面 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お酒の種類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ビール・日本酒・焼酎・赤ワイン・白ワイン・</a:t>
            </a:r>
            <a:r>
              <a:rPr kumimoji="1" lang="ja-JP" altLang="en-US" sz="1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梅酒・レモンサワー・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ハイボール・カクテル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食事の系統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がっつり・さっぱり・おつまみ系・デザート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ジャンルから選ぶ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和食・洋食・中華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メインから選ぶ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肉メイン・魚メイン・野菜メイン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主食から選ぶ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パン・米・麺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0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呑む人の提案結果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つのお酒の種類に対して、３品目の画像と名前を出す。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呑まないの提案結果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選択されたものに対して、３品目出す。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1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ルールを以下に示す。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登録候補を以下に示す。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登録項目 ・・・　未定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B0072-FA24-AA5F-B81B-D6958A4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7FE772-14ED-6621-91DC-001E580E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18285"/>
              </p:ext>
            </p:extLst>
          </p:nvPr>
        </p:nvGraphicFramePr>
        <p:xfrm>
          <a:off x="1440874" y="1787236"/>
          <a:ext cx="9434944" cy="2568388"/>
        </p:xfrm>
        <a:graphic>
          <a:graphicData uri="http://schemas.openxmlformats.org/drawingml/2006/table">
            <a:tbl>
              <a:tblPr/>
              <a:tblGrid>
                <a:gridCol w="2234896">
                  <a:extLst>
                    <a:ext uri="{9D8B030D-6E8A-4147-A177-3AD203B41FA5}">
                      <a16:colId xmlns:a16="http://schemas.microsoft.com/office/drawing/2014/main" val="3767992776"/>
                    </a:ext>
                  </a:extLst>
                </a:gridCol>
                <a:gridCol w="2678418">
                  <a:extLst>
                    <a:ext uri="{9D8B030D-6E8A-4147-A177-3AD203B41FA5}">
                      <a16:colId xmlns:a16="http://schemas.microsoft.com/office/drawing/2014/main" val="926252226"/>
                    </a:ext>
                  </a:extLst>
                </a:gridCol>
                <a:gridCol w="2257935">
                  <a:extLst>
                    <a:ext uri="{9D8B030D-6E8A-4147-A177-3AD203B41FA5}">
                      <a16:colId xmlns:a16="http://schemas.microsoft.com/office/drawing/2014/main" val="1657277025"/>
                    </a:ext>
                  </a:extLst>
                </a:gridCol>
                <a:gridCol w="2263695">
                  <a:extLst>
                    <a:ext uri="{9D8B030D-6E8A-4147-A177-3AD203B41FA5}">
                      <a16:colId xmlns:a16="http://schemas.microsoft.com/office/drawing/2014/main" val="3535653524"/>
                    </a:ext>
                  </a:extLst>
                </a:gridCol>
              </a:tblGrid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プロジェクト名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仲山 巧人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49297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6451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和田　佳子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3678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2023/6/15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0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391318" y="502069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8" y="358743"/>
            <a:ext cx="1046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4.1.2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C30D3-85E4-42C5-862F-FC3F5C584DAB}"/>
              </a:ext>
            </a:extLst>
          </p:cNvPr>
          <p:cNvSpPr txBox="1"/>
          <p:nvPr/>
        </p:nvSpPr>
        <p:spPr>
          <a:xfrm>
            <a:off x="3333996" y="280962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和食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3FA787-2C51-4ED0-BCFE-7373950218E9}"/>
              </a:ext>
            </a:extLst>
          </p:cNvPr>
          <p:cNvSpPr txBox="1"/>
          <p:nvPr/>
        </p:nvSpPr>
        <p:spPr>
          <a:xfrm>
            <a:off x="5268282" y="2808689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洋食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89D08-86BC-48A3-8663-F58445B57AC0}"/>
              </a:ext>
            </a:extLst>
          </p:cNvPr>
          <p:cNvSpPr txBox="1"/>
          <p:nvPr/>
        </p:nvSpPr>
        <p:spPr>
          <a:xfrm>
            <a:off x="7202568" y="2808689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中華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91EC15-0154-44CC-974A-C2B061956EB6}"/>
              </a:ext>
            </a:extLst>
          </p:cNvPr>
          <p:cNvSpPr txBox="1"/>
          <p:nvPr/>
        </p:nvSpPr>
        <p:spPr>
          <a:xfrm>
            <a:off x="3333995" y="3633170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肉メイン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2B17D-AE01-4A3C-9426-4C7532C00037}"/>
              </a:ext>
            </a:extLst>
          </p:cNvPr>
          <p:cNvSpPr txBox="1"/>
          <p:nvPr/>
        </p:nvSpPr>
        <p:spPr>
          <a:xfrm>
            <a:off x="5220770" y="363317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魚メイン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BF7C21-D4BA-47F1-ADAB-4B88127BB446}"/>
              </a:ext>
            </a:extLst>
          </p:cNvPr>
          <p:cNvSpPr txBox="1"/>
          <p:nvPr/>
        </p:nvSpPr>
        <p:spPr>
          <a:xfrm>
            <a:off x="7202568" y="3633170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野菜メイン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3D8E76-CBF3-473F-AA97-62E6E92F12FD}"/>
              </a:ext>
            </a:extLst>
          </p:cNvPr>
          <p:cNvSpPr txBox="1"/>
          <p:nvPr/>
        </p:nvSpPr>
        <p:spPr>
          <a:xfrm>
            <a:off x="3333995" y="4404584"/>
            <a:ext cx="113138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4056EB-473E-429B-B98E-529C46588098}"/>
              </a:ext>
            </a:extLst>
          </p:cNvPr>
          <p:cNvSpPr txBox="1"/>
          <p:nvPr/>
        </p:nvSpPr>
        <p:spPr>
          <a:xfrm>
            <a:off x="5220770" y="4430014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5BF3B-1B75-497D-BD21-1DD5394100A3}"/>
              </a:ext>
            </a:extLst>
          </p:cNvPr>
          <p:cNvSpPr txBox="1"/>
          <p:nvPr/>
        </p:nvSpPr>
        <p:spPr>
          <a:xfrm>
            <a:off x="7237035" y="4420915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麺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A6F213-A179-4FF5-908B-4EAF6B9E7E58}"/>
              </a:ext>
            </a:extLst>
          </p:cNvPr>
          <p:cNvSpPr txBox="1"/>
          <p:nvPr/>
        </p:nvSpPr>
        <p:spPr>
          <a:xfrm>
            <a:off x="2469825" y="2402814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ジャンルから選ぶ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DDD5E0-3F21-4051-B123-4D54F4C4F829}"/>
              </a:ext>
            </a:extLst>
          </p:cNvPr>
          <p:cNvSpPr txBox="1"/>
          <p:nvPr/>
        </p:nvSpPr>
        <p:spPr>
          <a:xfrm>
            <a:off x="2452440" y="3214441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メインから選ぶ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3FCD88-86D7-42FD-B623-106673D918A7}"/>
              </a:ext>
            </a:extLst>
          </p:cNvPr>
          <p:cNvSpPr txBox="1"/>
          <p:nvPr/>
        </p:nvSpPr>
        <p:spPr>
          <a:xfrm>
            <a:off x="2452439" y="4000184"/>
            <a:ext cx="220097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主食から選ぶ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55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E9FEE6-0CE8-4EDF-AAB5-53A8413B0976}"/>
              </a:ext>
            </a:extLst>
          </p:cNvPr>
          <p:cNvSpPr txBox="1"/>
          <p:nvPr/>
        </p:nvSpPr>
        <p:spPr>
          <a:xfrm>
            <a:off x="4508642" y="2448196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提案結果表示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DB3CA7-6309-C96A-17D9-8DA17E311CEF}"/>
              </a:ext>
            </a:extLst>
          </p:cNvPr>
          <p:cNvSpPr txBox="1"/>
          <p:nvPr/>
        </p:nvSpPr>
        <p:spPr>
          <a:xfrm>
            <a:off x="2165139" y="3087457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5DD86F-0840-CE59-8DBE-1B9C66DC8FB5}"/>
              </a:ext>
            </a:extLst>
          </p:cNvPr>
          <p:cNvSpPr txBox="1"/>
          <p:nvPr/>
        </p:nvSpPr>
        <p:spPr>
          <a:xfrm>
            <a:off x="5328358" y="3042709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44E76D-8C1C-2BF0-B6C1-D6503119173B}"/>
              </a:ext>
            </a:extLst>
          </p:cNvPr>
          <p:cNvSpPr txBox="1"/>
          <p:nvPr/>
        </p:nvSpPr>
        <p:spPr>
          <a:xfrm>
            <a:off x="8414543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ED3C7-FE13-0C39-1563-18B7F26FD64B}"/>
              </a:ext>
            </a:extLst>
          </p:cNvPr>
          <p:cNvSpPr txBox="1"/>
          <p:nvPr/>
        </p:nvSpPr>
        <p:spPr>
          <a:xfrm>
            <a:off x="2165139" y="4787866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0BDC4-3A93-BFB0-2A7F-90385EA07E5D}"/>
              </a:ext>
            </a:extLst>
          </p:cNvPr>
          <p:cNvSpPr txBox="1"/>
          <p:nvPr/>
        </p:nvSpPr>
        <p:spPr>
          <a:xfrm>
            <a:off x="5328358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548221-0257-607D-EC07-0AC9BA70FEBB}"/>
              </a:ext>
            </a:extLst>
          </p:cNvPr>
          <p:cNvSpPr txBox="1"/>
          <p:nvPr/>
        </p:nvSpPr>
        <p:spPr>
          <a:xfrm>
            <a:off x="8452817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</p:spTree>
    <p:extLst>
      <p:ext uri="{BB962C8B-B14F-4D97-AF65-F5344CB8AC3E}">
        <p14:creationId xmlns:p14="http://schemas.microsoft.com/office/powerpoint/2010/main" val="21703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</a:t>
            </a:r>
            <a:r>
              <a:rPr lang="en-US" altLang="ja-JP" sz="3200" dirty="0"/>
              <a:t>	</a:t>
            </a:r>
            <a:r>
              <a:rPr lang="ja-JP" altLang="en-US" sz="3200" dirty="0"/>
              <a:t>で</a:t>
            </a:r>
            <a:r>
              <a:rPr lang="en-US" altLang="ja-JP" sz="3200" dirty="0"/>
              <a:t>4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451264" y="203065"/>
            <a:ext cx="6852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1.0 </a:t>
            </a:r>
            <a:r>
              <a:rPr lang="ja-JP" altLang="en-US" sz="4400" dirty="0"/>
              <a:t>ログイン画面</a:t>
            </a:r>
          </a:p>
          <a:p>
            <a:r>
              <a:rPr lang="ja-JP" altLang="en-US" sz="4400" dirty="0"/>
              <a:t>機能設計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451264" y="3429000"/>
            <a:ext cx="31944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項目設計</a:t>
            </a:r>
            <a:endParaRPr kumimoji="1" lang="ja-JP" altLang="en-US" sz="4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=id</a:t>
            </a:r>
            <a:endParaRPr lang="ja-JP" altLang="en-US" sz="3200" dirty="0"/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=pw</a:t>
            </a:r>
            <a:endParaRPr lang="ja-JP" altLang="en-US" sz="32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dirty="0"/>
              <a:t>2.0 </a:t>
            </a:r>
            <a:r>
              <a:rPr lang="ja-JP" altLang="en-US" sz="4800" dirty="0"/>
              <a:t>新規登録画面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4400" dirty="0"/>
              <a:t>機能設計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半角アルファベットか数字で</a:t>
            </a:r>
            <a:r>
              <a:rPr lang="en-US" altLang="ja-JP" sz="3200" dirty="0"/>
              <a:t>4	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未定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/>
              <a:t>2.0 </a:t>
            </a:r>
            <a:r>
              <a:rPr lang="ja-JP" altLang="en-US" sz="5400" dirty="0"/>
              <a:t>新規登録画面</a:t>
            </a:r>
            <a:endParaRPr lang="en-US" altLang="ja-JP" sz="5400" dirty="0"/>
          </a:p>
          <a:p>
            <a:r>
              <a:rPr lang="ja-JP" altLang="en-US" sz="5400" dirty="0"/>
              <a:t>　</a:t>
            </a:r>
            <a:r>
              <a:rPr lang="ja-JP" altLang="en-US" sz="4800" dirty="0"/>
              <a:t>項目設計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id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pw</a:t>
            </a:r>
            <a:endParaRPr lang="ja-JP" altLang="en-US" sz="3200" dirty="0"/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</a:t>
            </a:r>
            <a:r>
              <a:rPr lang="en-US" altLang="ja-JP" sz="3200" dirty="0" err="1"/>
              <a:t>nn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teen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835667" y="3211566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呑む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799779" y="320218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呑まない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.0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sz="2800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B59BA-FDBC-4D75-BC5D-08C3C90EB607}"/>
              </a:ext>
            </a:extLst>
          </p:cNvPr>
          <p:cNvSpPr txBox="1"/>
          <p:nvPr/>
        </p:nvSpPr>
        <p:spPr>
          <a:xfrm>
            <a:off x="3793482" y="2573487"/>
            <a:ext cx="4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お酒を呑みたい気分ですか？</a:t>
            </a:r>
          </a:p>
        </p:txBody>
      </p:sp>
    </p:spTree>
    <p:extLst>
      <p:ext uri="{BB962C8B-B14F-4D97-AF65-F5344CB8AC3E}">
        <p14:creationId xmlns:p14="http://schemas.microsoft.com/office/powerpoint/2010/main" val="34316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494105" y="4987131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38865"/>
            <a:ext cx="6975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59053-A7CA-49F0-84FE-5A9C325C05BF}"/>
              </a:ext>
            </a:extLst>
          </p:cNvPr>
          <p:cNvSpPr txBox="1"/>
          <p:nvPr/>
        </p:nvSpPr>
        <p:spPr>
          <a:xfrm>
            <a:off x="1775743" y="293714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ビール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E81839-72F0-407B-AC2C-2726151DA0A8}"/>
              </a:ext>
            </a:extLst>
          </p:cNvPr>
          <p:cNvSpPr txBox="1"/>
          <p:nvPr/>
        </p:nvSpPr>
        <p:spPr>
          <a:xfrm>
            <a:off x="3581297" y="296556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日本酒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795657-AA67-4F95-8FBD-628A50AADE77}"/>
              </a:ext>
            </a:extLst>
          </p:cNvPr>
          <p:cNvSpPr txBox="1"/>
          <p:nvPr/>
        </p:nvSpPr>
        <p:spPr>
          <a:xfrm>
            <a:off x="5386851" y="2947835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焼酎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65B0B-AA19-47FC-AD31-B60E027E2889}"/>
              </a:ext>
            </a:extLst>
          </p:cNvPr>
          <p:cNvSpPr txBox="1"/>
          <p:nvPr/>
        </p:nvSpPr>
        <p:spPr>
          <a:xfrm>
            <a:off x="7065813" y="2937148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赤ワイン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17802D-F37E-4E61-BACC-780562CC6DC4}"/>
              </a:ext>
            </a:extLst>
          </p:cNvPr>
          <p:cNvSpPr txBox="1"/>
          <p:nvPr/>
        </p:nvSpPr>
        <p:spPr>
          <a:xfrm>
            <a:off x="8871367" y="2947835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白ワイン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7539A-34EB-4360-9D1F-9F2649BDD144}"/>
              </a:ext>
            </a:extLst>
          </p:cNvPr>
          <p:cNvSpPr txBox="1"/>
          <p:nvPr/>
        </p:nvSpPr>
        <p:spPr>
          <a:xfrm>
            <a:off x="3986373" y="3516165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梅酒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894489-4C91-48D4-9781-C91DB958884C}"/>
              </a:ext>
            </a:extLst>
          </p:cNvPr>
          <p:cNvSpPr txBox="1"/>
          <p:nvPr/>
        </p:nvSpPr>
        <p:spPr>
          <a:xfrm>
            <a:off x="1775743" y="3516165"/>
            <a:ext cx="175469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レモンサワー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0F2425-B5BA-4B28-BEFD-C811CC09A509}"/>
              </a:ext>
            </a:extLst>
          </p:cNvPr>
          <p:cNvSpPr txBox="1"/>
          <p:nvPr/>
        </p:nvSpPr>
        <p:spPr>
          <a:xfrm>
            <a:off x="5777459" y="3515159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ハイボール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A77ECF-A5B3-4258-B5CB-F87E43E00B32}"/>
              </a:ext>
            </a:extLst>
          </p:cNvPr>
          <p:cNvSpPr txBox="1"/>
          <p:nvPr/>
        </p:nvSpPr>
        <p:spPr>
          <a:xfrm>
            <a:off x="7470889" y="3516619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カクテル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74291-DA59-442E-B7B5-D737C02C01E7}"/>
              </a:ext>
            </a:extLst>
          </p:cNvPr>
          <p:cNvSpPr txBox="1"/>
          <p:nvPr/>
        </p:nvSpPr>
        <p:spPr>
          <a:xfrm>
            <a:off x="4706664" y="2325138"/>
            <a:ext cx="30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お酒の種類は？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D40B6B5-4042-4F40-AFA8-766C47595A95}"/>
              </a:ext>
            </a:extLst>
          </p:cNvPr>
          <p:cNvSpPr txBox="1"/>
          <p:nvPr/>
        </p:nvSpPr>
        <p:spPr>
          <a:xfrm>
            <a:off x="4860047" y="3991361"/>
            <a:ext cx="2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食事の系統は？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37E009E-9782-41D0-94A1-E4A1FF787EEA}"/>
              </a:ext>
            </a:extLst>
          </p:cNvPr>
          <p:cNvSpPr txBox="1"/>
          <p:nvPr/>
        </p:nvSpPr>
        <p:spPr>
          <a:xfrm>
            <a:off x="2551562" y="4544064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がっつり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EE429D-E78B-4AA5-A64A-8E7E0EA5D30A}"/>
              </a:ext>
            </a:extLst>
          </p:cNvPr>
          <p:cNvSpPr txBox="1"/>
          <p:nvPr/>
        </p:nvSpPr>
        <p:spPr>
          <a:xfrm>
            <a:off x="4138773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さっぱり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194E5-CDAC-429E-9B49-02F7664AFAA4}"/>
              </a:ext>
            </a:extLst>
          </p:cNvPr>
          <p:cNvSpPr txBox="1"/>
          <p:nvPr/>
        </p:nvSpPr>
        <p:spPr>
          <a:xfrm>
            <a:off x="6251177" y="4535412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おつまみ系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83F693-A2EE-4622-8488-6D68197CDD1D}"/>
              </a:ext>
            </a:extLst>
          </p:cNvPr>
          <p:cNvSpPr txBox="1"/>
          <p:nvPr/>
        </p:nvSpPr>
        <p:spPr>
          <a:xfrm>
            <a:off x="8104885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デザート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879</Words>
  <Application>Microsoft Office PowerPoint</Application>
  <PresentationFormat>ワイド画面</PresentationFormat>
  <Paragraphs>205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和田佳子</cp:lastModifiedBy>
  <cp:revision>31</cp:revision>
  <dcterms:created xsi:type="dcterms:W3CDTF">2023-06-06T04:16:01Z</dcterms:created>
  <dcterms:modified xsi:type="dcterms:W3CDTF">2023-06-15T04:47:08Z</dcterms:modified>
</cp:coreProperties>
</file>