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48" r:id="rId2"/>
  </p:sldMasterIdLst>
  <p:notesMasterIdLst>
    <p:notesMasterId r:id="rId6"/>
  </p:notesMasterIdLst>
  <p:sldIdLst>
    <p:sldId id="256" r:id="rId3"/>
    <p:sldId id="259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40a33d1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40a33d1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40a33d1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40a33d1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47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85AB4-C65B-442A-8CED-38D9C65DB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F8E0DA-CD60-40FA-B045-F82D0538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925D3-94B7-4D67-BBA9-0A9995C9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687AD-198E-48FC-91B8-6FF9F610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DB0C8-44FC-42A7-A696-E94761E6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7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3AE64-5AC9-4FE4-BE9A-F3A798A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80C755-190D-48F3-A5C5-854199EF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96359-25DA-4E52-AF0F-F6E828C9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BB110-1A4D-46F7-97E6-C2063398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31CD6-38CA-47CD-B8D6-1B7FD5BD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A565C-4C77-4F46-B967-51B2AA00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DF73-461A-4410-8BD1-162FAD51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8800-2C9A-47E1-9DC3-21585EA5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4C5F1-17B1-4E4E-A6F2-04566AD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E82FE-FAE3-44BF-ABE9-8720563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1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20BC8-6FAF-4387-934D-E5D49C0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525E3-5375-48BF-946B-49E5FB6CE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34865-A192-4B86-A45D-05A2C36C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A73ED6-7DD6-4A60-B559-FEE4F88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A6ED7-2C93-4A10-9225-C8146FE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922B9C-037F-4702-A9F2-53E283AC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8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24384-3EF6-4AC7-BC66-EC11F8A8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AC23-7D56-40AC-9FC6-457A36EA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9D1C45-FB66-4F29-A62E-9E4DE154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9248AA-1F5D-4788-9524-A9CCC80B4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6981E-B576-432D-AC5D-3B11B38A0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EAC524-6A1D-450D-A1FC-6818EB17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37AEAE-35EC-49E6-915E-D563D3FF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8DED82-3F79-4F55-8954-FF86C381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4EE2A-1F73-40AF-9F43-B9EBD2B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0BCFC8-9D54-4642-8E50-32AADBC2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F8F92A-2915-4E40-967F-51C9E44D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26A197-8E82-447F-9B11-E905CE0E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863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D1A3BD-A1C0-4594-AFBA-75257B7C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52BAB1-D1A4-4D0B-8791-D14ED345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DD79B-EFB0-4CE2-AC77-36CC01CF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1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D64EA-D9EF-450D-BB45-ED6E5E92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87A7D-BEEA-4009-8244-0015CC10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1D0D47-D7CE-4DC8-BEA9-16B4CD0E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CF743-630E-4CED-A4FE-29E6571D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9F8A61-6845-46B6-92F9-6A3FB7C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25D854-D134-4903-91CB-B4EBA7B9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0748C-1A20-4A4D-A603-6F24534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A7E5B9-3BBF-4341-B36C-F2EB0A98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B0BA9A-5815-4F52-8707-EC45735BF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8D218-9388-4570-8FD2-08A3659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25A8E0-619C-4A3E-B9DB-ADA12BE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34929-A6FE-4732-B7A5-602285C6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90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546FD-C778-487A-BE3C-9F7A205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FCAC2-ACF7-466D-9324-D6EBAA23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84D84E-8FC3-444F-8A4D-469C572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AA0DC-6CCC-4B31-9777-AB5AB6A5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49A16-6AB5-4955-A772-85F96930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33F255-2241-400A-9B03-AEDFCC20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700529-AE39-41E3-B115-917B2839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27795-C5A4-48CB-819D-E7025C60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49BD8-4EBB-4C4B-85CF-BC1244AD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03F275-8D2D-4917-A02E-2D830C3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E4D50-AB4F-414F-94DC-B493C777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1301A-F214-47FC-9168-E0828968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5BF12-9419-46ED-898C-906243D1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CAB4-0533-4401-AEA5-04B30A368D19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1D889-0B4F-4552-941B-C4097E5AE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00F12C-D565-49BB-8024-E69CBD9CF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0AEB-893C-47C4-A630-A9308E09B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8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228"/>
            <a:ext cx="9144000" cy="60807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3763" y="478925"/>
            <a:ext cx="33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lt1"/>
                </a:solidFill>
              </a:rPr>
              <a:t>飲み会記録閲覧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50" y="1017725"/>
            <a:ext cx="3141826" cy="39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-5400000">
            <a:off x="953639" y="2171508"/>
            <a:ext cx="830100" cy="800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5401242">
            <a:off x="6838760" y="2171554"/>
            <a:ext cx="830100" cy="800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19100" y="-61925"/>
            <a:ext cx="1271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月間記録</a:t>
            </a:r>
            <a:endParaRPr dirty="0"/>
          </a:p>
        </p:txBody>
      </p:sp>
      <p:sp>
        <p:nvSpPr>
          <p:cNvPr id="63" name="Google Shape;63;p13"/>
          <p:cNvSpPr/>
          <p:nvPr/>
        </p:nvSpPr>
        <p:spPr>
          <a:xfrm rot="10800000">
            <a:off x="1347425" y="30625"/>
            <a:ext cx="271800" cy="215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062300" y="5010150"/>
            <a:ext cx="800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94363" y="5010150"/>
            <a:ext cx="800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300100" y="4846475"/>
            <a:ext cx="24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lt1"/>
                </a:solidFill>
              </a:rPr>
              <a:t>飲み会登録ページへ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24" name="テキスト ボックス 3">
            <a:extLst>
              <a:ext uri="{FF2B5EF4-FFF2-40B4-BE49-F238E27FC236}">
                <a16:creationId xmlns:a16="http://schemas.microsoft.com/office/drawing/2014/main" id="{252D9AFC-7BD2-F2DE-77D7-AC564F5EB304}"/>
              </a:ext>
            </a:extLst>
          </p:cNvPr>
          <p:cNvSpPr txBox="1"/>
          <p:nvPr/>
        </p:nvSpPr>
        <p:spPr>
          <a:xfrm>
            <a:off x="4355020" y="2384679"/>
            <a:ext cx="433960" cy="3741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800">
                <a:solidFill>
                  <a:schemeClr val="bg1"/>
                </a:solidFill>
              </a:rPr>
              <a:t>1</a:t>
            </a:r>
            <a:endParaRPr kumimoji="1" lang="ja-JP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228"/>
            <a:ext cx="9144000" cy="60807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3763" y="478925"/>
            <a:ext cx="3320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lt1"/>
                </a:solidFill>
              </a:rPr>
              <a:t>飲み会記録閲覧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50" y="1017725"/>
            <a:ext cx="3141826" cy="39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-5400000">
            <a:off x="953639" y="2171508"/>
            <a:ext cx="830100" cy="800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5401242">
            <a:off x="6838760" y="2171554"/>
            <a:ext cx="830100" cy="8004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19100" y="-61925"/>
            <a:ext cx="1271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月間記録</a:t>
            </a:r>
            <a:endParaRPr dirty="0"/>
          </a:p>
        </p:txBody>
      </p:sp>
      <p:sp>
        <p:nvSpPr>
          <p:cNvPr id="63" name="Google Shape;63;p13"/>
          <p:cNvSpPr/>
          <p:nvPr/>
        </p:nvSpPr>
        <p:spPr>
          <a:xfrm rot="10800000">
            <a:off x="1347425" y="30625"/>
            <a:ext cx="271800" cy="215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062300" y="5010150"/>
            <a:ext cx="800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94363" y="5010150"/>
            <a:ext cx="8004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300100" y="4846475"/>
            <a:ext cx="24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lt1"/>
                </a:solidFill>
              </a:rPr>
              <a:t>飲み会登録ページへ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24" name="テキスト ボックス 3">
            <a:extLst>
              <a:ext uri="{FF2B5EF4-FFF2-40B4-BE49-F238E27FC236}">
                <a16:creationId xmlns:a16="http://schemas.microsoft.com/office/drawing/2014/main" id="{252D9AFC-7BD2-F2DE-77D7-AC564F5EB304}"/>
              </a:ext>
            </a:extLst>
          </p:cNvPr>
          <p:cNvSpPr txBox="1"/>
          <p:nvPr/>
        </p:nvSpPr>
        <p:spPr>
          <a:xfrm>
            <a:off x="4355020" y="2384679"/>
            <a:ext cx="433960" cy="3741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800">
                <a:solidFill>
                  <a:schemeClr val="bg1"/>
                </a:solidFill>
              </a:rPr>
              <a:t>1</a:t>
            </a:r>
            <a:endParaRPr kumimoji="1" lang="ja-JP" altLang="en-US" sz="1800">
              <a:solidFill>
                <a:schemeClr val="bg1"/>
              </a:solidFill>
            </a:endParaRPr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1ED683B-37D3-4B40-9FB1-3B6BD1CACB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0" y="-329845"/>
            <a:ext cx="9144000" cy="5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9C11A9-8E82-4488-827D-4831F90BEBBE}"/>
              </a:ext>
            </a:extLst>
          </p:cNvPr>
          <p:cNvSpPr txBox="1"/>
          <p:nvPr/>
        </p:nvSpPr>
        <p:spPr>
          <a:xfrm>
            <a:off x="119321" y="472401"/>
            <a:ext cx="401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6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今月の飲み会記録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D6AC9B-9C02-4B10-981A-95A334747770}"/>
              </a:ext>
            </a:extLst>
          </p:cNvPr>
          <p:cNvSpPr txBox="1"/>
          <p:nvPr/>
        </p:nvSpPr>
        <p:spPr>
          <a:xfrm>
            <a:off x="924939" y="2040835"/>
            <a:ext cx="2623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食べた料理</a:t>
            </a:r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FF6FD-FF36-42B9-A859-8B0D0D3EC88D}"/>
              </a:ext>
            </a:extLst>
          </p:cNvPr>
          <p:cNvSpPr txBox="1"/>
          <p:nvPr/>
        </p:nvSpPr>
        <p:spPr>
          <a:xfrm>
            <a:off x="924939" y="1326102"/>
            <a:ext cx="2623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飲んだお酒：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43441-374E-405E-8F81-CE95D55A159D}"/>
              </a:ext>
            </a:extLst>
          </p:cNvPr>
          <p:cNvSpPr txBox="1"/>
          <p:nvPr/>
        </p:nvSpPr>
        <p:spPr>
          <a:xfrm>
            <a:off x="3260324" y="1326102"/>
            <a:ext cx="4529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🍺🍺🍺🍺🍺　</a:t>
            </a:r>
            <a:r>
              <a:rPr kumimoji="1" lang="en-US" altLang="ja-JP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+</a:t>
            </a:r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１５杯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68100F-7313-4C3C-BD50-FBEF371D0A5F}"/>
              </a:ext>
            </a:extLst>
          </p:cNvPr>
          <p:cNvSpPr txBox="1"/>
          <p:nvPr/>
        </p:nvSpPr>
        <p:spPr>
          <a:xfrm>
            <a:off x="3260324" y="2040835"/>
            <a:ext cx="4529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🍚🍚🍚🍚🍚　</a:t>
            </a:r>
            <a:r>
              <a:rPr kumimoji="1" lang="en-US" altLang="ja-JP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+</a:t>
            </a:r>
            <a:r>
              <a:rPr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４皿</a:t>
            </a:r>
            <a:endParaRPr kumimoji="1" lang="ja-JP" altLang="en-US" sz="3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187740-C819-4FCA-A352-DE10C4D6F099}"/>
              </a:ext>
            </a:extLst>
          </p:cNvPr>
          <p:cNvSpPr txBox="1"/>
          <p:nvPr/>
        </p:nvSpPr>
        <p:spPr>
          <a:xfrm>
            <a:off x="3260323" y="2755569"/>
            <a:ext cx="4529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１２０００円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EDAF2D-E7AA-4CA0-A059-47E7B336CB21}"/>
              </a:ext>
            </a:extLst>
          </p:cNvPr>
          <p:cNvSpPr txBox="1"/>
          <p:nvPr/>
        </p:nvSpPr>
        <p:spPr>
          <a:xfrm>
            <a:off x="924939" y="2755569"/>
            <a:ext cx="2623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使ったお金：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9FA927-ADE0-4B87-9E94-7C73D4CA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6" y="161434"/>
            <a:ext cx="1292464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2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画面に合わせる (16:9)</PresentationFormat>
  <Paragraphs>19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HGS行書体</vt:lpstr>
      <vt:lpstr>游ゴシック</vt:lpstr>
      <vt:lpstr>游ゴシック Light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田中慶次</cp:lastModifiedBy>
  <cp:revision>1</cp:revision>
  <dcterms:modified xsi:type="dcterms:W3CDTF">2023-06-07T05:48:13Z</dcterms:modified>
</cp:coreProperties>
</file>