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2AA85D-D26C-D83B-5466-27EC2F7EF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7DA8B5-5A23-17E4-611B-E5C89A19C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6E007-A0F8-1110-EE46-EA0F6EF9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0A85B6-5567-4E6C-D522-19B543FE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13622-BC13-DA26-59B7-1FC69B5E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02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3E471-D2F2-2F16-2262-450AC275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541896-6D85-ABD4-56A5-C508B359F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43A71E-EF45-687F-8D52-59202C80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6B24F-2E4C-4F3E-B62A-89DA4F02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6F620-50ED-D8A7-00E7-398A7FA9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39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9DE2007-EE28-4275-CA52-755BA3ED2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53BC76-EA22-1480-2098-CDDB71A68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27DB8-6D11-F05D-DE47-5AD0523D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4FF8BD-3F1D-99CD-DC24-F6907B51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74B551-1C52-5058-3893-C9D481E4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60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334BD-5F19-94CB-3C2D-5BF0B395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C0D467-D5FD-17AF-D9F3-B5339BFC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82E887-1075-B6EE-6C1F-0108E93A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AD37D-7DF1-7567-0526-24B6BF35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9928C-B554-5318-1076-96040F35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2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FB34D-7ACA-8E16-99B4-9D54257C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38F448-6C2B-0E1B-AEFD-3AA13465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C24F12-A7ED-C138-07E8-FB90089D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7A36AA-66F6-298D-ACCC-CD0F17CA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8E155B-AB44-34B9-C845-9D62B73E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6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0737D-DD44-DDD8-5B6A-B8F0C21B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2D3CB-D125-AF8E-009A-16901C57B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E5FE8D-0DC4-FB0A-C7C6-2E84908C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BDF129-BA9C-C93C-392E-44417C1A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9FD220-89A3-5D3F-A17F-C75828C0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7A5A46-E0CF-9892-EBD4-79C069B6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0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30921-E246-2638-9ED5-3FEABC14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23545B-4436-E80F-9A8E-E6A038D3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2B1E8F-7242-79A6-FB2F-7DAABAA77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470004-4B06-7175-AE41-ADB39670D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041B2C-3F92-D28B-97D5-7BA78F3EE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FED265-CB88-9014-6140-39323E72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E857E3-E20B-C1F4-66AC-24B880B6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BB18D47-D455-3E90-987D-84667AC8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3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28EC6-B774-E336-A8C4-01610451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66FD3B-A28D-2D88-AFE3-D6BFF006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4723D3-BC90-A0EF-A8D3-6B80C2CD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7B7EBE-302A-54CF-3CC1-B85F137B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4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706CC9-6FA3-D8A5-7329-D3EFE296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92803F-F13F-8849-F381-EB557019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F921F8-FF45-E829-EE87-07341D1B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05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DC167-DE65-E279-9D20-BBFD4A08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721D6E-DDE1-6752-7708-96D66CC3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AA07C9-FF77-E9DC-1195-872AC44B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87EA34-7914-C9DC-8DD1-328B5484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5C5823-4BA2-D162-6997-9DBDE7A3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1C17B-6599-0D23-33BE-3AEF91AC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97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DD204-7BC9-B602-45A6-46961560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A2F00F-1E62-2728-413F-2F529FCE9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C66D56-3E5E-1BF3-96FD-A816000A0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E40ABF-B64D-417B-FFAA-132A83BF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0FABBD-4AE2-D676-1F26-BE76E079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1B6397-C14F-7B14-244E-3FC20ED7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07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30F98-5663-2107-9AF7-46E965C1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7CDD82-3784-7DBE-B745-FF04E762D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0D1F8-62C3-F08F-4D0D-EE3211A11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05240-1E53-4E30-9E91-F5A41DF249F6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4E7CA3-1047-62E2-6B8D-61FCF75C2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CC17D-7204-39D9-55E4-0C693F1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22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天井からぶら下がっているキッチン&#10;&#10;中程度の精度で">
            <a:extLst>
              <a:ext uri="{FF2B5EF4-FFF2-40B4-BE49-F238E27FC236}">
                <a16:creationId xmlns:a16="http://schemas.microsoft.com/office/drawing/2014/main" id="{6F5FAA0D-C248-B135-918F-73DAAB470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68"/>
            <a:ext cx="12191999" cy="6858000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F1B6CAB-7015-47B7-891E-1AC66BDC22B7}"/>
              </a:ext>
            </a:extLst>
          </p:cNvPr>
          <p:cNvGrpSpPr/>
          <p:nvPr/>
        </p:nvGrpSpPr>
        <p:grpSpPr>
          <a:xfrm>
            <a:off x="5285354" y="1940320"/>
            <a:ext cx="6283126" cy="1421620"/>
            <a:chOff x="4745298" y="348067"/>
            <a:chExt cx="6283126" cy="1421620"/>
          </a:xfrm>
        </p:grpSpPr>
        <p:pic>
          <p:nvPicPr>
            <p:cNvPr id="10" name="図 9" descr="バッグ が含まれている画像&#10;&#10;自動的に生成された説明">
              <a:extLst>
                <a:ext uri="{FF2B5EF4-FFF2-40B4-BE49-F238E27FC236}">
                  <a16:creationId xmlns:a16="http://schemas.microsoft.com/office/drawing/2014/main" id="{69C45714-0704-7D47-FBA5-278E8BE9C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298" y="348067"/>
              <a:ext cx="6283126" cy="142162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6552FC9-E218-ABC0-3D54-FE6FE566AB3F}"/>
                </a:ext>
              </a:extLst>
            </p:cNvPr>
            <p:cNvSpPr txBox="1"/>
            <p:nvPr/>
          </p:nvSpPr>
          <p:spPr>
            <a:xfrm>
              <a:off x="5027915" y="688329"/>
              <a:ext cx="226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>
                  <a:latin typeface="HGS行書体" panose="03000600000000000000" pitchFamily="66" charset="-128"/>
                  <a:ea typeface="HGS行書体" panose="03000600000000000000" pitchFamily="66" charset="-128"/>
                </a:rPr>
                <a:t>金額上限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DC17EDF-B8A2-158C-C389-774B9F861987}"/>
                </a:ext>
              </a:extLst>
            </p:cNvPr>
            <p:cNvSpPr/>
            <p:nvPr/>
          </p:nvSpPr>
          <p:spPr>
            <a:xfrm>
              <a:off x="7316296" y="763413"/>
              <a:ext cx="2680139" cy="49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8489C66-5EF1-7022-2CC1-653E7C11DAE7}"/>
                </a:ext>
              </a:extLst>
            </p:cNvPr>
            <p:cNvSpPr txBox="1"/>
            <p:nvPr/>
          </p:nvSpPr>
          <p:spPr>
            <a:xfrm>
              <a:off x="10039897" y="688329"/>
              <a:ext cx="521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>
                  <a:latin typeface="HGS行書体" panose="03000600000000000000" pitchFamily="66" charset="-128"/>
                  <a:ea typeface="HGS行書体" panose="03000600000000000000" pitchFamily="66" charset="-128"/>
                </a:rPr>
                <a:t>円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75D935B-CFAE-21E8-1157-12BCF38E85D3}"/>
                </a:ext>
              </a:extLst>
            </p:cNvPr>
            <p:cNvSpPr txBox="1"/>
            <p:nvPr/>
          </p:nvSpPr>
          <p:spPr>
            <a:xfrm>
              <a:off x="7648544" y="688329"/>
              <a:ext cx="1975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C00000"/>
                  </a:solidFill>
                  <a:latin typeface="HGS行書体" panose="03000600000000000000" pitchFamily="66" charset="-128"/>
                  <a:ea typeface="HGS行書体" panose="03000600000000000000" pitchFamily="66" charset="-128"/>
                </a:rPr>
                <a:t>15000</a:t>
              </a:r>
              <a:endParaRPr kumimoji="1" lang="ja-JP" altLang="en-US" sz="3600" dirty="0">
                <a:solidFill>
                  <a:srgbClr val="C00000"/>
                </a:solidFill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</p:grpSp>
      <p:pic>
        <p:nvPicPr>
          <p:cNvPr id="23" name="図 22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1A062A0F-2D03-30E3-EFB0-395EA0314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128" y="4813113"/>
            <a:ext cx="1311284" cy="2044887"/>
          </a:xfrm>
          <a:prstGeom prst="rect">
            <a:avLst/>
          </a:prstGeom>
        </p:spPr>
      </p:pic>
      <p:pic>
        <p:nvPicPr>
          <p:cNvPr id="25" name="図 24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549DB1D-EC5D-8793-8D41-E8B0E7532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20" y="4813113"/>
            <a:ext cx="1575458" cy="2059422"/>
          </a:xfrm>
          <a:prstGeom prst="rect">
            <a:avLst/>
          </a:prstGeom>
        </p:spPr>
      </p:pic>
      <p:pic>
        <p:nvPicPr>
          <p:cNvPr id="27" name="図 26" descr="ボトルを持っている人の絵&#10;&#10;中程度の精度で自動的に生成された説明">
            <a:extLst>
              <a:ext uri="{FF2B5EF4-FFF2-40B4-BE49-F238E27FC236}">
                <a16:creationId xmlns:a16="http://schemas.microsoft.com/office/drawing/2014/main" id="{68F45F4A-9CA5-6E3C-4117-36825C733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64" y="4918512"/>
            <a:ext cx="1343025" cy="1905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94A7FAC-FCFA-F7BD-A15F-ADA04579DBFF}"/>
              </a:ext>
            </a:extLst>
          </p:cNvPr>
          <p:cNvSpPr/>
          <p:nvPr/>
        </p:nvSpPr>
        <p:spPr>
          <a:xfrm>
            <a:off x="246993" y="5446644"/>
            <a:ext cx="617045" cy="3081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84CC4F8-EFF3-61D0-C1A8-2E026C7B38A9}"/>
              </a:ext>
            </a:extLst>
          </p:cNvPr>
          <p:cNvSpPr txBox="1"/>
          <p:nvPr/>
        </p:nvSpPr>
        <p:spPr>
          <a:xfrm>
            <a:off x="224620" y="5400645"/>
            <a:ext cx="706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戻る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8C6FF5C-DD0B-89E1-C734-0A2CBE569759}"/>
              </a:ext>
            </a:extLst>
          </p:cNvPr>
          <p:cNvSpPr/>
          <p:nvPr/>
        </p:nvSpPr>
        <p:spPr>
          <a:xfrm>
            <a:off x="1089826" y="5347325"/>
            <a:ext cx="641483" cy="274598"/>
          </a:xfrm>
          <a:prstGeom prst="rect">
            <a:avLst/>
          </a:prstGeom>
          <a:solidFill>
            <a:srgbClr val="A52727"/>
          </a:solidFill>
          <a:ln>
            <a:solidFill>
              <a:srgbClr val="A5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AC3FEFB-9699-9E82-F121-E9CE0D60F89E}"/>
              </a:ext>
            </a:extLst>
          </p:cNvPr>
          <p:cNvSpPr/>
          <p:nvPr/>
        </p:nvSpPr>
        <p:spPr>
          <a:xfrm>
            <a:off x="1932572" y="6155786"/>
            <a:ext cx="815009" cy="2847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8E2BC09-B51A-4307-2EC8-F84383173FEB}"/>
              </a:ext>
            </a:extLst>
          </p:cNvPr>
          <p:cNvSpPr txBox="1"/>
          <p:nvPr/>
        </p:nvSpPr>
        <p:spPr>
          <a:xfrm>
            <a:off x="1969277" y="6098116"/>
            <a:ext cx="97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C0000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更新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2DB7D1A-B6EE-546B-63D2-02DA19E24D06}"/>
              </a:ext>
            </a:extLst>
          </p:cNvPr>
          <p:cNvSpPr txBox="1"/>
          <p:nvPr/>
        </p:nvSpPr>
        <p:spPr>
          <a:xfrm>
            <a:off x="1064540" y="5281173"/>
            <a:ext cx="10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9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削除</a:t>
            </a: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C7DE39E-4BAE-4900-B529-2F6927FDCF78}"/>
              </a:ext>
            </a:extLst>
          </p:cNvPr>
          <p:cNvGrpSpPr/>
          <p:nvPr/>
        </p:nvGrpSpPr>
        <p:grpSpPr>
          <a:xfrm>
            <a:off x="1731309" y="3428134"/>
            <a:ext cx="6283126" cy="1421620"/>
            <a:chOff x="4745298" y="348067"/>
            <a:chExt cx="6283126" cy="1421620"/>
          </a:xfrm>
        </p:grpSpPr>
        <p:pic>
          <p:nvPicPr>
            <p:cNvPr id="41" name="図 40" descr="バッグ が含まれている画像&#10;&#10;自動的に生成された説明">
              <a:extLst>
                <a:ext uri="{FF2B5EF4-FFF2-40B4-BE49-F238E27FC236}">
                  <a16:creationId xmlns:a16="http://schemas.microsoft.com/office/drawing/2014/main" id="{164E06F8-A7DF-4BC2-B225-4FFFC5427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298" y="348067"/>
              <a:ext cx="6283126" cy="1421620"/>
            </a:xfrm>
            <a:prstGeom prst="rect">
              <a:avLst/>
            </a:prstGeom>
          </p:spPr>
        </p:pic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742F0C4-2137-4C2B-BBC8-80AC6B6C84A5}"/>
                </a:ext>
              </a:extLst>
            </p:cNvPr>
            <p:cNvSpPr txBox="1"/>
            <p:nvPr/>
          </p:nvSpPr>
          <p:spPr>
            <a:xfrm>
              <a:off x="5027915" y="688329"/>
              <a:ext cx="226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>
                  <a:latin typeface="HGS行書体" panose="03000600000000000000" pitchFamily="66" charset="-128"/>
                  <a:ea typeface="HGS行書体" panose="03000600000000000000" pitchFamily="66" charset="-128"/>
                </a:rPr>
                <a:t>年齢</a:t>
              </a:r>
              <a:endParaRPr kumimoji="1" lang="en-US" altLang="ja-JP" sz="3600" dirty="0"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3ED4CFA5-F732-483B-807E-E3FD11BE10FC}"/>
                </a:ext>
              </a:extLst>
            </p:cNvPr>
            <p:cNvSpPr/>
            <p:nvPr/>
          </p:nvSpPr>
          <p:spPr>
            <a:xfrm>
              <a:off x="7316297" y="763413"/>
              <a:ext cx="1529578" cy="49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EB577B3-1950-4FB6-9894-F2365FB86517}"/>
                </a:ext>
              </a:extLst>
            </p:cNvPr>
            <p:cNvSpPr txBox="1"/>
            <p:nvPr/>
          </p:nvSpPr>
          <p:spPr>
            <a:xfrm>
              <a:off x="10039897" y="688329"/>
              <a:ext cx="521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>
                  <a:latin typeface="HGS行書体" panose="03000600000000000000" pitchFamily="66" charset="-128"/>
                  <a:ea typeface="HGS行書体" panose="03000600000000000000" pitchFamily="66" charset="-128"/>
                </a:rPr>
                <a:t>歳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A8EE85FB-EB23-464B-9C8A-8DBBC40B48BA}"/>
                </a:ext>
              </a:extLst>
            </p:cNvPr>
            <p:cNvSpPr txBox="1"/>
            <p:nvPr/>
          </p:nvSpPr>
          <p:spPr>
            <a:xfrm>
              <a:off x="7093520" y="650788"/>
              <a:ext cx="1975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>
                  <a:solidFill>
                    <a:srgbClr val="C00000"/>
                  </a:solidFill>
                  <a:latin typeface="HGS行書体" panose="03000600000000000000" pitchFamily="66" charset="-128"/>
                  <a:ea typeface="HGS行書体" panose="03000600000000000000" pitchFamily="66" charset="-128"/>
                </a:rPr>
                <a:t>３２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F74D554-C342-446B-9372-B29369059177}"/>
              </a:ext>
            </a:extLst>
          </p:cNvPr>
          <p:cNvGrpSpPr/>
          <p:nvPr/>
        </p:nvGrpSpPr>
        <p:grpSpPr>
          <a:xfrm>
            <a:off x="5317706" y="5068745"/>
            <a:ext cx="6283126" cy="1474602"/>
            <a:chOff x="5945578" y="5360815"/>
            <a:chExt cx="6283126" cy="1474602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E1DB6EA4-AC62-45E4-B6F7-7A82E12623BD}"/>
                </a:ext>
              </a:extLst>
            </p:cNvPr>
            <p:cNvGrpSpPr/>
            <p:nvPr/>
          </p:nvGrpSpPr>
          <p:grpSpPr>
            <a:xfrm>
              <a:off x="5945578" y="5400645"/>
              <a:ext cx="6283126" cy="1421620"/>
              <a:chOff x="4745298" y="348067"/>
              <a:chExt cx="6283126" cy="1421620"/>
            </a:xfrm>
          </p:grpSpPr>
          <p:pic>
            <p:nvPicPr>
              <p:cNvPr id="47" name="図 46" descr="バッグ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94DD990-2703-4579-A4F8-5959A49A8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5298" y="348067"/>
                <a:ext cx="6283126" cy="1421620"/>
              </a:xfrm>
              <a:prstGeom prst="rect">
                <a:avLst/>
              </a:prstGeom>
            </p:spPr>
          </p:pic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B1A74BD-4E75-445B-A19B-84EB47CFAFE8}"/>
                  </a:ext>
                </a:extLst>
              </p:cNvPr>
              <p:cNvSpPr txBox="1"/>
              <p:nvPr/>
            </p:nvSpPr>
            <p:spPr>
              <a:xfrm>
                <a:off x="5307604" y="735711"/>
                <a:ext cx="51585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600" dirty="0">
                    <a:latin typeface="HGS行書体" panose="03000600000000000000" pitchFamily="66" charset="-128"/>
                    <a:ea typeface="HGS行書体" panose="03000600000000000000" pitchFamily="66" charset="-128"/>
                  </a:rPr>
                  <a:t>男性　女性　その他</a:t>
                </a:r>
                <a:endParaRPr kumimoji="1" lang="en-US" altLang="ja-JP" sz="3600" dirty="0">
                  <a:latin typeface="HGS行書体" panose="03000600000000000000" pitchFamily="66" charset="-128"/>
                  <a:ea typeface="HGS行書体" panose="03000600000000000000" pitchFamily="66" charset="-128"/>
                </a:endParaRPr>
              </a:p>
            </p:txBody>
          </p:sp>
        </p:grpSp>
        <p:pic>
          <p:nvPicPr>
            <p:cNvPr id="19" name="図 18" descr="図形&#10;&#10;自動的に生成された説明">
              <a:extLst>
                <a:ext uri="{FF2B5EF4-FFF2-40B4-BE49-F238E27FC236}">
                  <a16:creationId xmlns:a16="http://schemas.microsoft.com/office/drawing/2014/main" id="{19DAF039-1F87-EA9E-7CDE-3248BA034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656" y="5360815"/>
              <a:ext cx="1804219" cy="1474602"/>
            </a:xfrm>
            <a:prstGeom prst="rect">
              <a:avLst/>
            </a:prstGeom>
          </p:spPr>
        </p:pic>
      </p:grpSp>
      <p:pic>
        <p:nvPicPr>
          <p:cNvPr id="26" name="グラフィックス 25" descr="視覚障碍 単色塗りつぶし">
            <a:extLst>
              <a:ext uri="{FF2B5EF4-FFF2-40B4-BE49-F238E27FC236}">
                <a16:creationId xmlns:a16="http://schemas.microsoft.com/office/drawing/2014/main" id="{C844B034-B9B4-4A2A-BFD3-46C1429602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60856" y="1283015"/>
            <a:ext cx="448536" cy="448536"/>
          </a:xfrm>
          <a:prstGeom prst="rect">
            <a:avLst/>
          </a:prstGeom>
        </p:spPr>
      </p:pic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807101BC-DC04-4EFD-BB8E-78B83539AA43}"/>
              </a:ext>
            </a:extLst>
          </p:cNvPr>
          <p:cNvGrpSpPr/>
          <p:nvPr/>
        </p:nvGrpSpPr>
        <p:grpSpPr>
          <a:xfrm>
            <a:off x="623520" y="46159"/>
            <a:ext cx="6283126" cy="1959224"/>
            <a:chOff x="389036" y="173697"/>
            <a:chExt cx="6283126" cy="1959224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5097434B-E54F-45BA-A9EB-E6406365614D}"/>
                </a:ext>
              </a:extLst>
            </p:cNvPr>
            <p:cNvGrpSpPr/>
            <p:nvPr/>
          </p:nvGrpSpPr>
          <p:grpSpPr>
            <a:xfrm>
              <a:off x="389036" y="173697"/>
              <a:ext cx="6283126" cy="1959224"/>
              <a:chOff x="4745298" y="348067"/>
              <a:chExt cx="6283126" cy="1421620"/>
            </a:xfrm>
          </p:grpSpPr>
          <p:pic>
            <p:nvPicPr>
              <p:cNvPr id="53" name="図 52" descr="バッグ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EC06645-A4A0-493F-94D5-12C0F9A02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5298" y="348067"/>
                <a:ext cx="6283126" cy="1421620"/>
              </a:xfrm>
              <a:prstGeom prst="rect">
                <a:avLst/>
              </a:prstGeom>
            </p:spPr>
          </p:pic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2C1A9D0-286B-4E43-8206-6E3A00C386AA}"/>
                  </a:ext>
                </a:extLst>
              </p:cNvPr>
              <p:cNvSpPr txBox="1"/>
              <p:nvPr/>
            </p:nvSpPr>
            <p:spPr>
              <a:xfrm>
                <a:off x="5155509" y="534758"/>
                <a:ext cx="2266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600" dirty="0">
                    <a:latin typeface="HGS行書体" panose="03000600000000000000" pitchFamily="66" charset="-128"/>
                    <a:ea typeface="HGS行書体" panose="03000600000000000000" pitchFamily="66" charset="-128"/>
                  </a:rPr>
                  <a:t>ID</a:t>
                </a:r>
                <a:endParaRPr kumimoji="1" lang="en-US" altLang="ja-JP" sz="3600" dirty="0">
                  <a:latin typeface="HGS行書体" panose="03000600000000000000" pitchFamily="66" charset="-128"/>
                  <a:ea typeface="HGS行書体" panose="03000600000000000000" pitchFamily="66" charset="-128"/>
                </a:endParaRPr>
              </a:p>
            </p:txBody>
          </p:sp>
        </p:grp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B4F53B9E-2F8F-4311-8BA3-27FA31928D76}"/>
                </a:ext>
              </a:extLst>
            </p:cNvPr>
            <p:cNvSpPr txBox="1"/>
            <p:nvPr/>
          </p:nvSpPr>
          <p:spPr>
            <a:xfrm>
              <a:off x="607453" y="1173310"/>
              <a:ext cx="2650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600" dirty="0">
                  <a:latin typeface="HGS行書体" panose="03000600000000000000" pitchFamily="66" charset="-128"/>
                  <a:ea typeface="HGS行書体" panose="03000600000000000000" pitchFamily="66" charset="-128"/>
                </a:rPr>
                <a:t>パスワード</a:t>
              </a:r>
              <a:endParaRPr kumimoji="1" lang="en-US" altLang="ja-JP" sz="3600" dirty="0"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58A30DAE-18EC-4B4A-85E9-29141E511B6D}"/>
                </a:ext>
              </a:extLst>
            </p:cNvPr>
            <p:cNvSpPr/>
            <p:nvPr/>
          </p:nvSpPr>
          <p:spPr>
            <a:xfrm>
              <a:off x="3351358" y="1244469"/>
              <a:ext cx="2801794" cy="49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●●●●●●</a:t>
              </a: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6FF435B-575C-4E81-89BB-87B5C6F2167B}"/>
                </a:ext>
              </a:extLst>
            </p:cNvPr>
            <p:cNvSpPr/>
            <p:nvPr/>
          </p:nvSpPr>
          <p:spPr>
            <a:xfrm>
              <a:off x="3351358" y="468268"/>
              <a:ext cx="2801794" cy="49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600" dirty="0">
                  <a:solidFill>
                    <a:srgbClr val="A52727"/>
                  </a:solidFill>
                  <a:latin typeface="HGS行書体" panose="03000600000000000000" pitchFamily="66" charset="-128"/>
                  <a:ea typeface="HGS行書体" panose="03000600000000000000" pitchFamily="66" charset="-128"/>
                </a:rPr>
                <a:t>KEITANN</a:t>
              </a:r>
              <a:endParaRPr kumimoji="1" lang="ja-JP" altLang="en-US" sz="3600" dirty="0">
                <a:solidFill>
                  <a:srgbClr val="A52727"/>
                </a:solidFill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64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HGS行書体</vt:lpstr>
      <vt:lpstr>HGS創英ﾌﾟﾚｾﾞﾝｽEB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朝倉日菜</dc:creator>
  <cp:lastModifiedBy>中村祐</cp:lastModifiedBy>
  <cp:revision>4</cp:revision>
  <dcterms:created xsi:type="dcterms:W3CDTF">2023-06-05T07:24:51Z</dcterms:created>
  <dcterms:modified xsi:type="dcterms:W3CDTF">2023-06-08T02:50:05Z</dcterms:modified>
</cp:coreProperties>
</file>