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F98"/>
    <a:srgbClr val="EF4F43"/>
    <a:srgbClr val="F48880"/>
    <a:srgbClr val="E24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59" d="100"/>
          <a:sy n="59" d="100"/>
        </p:scale>
        <p:origin x="1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2231DC-0554-438F-8D3A-D722AEE02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AB7B6F9-A569-4767-BF3A-0EAB18F1A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83D8ED-6AA1-47B8-B9DA-F5F70FF8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FCC-B717-4DAD-9D49-0779D912C40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44B8DA-1D2A-4869-8079-385044F1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07676B-472A-4334-B246-E31B0C01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A7FD-F217-4D0C-86FA-3126414C3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47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924BD3-CC8D-4E9F-AB75-7F2B00DD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5DF5E6-9BED-46CD-9294-3C835F8A2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0B0C43-6C26-4084-8884-B5782D90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FCC-B717-4DAD-9D49-0779D912C40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59E7A7-5057-4868-90A3-82318DDC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18AD80-F633-4180-AB66-9FDAAC07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A7FD-F217-4D0C-86FA-3126414C3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06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89DA90-B96C-4466-82D6-D84B9B458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3B3848-9222-45AE-83C5-87F334CA2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678FB6-F1C8-4003-B18F-B6FA76A5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FCC-B717-4DAD-9D49-0779D912C40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1443CB-71FC-4AE1-BA11-1876BC6D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0BCF26-E5F5-4AF0-A189-865487E6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A7FD-F217-4D0C-86FA-3126414C3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77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DA640-7584-4205-BF67-F894C153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24D911-E6E8-4363-BBC2-F036D93A8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A74E87-B283-408C-9659-4C8D59AD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FCC-B717-4DAD-9D49-0779D912C40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EBEC10-5504-4A6D-914E-BDE0A53E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F2EF7A-A1D6-4921-96E7-DDCEBC99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A7FD-F217-4D0C-86FA-3126414C3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99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A94ED-E6A6-4E86-808E-E4A1FC72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F9B0BA-3FE6-4CB1-8AA8-18C35C448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2EBEDF-6D86-40F7-928B-E9D1D08D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FCC-B717-4DAD-9D49-0779D912C40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36F4A9-E828-44D0-B7B1-D9B07036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BEE84D-942E-44F8-B547-AD6A6FE0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A7FD-F217-4D0C-86FA-3126414C3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91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7D5054-5120-4575-B19E-6A3EC638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08386A-43F4-4972-A44D-250164628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887516-5F87-4FE4-A7F6-52D9AD988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477DFB-EEDB-4006-B1BD-48D2EA0F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FCC-B717-4DAD-9D49-0779D912C40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EC6C3-46E7-45D7-BFED-C9E49FFD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414FEC-8A90-474B-9F78-456622D2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A7FD-F217-4D0C-86FA-3126414C3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68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3C0BDE-DE82-43E6-B931-815C5635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44086A-2AD4-494B-A132-8E6B851FA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2A1BE6-5B7D-439B-906F-FE5242A07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1C0E7ED-6EB2-4CDE-A014-72818B0BB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DAE8FE3-2AEF-49D5-B1C9-E99DCD622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B530950-F3AF-46A7-AD61-061EE40A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FCC-B717-4DAD-9D49-0779D912C40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6C06DD-2D00-43BB-A01A-14B54F7D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C46D11-43A4-444F-961C-D63E384A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A7FD-F217-4D0C-86FA-3126414C3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64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08A134-8F14-4BA3-AE01-4A886E79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ABBCDDF-63CC-418B-870D-6DBFAAC7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FCC-B717-4DAD-9D49-0779D912C40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BB7485-F05B-4FE5-B4D7-AD4DB48A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A366DD-FD05-4138-9622-2FBE1BD1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A7FD-F217-4D0C-86FA-3126414C3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00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A05D03B-F680-4A58-8ABC-D44D5F63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FCC-B717-4DAD-9D49-0779D912C40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531BCF-D0C6-4AD6-8C43-B17CB34E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02DFC5-2FFB-40B3-917C-145FE5EE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A7FD-F217-4D0C-86FA-3126414C3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24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1956AE-424F-4386-A471-14D2956E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7C960D-A2F8-4EF8-A0B3-70FB20650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BEAD0D-0610-41A2-A729-8BB806AF3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1AE1CC-40BC-4E4C-ADB0-F5EFF8A8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FCC-B717-4DAD-9D49-0779D912C40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1EE314-58B6-49EB-A86B-1C347358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B89701-18BA-4BF8-91AC-71923077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A7FD-F217-4D0C-86FA-3126414C3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81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FAF71-40F6-42C9-9E8B-283E5E5C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31FE7F-0C03-4693-B9E0-C56D3E1FB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25660E-0101-438D-BE74-90A298D0F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556A99-432B-443F-BE26-182CC970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79FCC-B717-4DAD-9D49-0779D912C40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BFBB24-5D8E-49D7-921E-4039C948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76FE4D-ABEA-4159-BB62-1530B4BF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A7FD-F217-4D0C-86FA-3126414C3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99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53988E-A1CC-492B-92EF-09E43FD5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EA94E3-D0A9-4352-B62A-2426B1066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0B4DE9-6E3B-4B72-9C46-B4BF64F19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79FCC-B717-4DAD-9D49-0779D912C402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1F938B-B88B-4A56-8762-5F3117BBD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B2A666-32CB-409B-A194-67ABAC88F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3A7FD-F217-4D0C-86FA-3126414C32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2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9F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828D88-D5DD-40A4-83EC-207C6A1513F6}"/>
              </a:ext>
            </a:extLst>
          </p:cNvPr>
          <p:cNvSpPr txBox="1"/>
          <p:nvPr/>
        </p:nvSpPr>
        <p:spPr>
          <a:xfrm>
            <a:off x="177553" y="275207"/>
            <a:ext cx="3701990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🍺</a:t>
            </a:r>
            <a:r>
              <a:rPr kumimoji="1" lang="ja-JP" altLang="en-US" sz="36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飲み会アプリ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D2EBAF0-5A2D-4C13-A8F0-FBB1C0784B01}"/>
              </a:ext>
            </a:extLst>
          </p:cNvPr>
          <p:cNvSpPr txBox="1"/>
          <p:nvPr/>
        </p:nvSpPr>
        <p:spPr>
          <a:xfrm>
            <a:off x="4119239" y="508937"/>
            <a:ext cx="1375698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なかむら　様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88F4239-80EC-490A-A40C-4197586A2CDA}"/>
              </a:ext>
            </a:extLst>
          </p:cNvPr>
          <p:cNvSpPr/>
          <p:nvPr/>
        </p:nvSpPr>
        <p:spPr>
          <a:xfrm>
            <a:off x="1296140" y="1367159"/>
            <a:ext cx="4314548" cy="2061839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tx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飲み会</a:t>
            </a:r>
            <a:r>
              <a:rPr kumimoji="1" lang="ja-JP" altLang="en-US" sz="3600" dirty="0">
                <a:solidFill>
                  <a:schemeClr val="tx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登録</a:t>
            </a:r>
            <a:endParaRPr kumimoji="1" lang="ja-JP" altLang="en-US" sz="4800" dirty="0">
              <a:solidFill>
                <a:schemeClr val="tx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DEE065A-2C35-4F9A-BEE9-1E66786089E9}"/>
              </a:ext>
            </a:extLst>
          </p:cNvPr>
          <p:cNvSpPr/>
          <p:nvPr/>
        </p:nvSpPr>
        <p:spPr>
          <a:xfrm>
            <a:off x="6375647" y="1367160"/>
            <a:ext cx="4314548" cy="20618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記録</a:t>
            </a:r>
            <a:r>
              <a:rPr kumimoji="1" lang="ja-JP" altLang="en-US" sz="3600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確認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580E323-4191-4423-BA3B-23549B2F3B46}"/>
              </a:ext>
            </a:extLst>
          </p:cNvPr>
          <p:cNvSpPr/>
          <p:nvPr/>
        </p:nvSpPr>
        <p:spPr>
          <a:xfrm>
            <a:off x="1296140" y="4049695"/>
            <a:ext cx="4314548" cy="2061839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友達</a:t>
            </a:r>
            <a:r>
              <a:rPr kumimoji="1" lang="ja-JP" altLang="en-US" sz="3600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データ</a:t>
            </a:r>
            <a:endParaRPr kumimoji="1" lang="ja-JP" altLang="en-US" sz="5400" dirty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746D7B5-887B-4F5E-8DB8-4974CAEB31BC}"/>
              </a:ext>
            </a:extLst>
          </p:cNvPr>
          <p:cNvSpPr/>
          <p:nvPr/>
        </p:nvSpPr>
        <p:spPr>
          <a:xfrm>
            <a:off x="6375647" y="4049695"/>
            <a:ext cx="4314548" cy="206183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tx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設定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A662D1A-0B13-4927-8F1E-E24D30CF226F}"/>
              </a:ext>
            </a:extLst>
          </p:cNvPr>
          <p:cNvSpPr txBox="1"/>
          <p:nvPr/>
        </p:nvSpPr>
        <p:spPr>
          <a:xfrm>
            <a:off x="8170416" y="156800"/>
            <a:ext cx="142930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割り勘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5FAC64B-C760-4863-9CC8-AADC99572CE9}"/>
              </a:ext>
            </a:extLst>
          </p:cNvPr>
          <p:cNvSpPr txBox="1"/>
          <p:nvPr/>
        </p:nvSpPr>
        <p:spPr>
          <a:xfrm>
            <a:off x="8170416" y="629619"/>
            <a:ext cx="1429305" cy="369332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奢り</a:t>
            </a:r>
            <a:endParaRPr kumimoji="1" lang="ja-JP" altLang="en-US" b="1" dirty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39B182D-B9FB-4E68-A2BC-1953D72442CF}"/>
              </a:ext>
            </a:extLst>
          </p:cNvPr>
          <p:cNvSpPr txBox="1"/>
          <p:nvPr/>
        </p:nvSpPr>
        <p:spPr>
          <a:xfrm>
            <a:off x="7053557" y="408933"/>
            <a:ext cx="877163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お会計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5EF6510-AEC2-4B04-B4CB-ECBFF749354F}"/>
              </a:ext>
            </a:extLst>
          </p:cNvPr>
          <p:cNvSpPr/>
          <p:nvPr/>
        </p:nvSpPr>
        <p:spPr>
          <a:xfrm>
            <a:off x="6770704" y="91103"/>
            <a:ext cx="3169328" cy="9942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6056500-CAF9-4CE2-9C70-9C4B87DC405B}"/>
              </a:ext>
            </a:extLst>
          </p:cNvPr>
          <p:cNvSpPr/>
          <p:nvPr/>
        </p:nvSpPr>
        <p:spPr>
          <a:xfrm>
            <a:off x="11141476" y="0"/>
            <a:ext cx="1189607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グラフィックス 17" descr="日毎カレンダー 単色塗りつぶし">
            <a:extLst>
              <a:ext uri="{FF2B5EF4-FFF2-40B4-BE49-F238E27FC236}">
                <a16:creationId xmlns:a16="http://schemas.microsoft.com/office/drawing/2014/main" id="{CD74FDB2-DC0B-4ED8-B851-A395D7D32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79783" y="91103"/>
            <a:ext cx="812217" cy="81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3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9F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828D88-D5DD-40A4-83EC-207C6A1513F6}"/>
              </a:ext>
            </a:extLst>
          </p:cNvPr>
          <p:cNvSpPr txBox="1"/>
          <p:nvPr/>
        </p:nvSpPr>
        <p:spPr>
          <a:xfrm>
            <a:off x="177553" y="275207"/>
            <a:ext cx="3701990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🍺</a:t>
            </a:r>
            <a:r>
              <a:rPr kumimoji="1" lang="ja-JP" altLang="en-US" sz="36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飲み会アプリ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D2EBAF0-5A2D-4C13-A8F0-FBB1C0784B01}"/>
              </a:ext>
            </a:extLst>
          </p:cNvPr>
          <p:cNvSpPr txBox="1"/>
          <p:nvPr/>
        </p:nvSpPr>
        <p:spPr>
          <a:xfrm>
            <a:off x="4119239" y="508937"/>
            <a:ext cx="1375698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なかむら　様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88F4239-80EC-490A-A40C-4197586A2CDA}"/>
              </a:ext>
            </a:extLst>
          </p:cNvPr>
          <p:cNvSpPr/>
          <p:nvPr/>
        </p:nvSpPr>
        <p:spPr>
          <a:xfrm>
            <a:off x="1296140" y="1367159"/>
            <a:ext cx="4314548" cy="2061839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tx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飲み会</a:t>
            </a:r>
            <a:r>
              <a:rPr kumimoji="1" lang="ja-JP" altLang="en-US" sz="3600" dirty="0">
                <a:solidFill>
                  <a:schemeClr val="tx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登録</a:t>
            </a:r>
            <a:endParaRPr kumimoji="1" lang="ja-JP" altLang="en-US" sz="4800" dirty="0">
              <a:solidFill>
                <a:schemeClr val="tx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DEE065A-2C35-4F9A-BEE9-1E66786089E9}"/>
              </a:ext>
            </a:extLst>
          </p:cNvPr>
          <p:cNvSpPr/>
          <p:nvPr/>
        </p:nvSpPr>
        <p:spPr>
          <a:xfrm>
            <a:off x="6375647" y="1367160"/>
            <a:ext cx="4314548" cy="20618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記録</a:t>
            </a:r>
            <a:r>
              <a:rPr kumimoji="1" lang="ja-JP" altLang="en-US" sz="3600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確認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580E323-4191-4423-BA3B-23549B2F3B46}"/>
              </a:ext>
            </a:extLst>
          </p:cNvPr>
          <p:cNvSpPr/>
          <p:nvPr/>
        </p:nvSpPr>
        <p:spPr>
          <a:xfrm>
            <a:off x="1296140" y="4049695"/>
            <a:ext cx="4314548" cy="2061839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友達</a:t>
            </a:r>
            <a:r>
              <a:rPr kumimoji="1" lang="ja-JP" altLang="en-US" sz="3600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データ</a:t>
            </a:r>
            <a:endParaRPr kumimoji="1" lang="ja-JP" altLang="en-US" sz="5400" dirty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746D7B5-887B-4F5E-8DB8-4974CAEB31BC}"/>
              </a:ext>
            </a:extLst>
          </p:cNvPr>
          <p:cNvSpPr/>
          <p:nvPr/>
        </p:nvSpPr>
        <p:spPr>
          <a:xfrm>
            <a:off x="6375647" y="4049695"/>
            <a:ext cx="4314548" cy="206183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tx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設定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A662D1A-0B13-4927-8F1E-E24D30CF226F}"/>
              </a:ext>
            </a:extLst>
          </p:cNvPr>
          <p:cNvSpPr txBox="1"/>
          <p:nvPr/>
        </p:nvSpPr>
        <p:spPr>
          <a:xfrm>
            <a:off x="8170416" y="156800"/>
            <a:ext cx="142930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割り勘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5FAC64B-C760-4863-9CC8-AADC99572CE9}"/>
              </a:ext>
            </a:extLst>
          </p:cNvPr>
          <p:cNvSpPr txBox="1"/>
          <p:nvPr/>
        </p:nvSpPr>
        <p:spPr>
          <a:xfrm>
            <a:off x="8170416" y="629619"/>
            <a:ext cx="1429305" cy="369332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奢り</a:t>
            </a:r>
            <a:endParaRPr kumimoji="1" lang="ja-JP" altLang="en-US" b="1" dirty="0">
              <a:solidFill>
                <a:schemeClr val="bg1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39B182D-B9FB-4E68-A2BC-1953D72442CF}"/>
              </a:ext>
            </a:extLst>
          </p:cNvPr>
          <p:cNvSpPr txBox="1"/>
          <p:nvPr/>
        </p:nvSpPr>
        <p:spPr>
          <a:xfrm>
            <a:off x="7053557" y="408933"/>
            <a:ext cx="877163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お会計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5EF6510-AEC2-4B04-B4CB-ECBFF749354F}"/>
              </a:ext>
            </a:extLst>
          </p:cNvPr>
          <p:cNvSpPr/>
          <p:nvPr/>
        </p:nvSpPr>
        <p:spPr>
          <a:xfrm>
            <a:off x="6770704" y="91103"/>
            <a:ext cx="3169328" cy="9942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6056500-CAF9-4CE2-9C70-9C4B87DC405B}"/>
              </a:ext>
            </a:extLst>
          </p:cNvPr>
          <p:cNvSpPr/>
          <p:nvPr/>
        </p:nvSpPr>
        <p:spPr>
          <a:xfrm>
            <a:off x="6345651" y="-2"/>
            <a:ext cx="5846349" cy="6858000"/>
          </a:xfrm>
          <a:prstGeom prst="rect">
            <a:avLst/>
          </a:prstGeom>
          <a:solidFill>
            <a:srgbClr val="C0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グラフィックス 17" descr="日毎カレンダー 単色塗りつぶし">
            <a:extLst>
              <a:ext uri="{FF2B5EF4-FFF2-40B4-BE49-F238E27FC236}">
                <a16:creationId xmlns:a16="http://schemas.microsoft.com/office/drawing/2014/main" id="{CD74FDB2-DC0B-4ED8-B851-A395D7D32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8540" y="91103"/>
            <a:ext cx="812217" cy="81221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C304F2E-FA22-419D-BBE1-65C2D34EA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907" y="1256138"/>
            <a:ext cx="5143836" cy="4855396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D36B872-1212-4944-B61D-272594BFE7EB}"/>
              </a:ext>
            </a:extLst>
          </p:cNvPr>
          <p:cNvSpPr txBox="1"/>
          <p:nvPr/>
        </p:nvSpPr>
        <p:spPr>
          <a:xfrm>
            <a:off x="10426144" y="2495156"/>
            <a:ext cx="58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🍺</a:t>
            </a:r>
            <a:endParaRPr kumimoji="1" lang="ja-JP" altLang="en-US" sz="28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B21AFC0-2C9C-4A14-8228-3781A8B530BC}"/>
              </a:ext>
            </a:extLst>
          </p:cNvPr>
          <p:cNvSpPr txBox="1"/>
          <p:nvPr/>
        </p:nvSpPr>
        <p:spPr>
          <a:xfrm>
            <a:off x="6951049" y="2495156"/>
            <a:ext cx="58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🍺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768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32</Words>
  <Application>Microsoft Office PowerPoint</Application>
  <PresentationFormat>ワイド画面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HGP創英ﾌﾟﾚｾﾞﾝｽEB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中村祐</dc:creator>
  <cp:lastModifiedBy>中村祐</cp:lastModifiedBy>
  <cp:revision>5</cp:revision>
  <dcterms:created xsi:type="dcterms:W3CDTF">2023-06-05T04:50:27Z</dcterms:created>
  <dcterms:modified xsi:type="dcterms:W3CDTF">2023-06-06T07:02:17Z</dcterms:modified>
</cp:coreProperties>
</file>