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86FEF-6858-24F2-44CB-807CBD41C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1239A7-246D-7C5F-FBBA-C179C0B2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B919A-844F-51DD-7D8D-8571654A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991F6-5D8B-C530-3D72-CFA4B98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48F8-586C-C880-D8D4-CC2CA515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3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146E7-D634-59B8-24ED-DA473DD3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6F1A5B-3EA7-BDCD-66C7-9BC0EB9B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5259A-C17C-FA34-6308-62EE3065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C8F17-29E3-7BE4-CADA-ABCBD8C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7261B-7CC6-12F1-A759-071D7B1F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6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9ABD3B-4D32-8C81-1BE3-3BFF9E60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BCDFC6-51ED-2C39-8E37-978A312D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98F1E6-AB79-7192-4CAD-7D940933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71A889-79CF-A73F-0C5F-D4FC18B8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93C2D1-EE2D-3D63-67B2-91E6617E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34B6A-72AC-601D-8F15-5E43AC33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F4F8C-5206-F02D-7560-2C8B6E76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40374-23CD-D854-784C-4D5A6B7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9A85D-A729-5EC1-42AD-77F240C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BE869-8F18-C23B-8A9F-2BB3342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D0F24-2511-CF08-316C-F174423C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826DF8-7C92-B8AE-9912-BC68E275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8C22C9-9574-05F9-5E99-A842BD2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BE9EF-C0CF-D6BB-4878-ADAD7D95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B6AE12-AD0F-BC6C-03E8-59ECCF22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5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93B18-7580-9C55-6B4B-219649F1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7434B0-A436-5249-67B8-44BDB65A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B4276-218A-5F24-1566-168DDA47C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22ECA-0499-1022-B806-DCA90EE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F1D721-DC2E-68A7-056E-6DAB5DF1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D82339-B1AA-EE3C-69EB-F2E4A227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D0F2A-C2C7-E33F-4D95-91A79522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925356-3B47-EC5A-FEE4-387B8915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AC5AE4-5A10-61F6-02B0-A158AF4F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7E9F50-B421-C237-8905-CC2E5EF50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096EFF-C710-6DED-D859-A5DC29C5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0A84EC-F459-5F74-9070-4A126F3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F63E42-7C4F-C049-6EC6-61C0DA72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276CBD-48CA-C39D-A162-BA986D9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30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DDD4E-8648-9E7E-1C07-C6095A89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6163EC-6D71-68CF-9A27-744F61D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CE3101-48E4-D46E-E828-871BE58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A4139-237B-7605-AA06-682B7B20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81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886DB7-5588-8D84-5BBB-C099E8B1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A89358-C9EB-6602-3B73-B9381AB2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E07B54-8348-CB77-23BD-3667DBDD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2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90DA8-9098-2944-05F1-C4C4BBF0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AD311-C751-99A2-8C47-029AD538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3984F1-B4F8-E45E-D9C5-FCAC3F07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448B7F-4212-C7A1-4FC1-1841621A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2BC8-A8B1-4315-9C9C-5EB657B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FD92D-6670-F653-00EA-D579133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5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3A278-F254-EA61-BC20-EAA3B4A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68C8DE-4CD6-E6F9-5962-87E7160FA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B7E68-C290-EFA3-24BE-39F2DB6A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C00466-40E3-F9D3-CAB0-947AE744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819B3-DA08-ED04-06DE-0317A1AD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48298E-591F-C4FC-A604-09AFD2F8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76068F-477C-F9D7-30F5-89F99D34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C041B4-9854-F77B-6258-54BE27AD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20C8F-B785-00BE-989A-CBD15B2B5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1E14-2280-4259-8492-A55D9E40D051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AB2A7-4FFC-E0AD-F872-0000BF660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4D08E-0336-19D6-466B-994C035EE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1CB6-751E-4376-8A38-F4B1311E6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ドレス が含まれている画像&#10;&#10;自動的に生成された説明">
            <a:extLst>
              <a:ext uri="{FF2B5EF4-FFF2-40B4-BE49-F238E27FC236}">
                <a16:creationId xmlns:a16="http://schemas.microsoft.com/office/drawing/2014/main" id="{B47C1298-67D2-BB0A-64B6-2147EE460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0"/>
            <a:ext cx="4319558" cy="6719219"/>
          </a:xfrm>
          <a:prstGeom prst="rect">
            <a:avLst/>
          </a:prstGeom>
        </p:spPr>
      </p:pic>
      <p:pic>
        <p:nvPicPr>
          <p:cNvPr id="7" name="図 6" descr="紫の花の絵&#10;&#10;中程度の精度で自動的に生成された説明">
            <a:extLst>
              <a:ext uri="{FF2B5EF4-FFF2-40B4-BE49-F238E27FC236}">
                <a16:creationId xmlns:a16="http://schemas.microsoft.com/office/drawing/2014/main" id="{CF476023-79FC-D2CA-E03E-CB839544C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/>
          <a:stretch/>
        </p:blipFill>
        <p:spPr>
          <a:xfrm>
            <a:off x="7772401" y="6700"/>
            <a:ext cx="4419600" cy="6851300"/>
          </a:xfrm>
          <a:prstGeom prst="rect">
            <a:avLst/>
          </a:prstGeom>
        </p:spPr>
      </p:pic>
      <p:pic>
        <p:nvPicPr>
          <p:cNvPr id="9" name="図 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A123F9E8-0060-821C-7642-E893BE382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5040" y="680721"/>
            <a:ext cx="7172957" cy="550672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A52AC5-C7FD-9960-6E40-B3094D9EE1AE}"/>
              </a:ext>
            </a:extLst>
          </p:cNvPr>
          <p:cNvSpPr txBox="1"/>
          <p:nvPr/>
        </p:nvSpPr>
        <p:spPr>
          <a:xfrm>
            <a:off x="4498137" y="406400"/>
            <a:ext cx="3269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選ぶのは</a:t>
            </a:r>
            <a:endParaRPr kumimoji="1"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平等か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　公平か</a:t>
            </a:r>
            <a:endParaRPr kumimoji="1" lang="ja-JP" altLang="en-US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7D4721-1888-5CAF-FC9A-1D7B089E4F8D}"/>
              </a:ext>
            </a:extLst>
          </p:cNvPr>
          <p:cNvSpPr txBox="1"/>
          <p:nvPr/>
        </p:nvSpPr>
        <p:spPr>
          <a:xfrm>
            <a:off x="4606780" y="1791395"/>
            <a:ext cx="1017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割</a:t>
            </a:r>
            <a:endParaRPr kumimoji="1" lang="en-US" altLang="ja-JP" sz="54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り</a:t>
            </a:r>
            <a:endParaRPr kumimoji="1" lang="en-US" altLang="ja-JP" sz="54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07C7B2-2737-013E-D96B-2E7637697540}"/>
              </a:ext>
            </a:extLst>
          </p:cNvPr>
          <p:cNvSpPr txBox="1"/>
          <p:nvPr/>
        </p:nvSpPr>
        <p:spPr>
          <a:xfrm>
            <a:off x="6133119" y="1791395"/>
            <a:ext cx="1017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奢</a:t>
            </a:r>
            <a:endParaRPr kumimoji="1" lang="en-US" altLang="ja-JP" sz="54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り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062783-05D1-40D2-6821-2AF8CB9819E5}"/>
              </a:ext>
            </a:extLst>
          </p:cNvPr>
          <p:cNvSpPr txBox="1"/>
          <p:nvPr/>
        </p:nvSpPr>
        <p:spPr>
          <a:xfrm>
            <a:off x="4145279" y="4898907"/>
            <a:ext cx="304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金額：</a:t>
            </a:r>
            <a:endParaRPr lang="en-US" altLang="ja-JP" sz="2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人数：</a:t>
            </a:r>
            <a:endParaRPr kumimoji="1" lang="en-US" altLang="ja-JP" sz="2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一人当たり：</a:t>
            </a:r>
            <a:endParaRPr kumimoji="1" lang="ja-JP" altLang="en-US" sz="2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90EB5AF-3CA3-8C73-2E28-6B7D5B99B579}"/>
              </a:ext>
            </a:extLst>
          </p:cNvPr>
          <p:cNvCxnSpPr/>
          <p:nvPr/>
        </p:nvCxnSpPr>
        <p:spPr>
          <a:xfrm>
            <a:off x="4145279" y="5248275"/>
            <a:ext cx="31794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3172B1B-B3C4-E35E-1CEE-AB723589F4FD}"/>
              </a:ext>
            </a:extLst>
          </p:cNvPr>
          <p:cNvCxnSpPr/>
          <p:nvPr/>
        </p:nvCxnSpPr>
        <p:spPr>
          <a:xfrm>
            <a:off x="4178443" y="5562600"/>
            <a:ext cx="31794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C870E9A-E6F4-455F-FF0F-AA4B8CC688B2}"/>
              </a:ext>
            </a:extLst>
          </p:cNvPr>
          <p:cNvCxnSpPr/>
          <p:nvPr/>
        </p:nvCxnSpPr>
        <p:spPr>
          <a:xfrm>
            <a:off x="4178443" y="5914570"/>
            <a:ext cx="31794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6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1</cp:revision>
  <dcterms:created xsi:type="dcterms:W3CDTF">2023-06-06T07:26:38Z</dcterms:created>
  <dcterms:modified xsi:type="dcterms:W3CDTF">2023-06-06T07:40:37Z</dcterms:modified>
</cp:coreProperties>
</file>