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名前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69-40B4-A419-11362CFDAD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69-40B4-A419-11362CFDAD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69-40B4-A419-11362CFDAD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69-40B4-A419-11362CFDAD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69-40B4-A419-11362CFDAD59}"/>
              </c:ext>
            </c:extLst>
          </c:dPt>
          <c:cat>
            <c:strRef>
              <c:f>Sheet1!$A$2:$A$6</c:f>
              <c:strCache>
                <c:ptCount val="5"/>
                <c:pt idx="0">
                  <c:v>中村</c:v>
                </c:pt>
                <c:pt idx="1">
                  <c:v>原山</c:v>
                </c:pt>
                <c:pt idx="2">
                  <c:v>田中</c:v>
                </c:pt>
                <c:pt idx="3">
                  <c:v>高知尾</c:v>
                </c:pt>
                <c:pt idx="4">
                  <c:v>朝倉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22-49BE-93CB-C09C39FC1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53915-43F5-4A10-9BF0-500022FBC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2A7785-9C0E-4771-A19D-03F1D33A5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4F4315-6BDB-4327-AC82-B0887A36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3B144-A1BA-401E-8932-0045CE0D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1CA1D-BF91-4823-A557-870C0AE0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99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B500C-F1EC-46C0-B786-0724AEEA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8939A4-2A64-4ECC-AFE9-A2BD2E314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9F245-3419-45D0-83D2-3BFF2ED9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55DB97-42C7-45E3-B95F-57C81293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301A4-8216-4DB2-ADCE-4930F3B1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9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5CD5E9-0DFA-4F86-B494-4447FA88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97185C-4281-443C-B67A-7606D2F63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9945A-9813-48D8-9824-2B30193F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333F0-6B5A-4F04-B6F9-204175CE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6D244-8580-41F1-AD29-2CDEA6E7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82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693E1-3947-466B-9CB1-C0FA76D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AF7C5-965F-488E-B8B1-74C63CA0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323D8-1817-43ED-877C-24CF2FD2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59CCD2-DD49-4C48-A875-05D1E35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F91E8-24CF-4FEF-9452-8DA139DF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45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93066-0942-4A7B-ACF9-775EB779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4379DD-0119-4A41-976F-9DD07E5B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525995-1AE5-429C-9BE9-2B212BD0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37A356-0111-441F-8AE9-D0CAF5D8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733706-4127-4A6A-91AF-749B4F9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1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2FA70-0B83-4087-8A27-2CD71C82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FB88A-CB1D-4A2A-95E4-CB9F67597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B875A6-DE23-41B1-B965-00F37F107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03B48D-D7FB-4286-8E58-3C4AF6C4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17078A-514D-402E-BC49-9464019A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AEF204-89B5-4E5A-8494-3EDE4863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76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78D67-F2BC-41D6-B5B0-6CB9FF9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51C28B-9CCF-4EEE-989B-DB341AB0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169A30-C9C9-4D01-9B92-BDC8DFFF0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51A742-F58D-447B-9355-65F47C460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1EA884-72A8-4F57-9F25-52A0A3D81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8B1CEC-F100-43A8-B154-CA8F34BB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C09CC6-1CBC-4B55-95AB-E136D895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48CF0E-C3D5-4A83-8DB8-0438B22F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02DFB-597C-446E-A378-5B863713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2F41F8-920F-41D8-A1DC-034660A3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04F33F-D83B-4260-9936-B8D0C50F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CB8440-BF09-4C20-B2FF-E3ECC924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69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FF201C-8C27-4D6E-9A25-C984B5DE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9316DD-90F0-4A77-A76E-4C1053D6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030EA6-AB52-49C4-8BC5-65A4FBBB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45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A0893-AB4E-4BAF-A62F-769852F3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84677-A53C-4709-B6A2-B7C3DEE1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0DA282-E9FF-42D2-BEF6-97A65A3E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0AB89-8AA2-4696-80C6-70FA0C8A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76D825-0E86-4BF0-9FD1-C35B92A7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29ACC2-BF1A-4836-A0AA-66D67E1E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96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78A42-C485-4053-8412-3322D925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3B91D9-3050-4568-931A-63FDC562A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436B58-83D3-4667-A5E1-A4B59021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A63B90-8A27-4FBE-966C-487C1AE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C86738-8AD5-4743-BFFA-19BBC812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910740-AB9F-4D2F-9717-6986C604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52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7113D6-3711-4AA8-80B3-AC6D80DC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9A8127-2B37-4A7E-964E-C6417CD8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3AD94D-1674-4EF4-AD34-06476329F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B4EE-2396-4F9E-8E55-3052048DA7FB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9D997-FDA4-4D36-835D-E6091F8EC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AB314-FEA6-48E9-B321-130F81701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9694-DC85-42EE-9D66-5F1D20A06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6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B0E8F-5634-45A0-8502-04AB692B468D}"/>
              </a:ext>
            </a:extLst>
          </p:cNvPr>
          <p:cNvSpPr txBox="1"/>
          <p:nvPr/>
        </p:nvSpPr>
        <p:spPr>
          <a:xfrm>
            <a:off x="2164985" y="2752077"/>
            <a:ext cx="7862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金額：　円</a:t>
            </a:r>
            <a:endParaRPr kumimoji="1" lang="ja-JP" altLang="en-US" sz="4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F93592-F64B-4DF5-873F-B3291C0E616E}"/>
              </a:ext>
            </a:extLst>
          </p:cNvPr>
          <p:cNvSpPr txBox="1"/>
          <p:nvPr/>
        </p:nvSpPr>
        <p:spPr>
          <a:xfrm>
            <a:off x="2164985" y="3739885"/>
            <a:ext cx="7862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人数：　人</a:t>
            </a: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66E77C-3F08-4AA5-A8C0-B4F1E2B7EE60}"/>
              </a:ext>
            </a:extLst>
          </p:cNvPr>
          <p:cNvSpPr txBox="1"/>
          <p:nvPr/>
        </p:nvSpPr>
        <p:spPr>
          <a:xfrm>
            <a:off x="2164985" y="4736180"/>
            <a:ext cx="7862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一人当たり：　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29E511-6E22-466A-9A41-72F8D1FF4E0C}"/>
              </a:ext>
            </a:extLst>
          </p:cNvPr>
          <p:cNvSpPr txBox="1"/>
          <p:nvPr/>
        </p:nvSpPr>
        <p:spPr>
          <a:xfrm>
            <a:off x="3434492" y="1413934"/>
            <a:ext cx="2370339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割り勘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A3B3FF-35B3-408B-8FD1-54A20DA24055}"/>
              </a:ext>
            </a:extLst>
          </p:cNvPr>
          <p:cNvSpPr txBox="1"/>
          <p:nvPr/>
        </p:nvSpPr>
        <p:spPr>
          <a:xfrm>
            <a:off x="6387171" y="1413933"/>
            <a:ext cx="2370339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/>
              <a:t>奢り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88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640EDF-3330-4030-B800-6F66BAD3A342}"/>
              </a:ext>
            </a:extLst>
          </p:cNvPr>
          <p:cNvSpPr txBox="1"/>
          <p:nvPr/>
        </p:nvSpPr>
        <p:spPr>
          <a:xfrm>
            <a:off x="3434492" y="1413934"/>
            <a:ext cx="2370339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割り勘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6D9344-E56A-44BA-AE68-1BDA9084E79C}"/>
              </a:ext>
            </a:extLst>
          </p:cNvPr>
          <p:cNvSpPr txBox="1"/>
          <p:nvPr/>
        </p:nvSpPr>
        <p:spPr>
          <a:xfrm>
            <a:off x="6387171" y="1413933"/>
            <a:ext cx="2370339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/>
              <a:t>奢り</a:t>
            </a:r>
            <a:endParaRPr kumimoji="1" lang="ja-JP" altLang="en-US" sz="4400" dirty="0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2D08B49-EA0F-4C9D-AD42-F2B1094DD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469573"/>
              </p:ext>
            </p:extLst>
          </p:nvPr>
        </p:nvGraphicFramePr>
        <p:xfrm>
          <a:off x="2032000" y="2308194"/>
          <a:ext cx="8128000" cy="3830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264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64AEC801DCCFF4C9A7CD82776573E34" ma:contentTypeVersion="3" ma:contentTypeDescription="新しいドキュメントを作成します。" ma:contentTypeScope="" ma:versionID="958b2dda0b8971db62ad9f14adf08cf3">
  <xsd:schema xmlns:xsd="http://www.w3.org/2001/XMLSchema" xmlns:xs="http://www.w3.org/2001/XMLSchema" xmlns:p="http://schemas.microsoft.com/office/2006/metadata/properties" xmlns:ns3="df4f2753-0495-4910-9312-5b09a965d381" targetNamespace="http://schemas.microsoft.com/office/2006/metadata/properties" ma:root="true" ma:fieldsID="c3633d33ed82d25de15d54bbae28fdcc" ns3:_="">
    <xsd:import namespace="df4f2753-0495-4910-9312-5b09a965d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f2753-0495-4910-9312-5b09a965d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EEA531-8A61-42A7-B0D9-22415B1D73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87D3DD-4981-436D-B6E9-33EDC6ED2BEB}">
  <ds:schemaRefs>
    <ds:schemaRef ds:uri="http://schemas.microsoft.com/office/2006/metadata/properties"/>
    <ds:schemaRef ds:uri="http://purl.org/dc/terms/"/>
    <ds:schemaRef ds:uri="df4f2753-0495-4910-9312-5b09a965d381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321B8E-A1B0-4E84-921A-CFBEF621F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f2753-0495-4910-9312-5b09a965d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中村祐</dc:creator>
  <cp:lastModifiedBy>中村祐</cp:lastModifiedBy>
  <cp:revision>2</cp:revision>
  <dcterms:created xsi:type="dcterms:W3CDTF">2023-06-06T07:15:46Z</dcterms:created>
  <dcterms:modified xsi:type="dcterms:W3CDTF">2023-06-06T07:40:53Z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0x010100364AEC801DCCFF4C9A7CD82776573E34</vt:lpwstr>
  </property>
</Properties>
</file>