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f40a33d1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f40a33d1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f40a33d1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f40a33d1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9228"/>
            <a:ext cx="9144000" cy="60807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13763" y="478925"/>
            <a:ext cx="332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lt1"/>
                </a:solidFill>
              </a:rPr>
              <a:t>飲み会記録閲覧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50" y="1017725"/>
            <a:ext cx="3141826" cy="39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 rot="-5400000">
            <a:off x="953639" y="2171508"/>
            <a:ext cx="830100" cy="800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5401242">
            <a:off x="6838760" y="2171554"/>
            <a:ext cx="830100" cy="800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4050" y="-61913"/>
            <a:ext cx="1271376" cy="6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419100" y="-61925"/>
            <a:ext cx="1271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10件ごと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10800000">
            <a:off x="1347425" y="30625"/>
            <a:ext cx="271800" cy="215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062300" y="5010150"/>
            <a:ext cx="80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894363" y="5010150"/>
            <a:ext cx="80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735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825975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25460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３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683225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11185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540475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96910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397725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82635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300100" y="4846475"/>
            <a:ext cx="24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lt1"/>
                </a:solidFill>
              </a:rPr>
              <a:t>飲み会登録ページへ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9228"/>
            <a:ext cx="9144000" cy="60807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613763" y="461975"/>
            <a:ext cx="332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lt1"/>
                </a:solidFill>
              </a:rPr>
              <a:t>飲み会記録閲覧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50" y="1000775"/>
            <a:ext cx="3141826" cy="39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/>
          <p:nvPr/>
        </p:nvSpPr>
        <p:spPr>
          <a:xfrm rot="-5400000">
            <a:off x="953639" y="2171508"/>
            <a:ext cx="830100" cy="800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5401242">
            <a:off x="6838760" y="2171554"/>
            <a:ext cx="830100" cy="800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6925" y="528487"/>
            <a:ext cx="1271376" cy="6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462825" y="-376250"/>
            <a:ext cx="1681200" cy="26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7634275" y="-61925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検索項目など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9100" y="-61925"/>
            <a:ext cx="1271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10件ごと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10800000">
            <a:off x="1347425" y="30625"/>
            <a:ext cx="271800" cy="215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062300" y="5010150"/>
            <a:ext cx="80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894363" y="5010150"/>
            <a:ext cx="80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39735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39735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39735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397350" y="5410350"/>
            <a:ext cx="342900" cy="31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300100" y="4846475"/>
            <a:ext cx="24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lt1"/>
                </a:solidFill>
              </a:rPr>
              <a:t>飲み会登録ページへ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