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A201-AE54-59C7-3790-EFA5A625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9C57-03E1-F49C-4213-DE6D55FA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A27EE-0CD0-E9CB-58DA-C6F74A6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9AB-2E0F-3A5D-992E-E476B3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11891-B5D9-DD16-6A40-66F6E28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0FD14-4A1F-CBF8-1C27-6F86CBE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EE252-4A60-F433-51F6-412AF8E1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87282-6AAF-B1A3-56E5-E15FD2B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3F60-8C7A-D53E-7077-055C4C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CEB7-7EE1-8A19-B39D-6982629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28692-68DA-6284-97C6-640F08F8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FC98C-CC2F-6C62-0161-029DB368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4B6A6-C6C2-0653-70D1-6FB9AE9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B4E3-2BBB-C2B1-07FB-B52DB7B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A8D3-DD82-4239-A0D6-C637119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D2D5C-63CB-518F-278B-31225BBF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8D83-961B-7CF1-2884-745FB53F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57959-61A8-E2BC-BDD6-9B631A3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69BC-2A83-389D-4F9E-15635AE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C9DE-A8A2-A447-C5DC-52806C6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24C54-4647-F199-0DE1-172A777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84BA2-0C37-7B0D-9DE8-9E6DD2C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474B8-E0E8-66C5-EE21-4751AF7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C021A-B211-ADDB-4BFD-C306E7E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C2136-3AF4-6638-66E3-3575191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62A9-0FEA-84F2-8CDF-45DB3E0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4B1A0-9498-8DD5-8869-0AD90AD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4DBDC-BF97-5FB1-0605-ED63B111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EE9A1-B8A8-57D6-4B2D-17888F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29459-D159-EDF4-825F-A099C8A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458F5-DF9A-D68B-03CE-5AB01FB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DDD31-D038-D5F5-E832-EE3925A3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56828-5725-E751-FC08-F0412F5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CC0ED-ABF3-831B-AB0C-847C012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451553-C35A-1CB4-9375-79AB803E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57971-1899-735F-B483-EC70F3C4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7E1746-7DE8-9918-6280-8E08453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D777A0-8C2F-FCAA-D6C4-753FBE95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CC884-3865-969F-62CE-B1EB73C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85C3-BC6E-5FB1-2420-0394A03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3154A-7ABB-6A57-6B62-B7D4BAE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E51D0-D573-6B27-818B-7CD777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64CAF-D1C5-3438-ADC3-AD15EB1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CCB710-B2B6-6FC8-5924-DE2A21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3882F-B55E-3837-BC58-9983E3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31F36-F91C-1B2E-BB93-3CDFEBC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38D0-2E26-0268-D5F0-5379B413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4020B-186C-886A-EE01-F69C588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139086-8F75-7BEE-6237-D751B5FB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CDB29-B707-B9EF-C5CE-977F9CE7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70C73-9AE4-CE62-FFDC-1BE537BA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BD293-2AA9-C543-5FFB-C139D1D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20AE-13B8-4895-48E8-0A9606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7F9FA3-94FF-EA79-9905-72EBBF61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56CE-6E65-D0E0-0EFE-6EB8242B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7EE93-292F-2C94-84D0-75D099DC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77F2B-6573-6375-4FDE-601AB87B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821B3-AB2A-509A-94CE-42DA188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23E9-3A7F-F0B4-996D-F197DDE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80F60-623D-A5FD-D0D4-1BE651F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EE9B-A109-6780-8FA1-17DEAEBD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45F6-28EC-4C49-898C-B09837D4A2F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8365-B137-83D8-AF92-896ABB8C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3AD28E-E1EF-5A82-759F-BDD762A4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屋内, 座る, カップ が含まれている画像">
            <a:extLst>
              <a:ext uri="{FF2B5EF4-FFF2-40B4-BE49-F238E27FC236}">
                <a16:creationId xmlns:a16="http://schemas.microsoft.com/office/drawing/2014/main" id="{2FDCDCFC-1ABE-2149-1861-F3FA8150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8E3887-2839-C029-5163-BBC2DCBC5BBD}"/>
              </a:ext>
            </a:extLst>
          </p:cNvPr>
          <p:cNvSpPr/>
          <p:nvPr/>
        </p:nvSpPr>
        <p:spPr>
          <a:xfrm>
            <a:off x="2162175" y="342900"/>
            <a:ext cx="800100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50CE30-8991-B1AA-518C-0BB342B6943C}"/>
              </a:ext>
            </a:extLst>
          </p:cNvPr>
          <p:cNvSpPr/>
          <p:nvPr/>
        </p:nvSpPr>
        <p:spPr>
          <a:xfrm>
            <a:off x="2247900" y="442912"/>
            <a:ext cx="7829550" cy="600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356F9-B20C-4931-7F3E-7D0B179DFE2F}"/>
              </a:ext>
            </a:extLst>
          </p:cNvPr>
          <p:cNvSpPr txBox="1"/>
          <p:nvPr/>
        </p:nvSpPr>
        <p:spPr>
          <a:xfrm>
            <a:off x="4907756" y="458212"/>
            <a:ext cx="23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データ登録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8B4EAB6-8548-4FEA-B36F-C33E3CA6FC55}"/>
              </a:ext>
            </a:extLst>
          </p:cNvPr>
          <p:cNvGrpSpPr/>
          <p:nvPr/>
        </p:nvGrpSpPr>
        <p:grpSpPr>
          <a:xfrm>
            <a:off x="5294232" y="1601987"/>
            <a:ext cx="2905125" cy="533400"/>
            <a:chOff x="5286521" y="2379501"/>
            <a:chExt cx="2905125" cy="5334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369A37-38DF-1DAD-4032-998C6763B14F}"/>
                </a:ext>
              </a:extLst>
            </p:cNvPr>
            <p:cNvSpPr/>
            <p:nvPr/>
          </p:nvSpPr>
          <p:spPr>
            <a:xfrm>
              <a:off x="5286521" y="2379501"/>
              <a:ext cx="2905125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934A83-CB0B-8B60-D109-55FA30FFBA17}"/>
                </a:ext>
              </a:extLst>
            </p:cNvPr>
            <p:cNvSpPr/>
            <p:nvPr/>
          </p:nvSpPr>
          <p:spPr>
            <a:xfrm>
              <a:off x="5372245" y="2455493"/>
              <a:ext cx="2733675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CD2014-7082-5DF6-76D0-93F838781209}"/>
              </a:ext>
            </a:extLst>
          </p:cNvPr>
          <p:cNvSpPr txBox="1"/>
          <p:nvPr/>
        </p:nvSpPr>
        <p:spPr>
          <a:xfrm>
            <a:off x="6056705" y="1632618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飲んだ量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B40545E-EECD-41F0-ADF4-B2F59C176B80}"/>
              </a:ext>
            </a:extLst>
          </p:cNvPr>
          <p:cNvGrpSpPr/>
          <p:nvPr/>
        </p:nvGrpSpPr>
        <p:grpSpPr>
          <a:xfrm>
            <a:off x="5279852" y="3439219"/>
            <a:ext cx="2905125" cy="537865"/>
            <a:chOff x="5253646" y="4098864"/>
            <a:chExt cx="2905125" cy="53786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E700C16-39D0-8B59-D900-F5BA4F9DE400}"/>
                </a:ext>
              </a:extLst>
            </p:cNvPr>
            <p:cNvSpPr/>
            <p:nvPr/>
          </p:nvSpPr>
          <p:spPr>
            <a:xfrm>
              <a:off x="5253646" y="4103329"/>
              <a:ext cx="2905125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93E69F-389E-EB40-2A49-E84828DF23E8}"/>
                </a:ext>
              </a:extLst>
            </p:cNvPr>
            <p:cNvSpPr/>
            <p:nvPr/>
          </p:nvSpPr>
          <p:spPr>
            <a:xfrm>
              <a:off x="5339370" y="4179529"/>
              <a:ext cx="2733675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A0B97E7-9FA0-4C54-A298-EAC5446F0580}"/>
                </a:ext>
              </a:extLst>
            </p:cNvPr>
            <p:cNvSpPr txBox="1"/>
            <p:nvPr/>
          </p:nvSpPr>
          <p:spPr>
            <a:xfrm>
              <a:off x="5929918" y="4098864"/>
              <a:ext cx="146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飲食代金</a:t>
              </a:r>
              <a:endPara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pic>
        <p:nvPicPr>
          <p:cNvPr id="20" name="図 19" descr="Cgで描かれたマグカップ&#10;&#10;中程度の精度で">
            <a:extLst>
              <a:ext uri="{FF2B5EF4-FFF2-40B4-BE49-F238E27FC236}">
                <a16:creationId xmlns:a16="http://schemas.microsoft.com/office/drawing/2014/main" id="{2CD5AF09-B90A-7CA8-5EB3-1ECB5845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10" y="1481472"/>
            <a:ext cx="903455" cy="75254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A00B1D-C0B3-D1F2-9BD4-9D99D1A28A30}"/>
              </a:ext>
            </a:extLst>
          </p:cNvPr>
          <p:cNvSpPr/>
          <p:nvPr/>
        </p:nvSpPr>
        <p:spPr>
          <a:xfrm>
            <a:off x="5294232" y="2519241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D342DC-6D17-6F33-BEF5-20D11A00D213}"/>
              </a:ext>
            </a:extLst>
          </p:cNvPr>
          <p:cNvSpPr/>
          <p:nvPr/>
        </p:nvSpPr>
        <p:spPr>
          <a:xfrm>
            <a:off x="5379956" y="2595441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9D8D10-AD5B-A357-0B14-B6B81568003B}"/>
              </a:ext>
            </a:extLst>
          </p:cNvPr>
          <p:cNvSpPr txBox="1"/>
          <p:nvPr/>
        </p:nvSpPr>
        <p:spPr>
          <a:xfrm>
            <a:off x="5970504" y="2519241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食べた量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4D5638-F80D-F8DA-82DC-52E822705535}"/>
              </a:ext>
            </a:extLst>
          </p:cNvPr>
          <p:cNvSpPr/>
          <p:nvPr/>
        </p:nvSpPr>
        <p:spPr>
          <a:xfrm>
            <a:off x="9422093" y="1582138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305F3A0-426C-00B5-CF71-EBCF94557896}"/>
              </a:ext>
            </a:extLst>
          </p:cNvPr>
          <p:cNvSpPr/>
          <p:nvPr/>
        </p:nvSpPr>
        <p:spPr>
          <a:xfrm>
            <a:off x="9498521" y="1636352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73CC1A-522B-E5EB-0570-C0FF2D7D59E6}"/>
              </a:ext>
            </a:extLst>
          </p:cNvPr>
          <p:cNvSpPr txBox="1"/>
          <p:nvPr/>
        </p:nvSpPr>
        <p:spPr>
          <a:xfrm>
            <a:off x="9594125" y="1618005"/>
            <a:ext cx="10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６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pic>
        <p:nvPicPr>
          <p:cNvPr id="26" name="図 25" descr="グラフ が含まれている画像">
            <a:extLst>
              <a:ext uri="{FF2B5EF4-FFF2-40B4-BE49-F238E27FC236}">
                <a16:creationId xmlns:a16="http://schemas.microsoft.com/office/drawing/2014/main" id="{265EEDEB-E487-EDA0-A6AF-D558DA615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9524"/>
          <a:stretch/>
        </p:blipFill>
        <p:spPr>
          <a:xfrm>
            <a:off x="8184977" y="2334712"/>
            <a:ext cx="1038404" cy="83072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D277881-04FE-4A52-826F-B5310FAAC5B5}"/>
              </a:ext>
            </a:extLst>
          </p:cNvPr>
          <p:cNvGrpSpPr/>
          <p:nvPr/>
        </p:nvGrpSpPr>
        <p:grpSpPr>
          <a:xfrm>
            <a:off x="9418449" y="2529936"/>
            <a:ext cx="1276350" cy="533400"/>
            <a:chOff x="9780389" y="3129237"/>
            <a:chExt cx="1276350" cy="5334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B53B3F2-223C-2577-471F-FE119EC1F038}"/>
                </a:ext>
              </a:extLst>
            </p:cNvPr>
            <p:cNvSpPr/>
            <p:nvPr/>
          </p:nvSpPr>
          <p:spPr>
            <a:xfrm>
              <a:off x="9780389" y="3129237"/>
              <a:ext cx="1276350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A0596CC-4F72-E04B-5747-6F5349FEDBAD}"/>
                </a:ext>
              </a:extLst>
            </p:cNvPr>
            <p:cNvSpPr/>
            <p:nvPr/>
          </p:nvSpPr>
          <p:spPr>
            <a:xfrm>
              <a:off x="9868939" y="3200674"/>
              <a:ext cx="1118295" cy="390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C6E7878-9F7F-D176-5C37-FD5CA7126173}"/>
                </a:ext>
              </a:extLst>
            </p:cNvPr>
            <p:cNvSpPr txBox="1"/>
            <p:nvPr/>
          </p:nvSpPr>
          <p:spPr>
            <a:xfrm>
              <a:off x="10103196" y="3143523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1</a:t>
              </a:r>
              <a:r>
                <a:rPr kumimoji="1"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食</a:t>
              </a:r>
            </a:p>
          </p:txBody>
        </p:sp>
      </p:grpSp>
      <p:pic>
        <p:nvPicPr>
          <p:cNvPr id="39" name="図 3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FDE4D4D-3444-57D5-2EAD-DD8513617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39" y="3385448"/>
            <a:ext cx="870188" cy="727684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E43A684-2791-46B7-AAFC-B6E09C87EAA6}"/>
              </a:ext>
            </a:extLst>
          </p:cNvPr>
          <p:cNvGrpSpPr/>
          <p:nvPr/>
        </p:nvGrpSpPr>
        <p:grpSpPr>
          <a:xfrm>
            <a:off x="9418450" y="3477735"/>
            <a:ext cx="1276350" cy="533400"/>
            <a:chOff x="9805091" y="4089232"/>
            <a:chExt cx="1276350" cy="53340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65F9F08-9FB0-617D-F5D2-61D07F0581C1}"/>
                </a:ext>
              </a:extLst>
            </p:cNvPr>
            <p:cNvSpPr/>
            <p:nvPr/>
          </p:nvSpPr>
          <p:spPr>
            <a:xfrm>
              <a:off x="9805091" y="4089232"/>
              <a:ext cx="1276350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E391B1B-C76B-E8DA-1E35-84D94D4AAAAE}"/>
                </a:ext>
              </a:extLst>
            </p:cNvPr>
            <p:cNvSpPr/>
            <p:nvPr/>
          </p:nvSpPr>
          <p:spPr>
            <a:xfrm>
              <a:off x="9884118" y="4155907"/>
              <a:ext cx="1118295" cy="390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tx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6000</a:t>
              </a:r>
              <a:r>
                <a:rPr kumimoji="1" lang="ja-JP" altLang="en-US" sz="2400" dirty="0">
                  <a:solidFill>
                    <a:schemeClr val="tx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円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B7BE407-4BD5-4E10-8267-CFDA11AF7EAC}"/>
              </a:ext>
            </a:extLst>
          </p:cNvPr>
          <p:cNvGrpSpPr/>
          <p:nvPr/>
        </p:nvGrpSpPr>
        <p:grpSpPr>
          <a:xfrm>
            <a:off x="4914745" y="5428458"/>
            <a:ext cx="1141960" cy="833164"/>
            <a:chOff x="5658890" y="5830320"/>
            <a:chExt cx="1141960" cy="833164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23CB081-DE6E-AC86-AA86-1AE81625F4E7}"/>
                </a:ext>
              </a:extLst>
            </p:cNvPr>
            <p:cNvSpPr/>
            <p:nvPr/>
          </p:nvSpPr>
          <p:spPr>
            <a:xfrm>
              <a:off x="5658890" y="5830320"/>
              <a:ext cx="1141960" cy="8331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D79717D-9FFC-43DA-9B62-7525047D0675}"/>
                </a:ext>
              </a:extLst>
            </p:cNvPr>
            <p:cNvSpPr/>
            <p:nvPr/>
          </p:nvSpPr>
          <p:spPr>
            <a:xfrm>
              <a:off x="5711707" y="5886264"/>
              <a:ext cx="1031640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図 53" descr="スーツを着ている人のイラスト&#10;&#10;低い精度で自動的に生成された説明">
              <a:extLst>
                <a:ext uri="{FF2B5EF4-FFF2-40B4-BE49-F238E27FC236}">
                  <a16:creationId xmlns:a16="http://schemas.microsoft.com/office/drawing/2014/main" id="{52B95965-5D4E-3D83-F0ED-F5F876D37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63"/>
            <a:stretch/>
          </p:blipFill>
          <p:spPr>
            <a:xfrm>
              <a:off x="5836289" y="5886264"/>
              <a:ext cx="843303" cy="716363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2F074F6-D512-4209-9B6F-68A86D89D43B}"/>
              </a:ext>
            </a:extLst>
          </p:cNvPr>
          <p:cNvGrpSpPr/>
          <p:nvPr/>
        </p:nvGrpSpPr>
        <p:grpSpPr>
          <a:xfrm>
            <a:off x="5279852" y="4436071"/>
            <a:ext cx="1960503" cy="533400"/>
            <a:chOff x="5249316" y="5016376"/>
            <a:chExt cx="1960503" cy="53340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89DC537-4A08-5A3D-D678-CF517EA4E25D}"/>
                </a:ext>
              </a:extLst>
            </p:cNvPr>
            <p:cNvSpPr/>
            <p:nvPr/>
          </p:nvSpPr>
          <p:spPr>
            <a:xfrm>
              <a:off x="5249316" y="5016376"/>
              <a:ext cx="1657350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D7051D8-8FC0-4B77-1865-C45F8773AE02}"/>
                </a:ext>
              </a:extLst>
            </p:cNvPr>
            <p:cNvSpPr/>
            <p:nvPr/>
          </p:nvSpPr>
          <p:spPr>
            <a:xfrm>
              <a:off x="5335040" y="5092575"/>
              <a:ext cx="1465810" cy="388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8599E4F-1493-4888-F454-678FB55ED166}"/>
                </a:ext>
              </a:extLst>
            </p:cNvPr>
            <p:cNvSpPr txBox="1"/>
            <p:nvPr/>
          </p:nvSpPr>
          <p:spPr>
            <a:xfrm>
              <a:off x="5838217" y="5030664"/>
              <a:ext cx="13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友達</a:t>
              </a:r>
            </a:p>
          </p:txBody>
        </p:sp>
        <p:sp>
          <p:nvSpPr>
            <p:cNvPr id="55" name="フローチャート: 抜出し 54">
              <a:extLst>
                <a:ext uri="{FF2B5EF4-FFF2-40B4-BE49-F238E27FC236}">
                  <a16:creationId xmlns:a16="http://schemas.microsoft.com/office/drawing/2014/main" id="{5408BA21-5020-F884-2B68-E4D7CDE726E6}"/>
                </a:ext>
              </a:extLst>
            </p:cNvPr>
            <p:cNvSpPr/>
            <p:nvPr/>
          </p:nvSpPr>
          <p:spPr>
            <a:xfrm rot="5400000">
              <a:off x="5514749" y="5217666"/>
              <a:ext cx="171450" cy="130820"/>
            </a:xfrm>
            <a:prstGeom prst="flowChartExtra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85F31DA-DDC8-401D-A440-4908728DDE94}"/>
              </a:ext>
            </a:extLst>
          </p:cNvPr>
          <p:cNvGrpSpPr/>
          <p:nvPr/>
        </p:nvGrpSpPr>
        <p:grpSpPr>
          <a:xfrm>
            <a:off x="9116617" y="4428567"/>
            <a:ext cx="1577139" cy="738665"/>
            <a:chOff x="9780389" y="4802287"/>
            <a:chExt cx="1343815" cy="705909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133819B-E8AC-401D-9F42-3E63766950E2}"/>
                </a:ext>
              </a:extLst>
            </p:cNvPr>
            <p:cNvSpPr/>
            <p:nvPr/>
          </p:nvSpPr>
          <p:spPr>
            <a:xfrm>
              <a:off x="9780389" y="4802287"/>
              <a:ext cx="1343815" cy="7059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38F7245-716C-4B1A-9599-13FF92AB4C64}"/>
                </a:ext>
              </a:extLst>
            </p:cNvPr>
            <p:cNvSpPr/>
            <p:nvPr/>
          </p:nvSpPr>
          <p:spPr>
            <a:xfrm>
              <a:off x="9866114" y="4878487"/>
              <a:ext cx="1142424" cy="504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HGP行書体" panose="03000600000000000000" pitchFamily="66" charset="-128"/>
                  <a:ea typeface="HGP行書体" panose="03000600000000000000" pitchFamily="66" charset="-128"/>
                </a:rPr>
                <a:t>Friend</a:t>
              </a: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P行書体" panose="03000600000000000000" pitchFamily="66" charset="-128"/>
                  <a:ea typeface="HGP行書体" panose="03000600000000000000" pitchFamily="66" charset="-128"/>
                </a:rPr>
                <a:t>新規登録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A7BD9E1-C0B5-449E-9493-4284C235AAA6}"/>
              </a:ext>
            </a:extLst>
          </p:cNvPr>
          <p:cNvGrpSpPr/>
          <p:nvPr/>
        </p:nvGrpSpPr>
        <p:grpSpPr>
          <a:xfrm>
            <a:off x="8545637" y="5414800"/>
            <a:ext cx="1141960" cy="833164"/>
            <a:chOff x="5658890" y="5830320"/>
            <a:chExt cx="1141960" cy="833164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1FA47D7-B54B-428E-AC53-2EA449A5631C}"/>
                </a:ext>
              </a:extLst>
            </p:cNvPr>
            <p:cNvSpPr/>
            <p:nvPr/>
          </p:nvSpPr>
          <p:spPr>
            <a:xfrm>
              <a:off x="5658890" y="5830320"/>
              <a:ext cx="1141960" cy="8331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1F4DFB5-C359-4BBC-99E5-08B1ACC39A99}"/>
                </a:ext>
              </a:extLst>
            </p:cNvPr>
            <p:cNvSpPr/>
            <p:nvPr/>
          </p:nvSpPr>
          <p:spPr>
            <a:xfrm>
              <a:off x="5711707" y="5886264"/>
              <a:ext cx="1031640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6" name="図 55" descr="スーツを着ている人のイラスト&#10;&#10;低い精度で自動的に生成された説明">
              <a:extLst>
                <a:ext uri="{FF2B5EF4-FFF2-40B4-BE49-F238E27FC236}">
                  <a16:creationId xmlns:a16="http://schemas.microsoft.com/office/drawing/2014/main" id="{CD434FAE-BD2A-48F7-B8FB-89F2AC1F2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63"/>
            <a:stretch/>
          </p:blipFill>
          <p:spPr>
            <a:xfrm>
              <a:off x="5836289" y="5886264"/>
              <a:ext cx="843303" cy="716363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30674CD-7D60-4C4C-A552-680DE3508084}"/>
              </a:ext>
            </a:extLst>
          </p:cNvPr>
          <p:cNvGrpSpPr/>
          <p:nvPr/>
        </p:nvGrpSpPr>
        <p:grpSpPr>
          <a:xfrm>
            <a:off x="7308664" y="5421291"/>
            <a:ext cx="1141960" cy="833164"/>
            <a:chOff x="5658890" y="5830320"/>
            <a:chExt cx="1141960" cy="833164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3CBB559-8E52-4FC5-A922-673FE6DE1D65}"/>
                </a:ext>
              </a:extLst>
            </p:cNvPr>
            <p:cNvSpPr/>
            <p:nvPr/>
          </p:nvSpPr>
          <p:spPr>
            <a:xfrm>
              <a:off x="5658890" y="5830320"/>
              <a:ext cx="1141960" cy="8331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A0DA7EB-73C0-4518-9E66-2B976E2EA63A}"/>
                </a:ext>
              </a:extLst>
            </p:cNvPr>
            <p:cNvSpPr/>
            <p:nvPr/>
          </p:nvSpPr>
          <p:spPr>
            <a:xfrm>
              <a:off x="5711707" y="5886264"/>
              <a:ext cx="1031640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0" name="図 59" descr="スーツを着ている人のイラスト&#10;&#10;低い精度で自動的に生成された説明">
              <a:extLst>
                <a:ext uri="{FF2B5EF4-FFF2-40B4-BE49-F238E27FC236}">
                  <a16:creationId xmlns:a16="http://schemas.microsoft.com/office/drawing/2014/main" id="{6B305B5B-8149-46E0-84B9-C24A7E1C1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63"/>
            <a:stretch/>
          </p:blipFill>
          <p:spPr>
            <a:xfrm>
              <a:off x="5836289" y="5886264"/>
              <a:ext cx="843303" cy="716363"/>
            </a:xfrm>
            <a:prstGeom prst="rect">
              <a:avLst/>
            </a:prstGeom>
          </p:spPr>
        </p:pic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4FEB5A9-BDB6-4A6D-B403-072513AAE0B4}"/>
              </a:ext>
            </a:extLst>
          </p:cNvPr>
          <p:cNvGrpSpPr/>
          <p:nvPr/>
        </p:nvGrpSpPr>
        <p:grpSpPr>
          <a:xfrm>
            <a:off x="6105926" y="5428458"/>
            <a:ext cx="1141960" cy="833164"/>
            <a:chOff x="5658890" y="5830320"/>
            <a:chExt cx="1141960" cy="833164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889862D-03C2-4B53-A9B0-96666FD010BA}"/>
                </a:ext>
              </a:extLst>
            </p:cNvPr>
            <p:cNvSpPr/>
            <p:nvPr/>
          </p:nvSpPr>
          <p:spPr>
            <a:xfrm>
              <a:off x="5658890" y="5830320"/>
              <a:ext cx="1141960" cy="8331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1076F23-0472-45DB-8EC0-057AC9F54C8E}"/>
                </a:ext>
              </a:extLst>
            </p:cNvPr>
            <p:cNvSpPr/>
            <p:nvPr/>
          </p:nvSpPr>
          <p:spPr>
            <a:xfrm>
              <a:off x="5711707" y="5886264"/>
              <a:ext cx="1031640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4" name="図 63" descr="スーツを着ている人のイラスト&#10;&#10;低い精度で自動的に生成された説明">
              <a:extLst>
                <a:ext uri="{FF2B5EF4-FFF2-40B4-BE49-F238E27FC236}">
                  <a16:creationId xmlns:a16="http://schemas.microsoft.com/office/drawing/2014/main" id="{EABBFFF4-3DDA-43F2-B7B3-DED31C245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63"/>
            <a:stretch/>
          </p:blipFill>
          <p:spPr>
            <a:xfrm>
              <a:off x="5836289" y="5886264"/>
              <a:ext cx="843303" cy="716363"/>
            </a:xfrm>
            <a:prstGeom prst="rect">
              <a:avLst/>
            </a:prstGeom>
          </p:spPr>
        </p:pic>
      </p:grp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082E770-2D52-4AC9-A397-FB06571F38B1}"/>
              </a:ext>
            </a:extLst>
          </p:cNvPr>
          <p:cNvSpPr/>
          <p:nvPr/>
        </p:nvSpPr>
        <p:spPr>
          <a:xfrm rot="5400000" flipV="1">
            <a:off x="4927973" y="6430068"/>
            <a:ext cx="338667" cy="259488"/>
          </a:xfrm>
          <a:prstGeom prst="triangle">
            <a:avLst>
              <a:gd name="adj" fmla="val 5000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F74E0C22-D629-45E8-92ED-9FAD181A5F2A}"/>
              </a:ext>
            </a:extLst>
          </p:cNvPr>
          <p:cNvSpPr/>
          <p:nvPr/>
        </p:nvSpPr>
        <p:spPr>
          <a:xfrm rot="5400000">
            <a:off x="9337665" y="6362194"/>
            <a:ext cx="338667" cy="30581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675E219C-77AF-44B5-AA60-A7B7670B8C8D}"/>
              </a:ext>
            </a:extLst>
          </p:cNvPr>
          <p:cNvGrpSpPr/>
          <p:nvPr/>
        </p:nvGrpSpPr>
        <p:grpSpPr>
          <a:xfrm>
            <a:off x="10558007" y="6217036"/>
            <a:ext cx="1276350" cy="451122"/>
            <a:chOff x="5249316" y="4978947"/>
            <a:chExt cx="1657350" cy="585786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27D6C56-1FD7-4BB3-AF27-AACB9A99FD8F}"/>
                </a:ext>
              </a:extLst>
            </p:cNvPr>
            <p:cNvSpPr/>
            <p:nvPr/>
          </p:nvSpPr>
          <p:spPr>
            <a:xfrm>
              <a:off x="5249316" y="5016376"/>
              <a:ext cx="1657350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41896881-628E-40D3-AD63-B2314EEA8F72}"/>
                </a:ext>
              </a:extLst>
            </p:cNvPr>
            <p:cNvSpPr/>
            <p:nvPr/>
          </p:nvSpPr>
          <p:spPr>
            <a:xfrm>
              <a:off x="5335040" y="5092575"/>
              <a:ext cx="1465810" cy="388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1786CCC-3FB4-4B22-A680-6FB7953B52D3}"/>
                </a:ext>
              </a:extLst>
            </p:cNvPr>
            <p:cNvSpPr txBox="1"/>
            <p:nvPr/>
          </p:nvSpPr>
          <p:spPr>
            <a:xfrm>
              <a:off x="5609177" y="4978947"/>
              <a:ext cx="1055771" cy="58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追加</a:t>
              </a:r>
              <a:endPara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HGP行書体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髙知尾優太</cp:lastModifiedBy>
  <cp:revision>7</cp:revision>
  <dcterms:created xsi:type="dcterms:W3CDTF">2023-06-05T05:16:28Z</dcterms:created>
  <dcterms:modified xsi:type="dcterms:W3CDTF">2023-06-08T05:31:22Z</dcterms:modified>
</cp:coreProperties>
</file>