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A201-AE54-59C7-3790-EFA5A625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9C57-03E1-F49C-4213-DE6D55FA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A27EE-0CD0-E9CB-58DA-C6F74A6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9AB-2E0F-3A5D-992E-E476B3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11891-B5D9-DD16-6A40-66F6E28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0FD14-4A1F-CBF8-1C27-6F86CBE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EE252-4A60-F433-51F6-412AF8E1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87282-6AAF-B1A3-56E5-E15FD2B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3F60-8C7A-D53E-7077-055C4C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CEB7-7EE1-8A19-B39D-6982629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28692-68DA-6284-97C6-640F08F8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FC98C-CC2F-6C62-0161-029DB368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4B6A6-C6C2-0653-70D1-6FB9AE9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B4E3-2BBB-C2B1-07FB-B52DB7B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A8D3-DD82-4239-A0D6-C637119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D2D5C-63CB-518F-278B-31225BBF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8D83-961B-7CF1-2884-745FB53F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57959-61A8-E2BC-BDD6-9B631A3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69BC-2A83-389D-4F9E-15635AE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C9DE-A8A2-A447-C5DC-52806C6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24C54-4647-F199-0DE1-172A777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84BA2-0C37-7B0D-9DE8-9E6DD2C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474B8-E0E8-66C5-EE21-4751AF7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C021A-B211-ADDB-4BFD-C306E7E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C2136-3AF4-6638-66E3-3575191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62A9-0FEA-84F2-8CDF-45DB3E0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4B1A0-9498-8DD5-8869-0AD90AD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4DBDC-BF97-5FB1-0605-ED63B111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EE9A1-B8A8-57D6-4B2D-17888F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29459-D159-EDF4-825F-A099C8A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458F5-DF9A-D68B-03CE-5AB01FB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DDD31-D038-D5F5-E832-EE3925A3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56828-5725-E751-FC08-F0412F5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CC0ED-ABF3-831B-AB0C-847C012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451553-C35A-1CB4-9375-79AB803E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57971-1899-735F-B483-EC70F3C4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7E1746-7DE8-9918-6280-8E08453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D777A0-8C2F-FCAA-D6C4-753FBE95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CC884-3865-969F-62CE-B1EB73C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85C3-BC6E-5FB1-2420-0394A03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3154A-7ABB-6A57-6B62-B7D4BAE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E51D0-D573-6B27-818B-7CD777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64CAF-D1C5-3438-ADC3-AD15EB1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CCB710-B2B6-6FC8-5924-DE2A21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3882F-B55E-3837-BC58-9983E3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31F36-F91C-1B2E-BB93-3CDFEBC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38D0-2E26-0268-D5F0-5379B413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4020B-186C-886A-EE01-F69C588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139086-8F75-7BEE-6237-D751B5FB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CDB29-B707-B9EF-C5CE-977F9CE7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70C73-9AE4-CE62-FFDC-1BE537BA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BD293-2AA9-C543-5FFB-C139D1D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20AE-13B8-4895-48E8-0A9606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7F9FA3-94FF-EA79-9905-72EBBF61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56CE-6E65-D0E0-0EFE-6EB8242B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7EE93-292F-2C94-84D0-75D099DC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77F2B-6573-6375-4FDE-601AB87B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821B3-AB2A-509A-94CE-42DA188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23E9-3A7F-F0B4-996D-F197DDE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80F60-623D-A5FD-D0D4-1BE651F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EE9B-A109-6780-8FA1-17DEAEBD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45F6-28EC-4C49-898C-B09837D4A2F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8365-B137-83D8-AF92-896ABB8C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3AD28E-E1EF-5A82-759F-BDD762A4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屋内, 座る, カップ が含まれている画像">
            <a:extLst>
              <a:ext uri="{FF2B5EF4-FFF2-40B4-BE49-F238E27FC236}">
                <a16:creationId xmlns:a16="http://schemas.microsoft.com/office/drawing/2014/main" id="{2FDCDCFC-1ABE-2149-1861-F3FA8150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" y="0"/>
            <a:ext cx="12192000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8E3887-2839-C029-5163-BBC2DCBC5BBD}"/>
              </a:ext>
            </a:extLst>
          </p:cNvPr>
          <p:cNvSpPr/>
          <p:nvPr/>
        </p:nvSpPr>
        <p:spPr>
          <a:xfrm>
            <a:off x="2162175" y="342900"/>
            <a:ext cx="800100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50CE30-8991-B1AA-518C-0BB342B6943C}"/>
              </a:ext>
            </a:extLst>
          </p:cNvPr>
          <p:cNvSpPr/>
          <p:nvPr/>
        </p:nvSpPr>
        <p:spPr>
          <a:xfrm>
            <a:off x="2247900" y="442912"/>
            <a:ext cx="7829550" cy="600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356F9-B20C-4931-7F3E-7D0B179DFE2F}"/>
              </a:ext>
            </a:extLst>
          </p:cNvPr>
          <p:cNvSpPr txBox="1"/>
          <p:nvPr/>
        </p:nvSpPr>
        <p:spPr>
          <a:xfrm>
            <a:off x="4907756" y="458212"/>
            <a:ext cx="23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データ登録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369A37-38DF-1DAD-4032-998C6763B14F}"/>
              </a:ext>
            </a:extLst>
          </p:cNvPr>
          <p:cNvSpPr/>
          <p:nvPr/>
        </p:nvSpPr>
        <p:spPr>
          <a:xfrm>
            <a:off x="3198761" y="2178991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A00B1D-C0B3-D1F2-9BD4-9D99D1A28A30}"/>
              </a:ext>
            </a:extLst>
          </p:cNvPr>
          <p:cNvSpPr/>
          <p:nvPr/>
        </p:nvSpPr>
        <p:spPr>
          <a:xfrm>
            <a:off x="5249316" y="3131768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700C16-39D0-8B59-D900-F5BA4F9DE400}"/>
              </a:ext>
            </a:extLst>
          </p:cNvPr>
          <p:cNvSpPr/>
          <p:nvPr/>
        </p:nvSpPr>
        <p:spPr>
          <a:xfrm>
            <a:off x="5249316" y="4941518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934A83-CB0B-8B60-D109-55FA30FFBA17}"/>
              </a:ext>
            </a:extLst>
          </p:cNvPr>
          <p:cNvSpPr/>
          <p:nvPr/>
        </p:nvSpPr>
        <p:spPr>
          <a:xfrm>
            <a:off x="3284485" y="2255191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D342DC-6D17-6F33-BEF5-20D11A00D213}"/>
              </a:ext>
            </a:extLst>
          </p:cNvPr>
          <p:cNvSpPr/>
          <p:nvPr/>
        </p:nvSpPr>
        <p:spPr>
          <a:xfrm>
            <a:off x="5335040" y="3207968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93E69F-389E-EB40-2A49-E84828DF23E8}"/>
              </a:ext>
            </a:extLst>
          </p:cNvPr>
          <p:cNvSpPr/>
          <p:nvPr/>
        </p:nvSpPr>
        <p:spPr>
          <a:xfrm>
            <a:off x="5335040" y="5017718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CD2014-7082-5DF6-76D0-93F838781209}"/>
              </a:ext>
            </a:extLst>
          </p:cNvPr>
          <p:cNvSpPr txBox="1"/>
          <p:nvPr/>
        </p:nvSpPr>
        <p:spPr>
          <a:xfrm>
            <a:off x="3875033" y="2186284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飲んだ量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9D8D10-AD5B-A357-0B14-B6B81568003B}"/>
              </a:ext>
            </a:extLst>
          </p:cNvPr>
          <p:cNvSpPr txBox="1"/>
          <p:nvPr/>
        </p:nvSpPr>
        <p:spPr>
          <a:xfrm>
            <a:off x="5925588" y="3131768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食べた量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0B97E7-9FA0-4C54-A298-EAC5446F0580}"/>
              </a:ext>
            </a:extLst>
          </p:cNvPr>
          <p:cNvSpPr txBox="1"/>
          <p:nvPr/>
        </p:nvSpPr>
        <p:spPr>
          <a:xfrm>
            <a:off x="5925588" y="4937053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飲食代金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0" name="図 19" descr="Cgで描かれたマグカップ&#10;&#10;中程度の精度で">
            <a:extLst>
              <a:ext uri="{FF2B5EF4-FFF2-40B4-BE49-F238E27FC236}">
                <a16:creationId xmlns:a16="http://schemas.microsoft.com/office/drawing/2014/main" id="{2CD5AF09-B90A-7CA8-5EB3-1ECB5845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98" y="1676936"/>
            <a:ext cx="883444" cy="73588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4D5638-F80D-F8DA-82DC-52E822705535}"/>
              </a:ext>
            </a:extLst>
          </p:cNvPr>
          <p:cNvSpPr/>
          <p:nvPr/>
        </p:nvSpPr>
        <p:spPr>
          <a:xfrm>
            <a:off x="9780389" y="2162175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305F3A0-426C-00B5-CF71-EBCF94557896}"/>
              </a:ext>
            </a:extLst>
          </p:cNvPr>
          <p:cNvSpPr/>
          <p:nvPr/>
        </p:nvSpPr>
        <p:spPr>
          <a:xfrm>
            <a:off x="9867899" y="2228850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73CC1A-522B-E5EB-0570-C0FF2D7D59E6}"/>
              </a:ext>
            </a:extLst>
          </p:cNvPr>
          <p:cNvSpPr txBox="1"/>
          <p:nvPr/>
        </p:nvSpPr>
        <p:spPr>
          <a:xfrm>
            <a:off x="10102155" y="2193279"/>
            <a:ext cx="10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６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pic>
        <p:nvPicPr>
          <p:cNvPr id="26" name="図 25" descr="グラフ が含まれている画像">
            <a:extLst>
              <a:ext uri="{FF2B5EF4-FFF2-40B4-BE49-F238E27FC236}">
                <a16:creationId xmlns:a16="http://schemas.microsoft.com/office/drawing/2014/main" id="{265EEDEB-E487-EDA0-A6AF-D558DA615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9524"/>
          <a:stretch/>
        </p:blipFill>
        <p:spPr>
          <a:xfrm>
            <a:off x="8449714" y="2874593"/>
            <a:ext cx="1238252" cy="9906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53B3F2-223C-2577-471F-FE119EC1F038}"/>
              </a:ext>
            </a:extLst>
          </p:cNvPr>
          <p:cNvSpPr/>
          <p:nvPr/>
        </p:nvSpPr>
        <p:spPr>
          <a:xfrm>
            <a:off x="9780389" y="3129237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A0596CC-4F72-E04B-5747-6F5349FEDBAD}"/>
              </a:ext>
            </a:extLst>
          </p:cNvPr>
          <p:cNvSpPr/>
          <p:nvPr/>
        </p:nvSpPr>
        <p:spPr>
          <a:xfrm>
            <a:off x="9868939" y="3200674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C6E7878-9F7F-D176-5C37-FD5CA7126173}"/>
              </a:ext>
            </a:extLst>
          </p:cNvPr>
          <p:cNvSpPr txBox="1"/>
          <p:nvPr/>
        </p:nvSpPr>
        <p:spPr>
          <a:xfrm>
            <a:off x="10103196" y="3143523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1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C7333E-74BC-3E6F-12EA-2FD22BD76A6D}"/>
              </a:ext>
            </a:extLst>
          </p:cNvPr>
          <p:cNvSpPr/>
          <p:nvPr/>
        </p:nvSpPr>
        <p:spPr>
          <a:xfrm>
            <a:off x="5249314" y="4032178"/>
            <a:ext cx="1724027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014DF4-D600-B6B1-951D-9969C875822C}"/>
              </a:ext>
            </a:extLst>
          </p:cNvPr>
          <p:cNvSpPr/>
          <p:nvPr/>
        </p:nvSpPr>
        <p:spPr>
          <a:xfrm>
            <a:off x="7382919" y="4032178"/>
            <a:ext cx="17240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467599-F3D3-7035-64A5-CC57BC279C11}"/>
              </a:ext>
            </a:extLst>
          </p:cNvPr>
          <p:cNvSpPr/>
          <p:nvPr/>
        </p:nvSpPr>
        <p:spPr>
          <a:xfrm>
            <a:off x="5335040" y="4115373"/>
            <a:ext cx="1571626" cy="37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01628B-D574-AFC0-5EE4-5A3E852A6537}"/>
              </a:ext>
            </a:extLst>
          </p:cNvPr>
          <p:cNvSpPr txBox="1"/>
          <p:nvPr/>
        </p:nvSpPr>
        <p:spPr>
          <a:xfrm>
            <a:off x="5968454" y="4086738"/>
            <a:ext cx="76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32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歳</a:t>
            </a:r>
          </a:p>
        </p:txBody>
      </p:sp>
      <p:sp>
        <p:nvSpPr>
          <p:cNvPr id="35" name="フローチャート: 抜出し 34">
            <a:extLst>
              <a:ext uri="{FF2B5EF4-FFF2-40B4-BE49-F238E27FC236}">
                <a16:creationId xmlns:a16="http://schemas.microsoft.com/office/drawing/2014/main" id="{5D6BB594-214C-FFCC-3A0C-4ADA63EE5140}"/>
              </a:ext>
            </a:extLst>
          </p:cNvPr>
          <p:cNvSpPr/>
          <p:nvPr/>
        </p:nvSpPr>
        <p:spPr>
          <a:xfrm rot="5400000">
            <a:off x="5523160" y="4227788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FDE4D4D-3444-57D5-2EAD-DD8513617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36" y="4927528"/>
            <a:ext cx="870188" cy="727684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5E3AA26-4C45-13B1-2508-EE7C0F592173}"/>
              </a:ext>
            </a:extLst>
          </p:cNvPr>
          <p:cNvSpPr/>
          <p:nvPr/>
        </p:nvSpPr>
        <p:spPr>
          <a:xfrm>
            <a:off x="7454352" y="4088063"/>
            <a:ext cx="1571626" cy="955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抜出し 35">
            <a:extLst>
              <a:ext uri="{FF2B5EF4-FFF2-40B4-BE49-F238E27FC236}">
                <a16:creationId xmlns:a16="http://schemas.microsoft.com/office/drawing/2014/main" id="{73D7BC96-2739-F9E4-ED26-E2F4D0D63C72}"/>
              </a:ext>
            </a:extLst>
          </p:cNvPr>
          <p:cNvSpPr/>
          <p:nvPr/>
        </p:nvSpPr>
        <p:spPr>
          <a:xfrm rot="5400000">
            <a:off x="7536579" y="4221383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57198BA-FE1C-530D-A2F2-DF8A1DBE230B}"/>
              </a:ext>
            </a:extLst>
          </p:cNvPr>
          <p:cNvSpPr txBox="1"/>
          <p:nvPr/>
        </p:nvSpPr>
        <p:spPr>
          <a:xfrm>
            <a:off x="7952036" y="4073790"/>
            <a:ext cx="10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男性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女性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その他</a:t>
            </a:r>
            <a:endParaRPr kumimoji="1" lang="ja-JP" altLang="en-US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5F9F08-9FB0-617D-F5D2-61D07F0581C1}"/>
              </a:ext>
            </a:extLst>
          </p:cNvPr>
          <p:cNvSpPr/>
          <p:nvPr/>
        </p:nvSpPr>
        <p:spPr>
          <a:xfrm>
            <a:off x="9761337" y="5017718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391B1B-C76B-E8DA-1E35-84D94D4AAAAE}"/>
              </a:ext>
            </a:extLst>
          </p:cNvPr>
          <p:cNvSpPr/>
          <p:nvPr/>
        </p:nvSpPr>
        <p:spPr>
          <a:xfrm>
            <a:off x="9840364" y="5084393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6000</a:t>
            </a:r>
            <a:r>
              <a:rPr kumimoji="1" lang="ja-JP" altLang="en-US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円</a:t>
            </a:r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5A24A439-E9EB-5331-A1C3-8DD80F338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3925" y="1641922"/>
            <a:ext cx="805908" cy="805908"/>
          </a:xfrm>
          <a:prstGeom prst="rect">
            <a:avLst/>
          </a:prstGeom>
        </p:spPr>
      </p:pic>
      <p:pic>
        <p:nvPicPr>
          <p:cNvPr id="6" name="図 5" descr="ボトルに入った飲み物&#10;&#10;中程度の精度で自動的に生成された説明">
            <a:extLst>
              <a:ext uri="{FF2B5EF4-FFF2-40B4-BE49-F238E27FC236}">
                <a16:creationId xmlns:a16="http://schemas.microsoft.com/office/drawing/2014/main" id="{156F7A42-DE5D-5D04-C731-134242756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56" y="1623057"/>
            <a:ext cx="597547" cy="75281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FE8A72-AC79-FFA2-626B-9FA018BDBAEC}"/>
              </a:ext>
            </a:extLst>
          </p:cNvPr>
          <p:cNvSpPr/>
          <p:nvPr/>
        </p:nvSpPr>
        <p:spPr>
          <a:xfrm>
            <a:off x="6538320" y="2538074"/>
            <a:ext cx="851513" cy="3102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5924BF-7082-36EF-E74C-5CA2A8F276BF}"/>
              </a:ext>
            </a:extLst>
          </p:cNvPr>
          <p:cNvSpPr/>
          <p:nvPr/>
        </p:nvSpPr>
        <p:spPr>
          <a:xfrm>
            <a:off x="7550685" y="2538074"/>
            <a:ext cx="851513" cy="3102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2D65E1-7A9D-2DA7-62EE-CCCE74FA1749}"/>
              </a:ext>
            </a:extLst>
          </p:cNvPr>
          <p:cNvSpPr/>
          <p:nvPr/>
        </p:nvSpPr>
        <p:spPr>
          <a:xfrm>
            <a:off x="8548763" y="2538074"/>
            <a:ext cx="851513" cy="3102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B930D4F-5DBD-1F1D-25ED-12BF7AFAEC66}"/>
              </a:ext>
            </a:extLst>
          </p:cNvPr>
          <p:cNvSpPr/>
          <p:nvPr/>
        </p:nvSpPr>
        <p:spPr>
          <a:xfrm>
            <a:off x="6573956" y="2575560"/>
            <a:ext cx="779529" cy="234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15FD2B-8508-E5A2-DF47-F3503AAA85D4}"/>
              </a:ext>
            </a:extLst>
          </p:cNvPr>
          <p:cNvSpPr/>
          <p:nvPr/>
        </p:nvSpPr>
        <p:spPr>
          <a:xfrm>
            <a:off x="7579177" y="2573159"/>
            <a:ext cx="779529" cy="234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6A7B765-AADC-B815-69BE-845B66ACBDB3}"/>
              </a:ext>
            </a:extLst>
          </p:cNvPr>
          <p:cNvSpPr/>
          <p:nvPr/>
        </p:nvSpPr>
        <p:spPr>
          <a:xfrm>
            <a:off x="8584754" y="2575560"/>
            <a:ext cx="779529" cy="234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63B76D6-409A-88F6-B3D1-84A168BCADD8}"/>
              </a:ext>
            </a:extLst>
          </p:cNvPr>
          <p:cNvSpPr txBox="1"/>
          <p:nvPr/>
        </p:nvSpPr>
        <p:spPr>
          <a:xfrm>
            <a:off x="6657247" y="2456071"/>
            <a:ext cx="565765" cy="39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1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00C55C6-1E4D-2916-EBCD-A70A283636BA}"/>
              </a:ext>
            </a:extLst>
          </p:cNvPr>
          <p:cNvSpPr txBox="1"/>
          <p:nvPr/>
        </p:nvSpPr>
        <p:spPr>
          <a:xfrm>
            <a:off x="7686058" y="2463131"/>
            <a:ext cx="565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0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89F8EF-322C-4C93-E64D-B05211027DCA}"/>
              </a:ext>
            </a:extLst>
          </p:cNvPr>
          <p:cNvSpPr txBox="1"/>
          <p:nvPr/>
        </p:nvSpPr>
        <p:spPr>
          <a:xfrm>
            <a:off x="8654931" y="2475777"/>
            <a:ext cx="70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５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9DC537-4A08-5A3D-D678-CF517EA4E25D}"/>
              </a:ext>
            </a:extLst>
          </p:cNvPr>
          <p:cNvSpPr/>
          <p:nvPr/>
        </p:nvSpPr>
        <p:spPr>
          <a:xfrm>
            <a:off x="5249316" y="5772652"/>
            <a:ext cx="1657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D7051D8-8FC0-4B77-1865-C45F8773AE02}"/>
              </a:ext>
            </a:extLst>
          </p:cNvPr>
          <p:cNvSpPr/>
          <p:nvPr/>
        </p:nvSpPr>
        <p:spPr>
          <a:xfrm>
            <a:off x="5335040" y="5848851"/>
            <a:ext cx="1465810" cy="388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599E4F-1493-4888-F454-678FB55ED166}"/>
              </a:ext>
            </a:extLst>
          </p:cNvPr>
          <p:cNvSpPr txBox="1"/>
          <p:nvPr/>
        </p:nvSpPr>
        <p:spPr>
          <a:xfrm>
            <a:off x="5838217" y="5786940"/>
            <a:ext cx="137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友達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3CB081-DE6E-AC86-AA86-1AE81625F4E7}"/>
              </a:ext>
            </a:extLst>
          </p:cNvPr>
          <p:cNvSpPr/>
          <p:nvPr/>
        </p:nvSpPr>
        <p:spPr>
          <a:xfrm>
            <a:off x="7512971" y="5612756"/>
            <a:ext cx="1141960" cy="8331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D79717D-9FFC-43DA-9B62-7525047D0675}"/>
              </a:ext>
            </a:extLst>
          </p:cNvPr>
          <p:cNvSpPr/>
          <p:nvPr/>
        </p:nvSpPr>
        <p:spPr>
          <a:xfrm>
            <a:off x="7565788" y="5668700"/>
            <a:ext cx="1031640" cy="717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スーツを着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52B95965-5D4E-3D83-F0ED-F5F876D372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3"/>
          <a:stretch/>
        </p:blipFill>
        <p:spPr>
          <a:xfrm>
            <a:off x="7690370" y="5668700"/>
            <a:ext cx="843303" cy="716363"/>
          </a:xfrm>
          <a:prstGeom prst="rect">
            <a:avLst/>
          </a:prstGeom>
        </p:spPr>
      </p:pic>
      <p:sp>
        <p:nvSpPr>
          <p:cNvPr id="55" name="フローチャート: 抜出し 54">
            <a:extLst>
              <a:ext uri="{FF2B5EF4-FFF2-40B4-BE49-F238E27FC236}">
                <a16:creationId xmlns:a16="http://schemas.microsoft.com/office/drawing/2014/main" id="{5408BA21-5020-F884-2B68-E4D7CDE726E6}"/>
              </a:ext>
            </a:extLst>
          </p:cNvPr>
          <p:cNvSpPr/>
          <p:nvPr/>
        </p:nvSpPr>
        <p:spPr>
          <a:xfrm rot="5400000">
            <a:off x="5559381" y="5961471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2</cp:revision>
  <dcterms:created xsi:type="dcterms:W3CDTF">2023-06-05T05:16:28Z</dcterms:created>
  <dcterms:modified xsi:type="dcterms:W3CDTF">2023-06-06T06:59:07Z</dcterms:modified>
</cp:coreProperties>
</file>