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AA85D-D26C-D83B-5466-27EC2F7EF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7DA8B5-5A23-17E4-611B-E5C89A19C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6E007-A0F8-1110-EE46-EA0F6EF9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0A85B6-5567-4E6C-D522-19B543FE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13622-BC13-DA26-59B7-1FC69B5E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02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3E471-D2F2-2F16-2262-450AC275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541896-6D85-ABD4-56A5-C508B359F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43A71E-EF45-687F-8D52-59202C80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6B24F-2E4C-4F3E-B62A-89DA4F02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6F620-50ED-D8A7-00E7-398A7FA9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39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9DE2007-EE28-4275-CA52-755BA3ED2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53BC76-EA22-1480-2098-CDDB71A68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27DB8-6D11-F05D-DE47-5AD0523D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4FF8BD-3F1D-99CD-DC24-F6907B51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74B551-1C52-5058-3893-C9D481E4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60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334BD-5F19-94CB-3C2D-5BF0B395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C0D467-D5FD-17AF-D9F3-B5339BFC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82E887-1075-B6EE-6C1F-0108E93A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AD37D-7DF1-7567-0526-24B6BF35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9928C-B554-5318-1076-96040F35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2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FB34D-7ACA-8E16-99B4-9D54257C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38F448-6C2B-0E1B-AEFD-3AA13465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C24F12-A7ED-C138-07E8-FB90089D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7A36AA-66F6-298D-ACCC-CD0F17CA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8E155B-AB44-34B9-C845-9D62B73E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0737D-DD44-DDD8-5B6A-B8F0C21B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2D3CB-D125-AF8E-009A-16901C57B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E5FE8D-0DC4-FB0A-C7C6-2E84908C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BDF129-BA9C-C93C-392E-44417C1A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9FD220-89A3-5D3F-A17F-C75828C0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7A5A46-E0CF-9892-EBD4-79C069B6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0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30921-E246-2638-9ED5-3FEABC14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23545B-4436-E80F-9A8E-E6A038D3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2B1E8F-7242-79A6-FB2F-7DAABAA77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470004-4B06-7175-AE41-ADB39670D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041B2C-3F92-D28B-97D5-7BA78F3EE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FED265-CB88-9014-6140-39323E72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E857E3-E20B-C1F4-66AC-24B880B6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BB18D47-D455-3E90-987D-84667AC8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36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28EC6-B774-E336-A8C4-01610451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66FD3B-A28D-2D88-AFE3-D6BFF006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4723D3-BC90-A0EF-A8D3-6B80C2CD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7B7EBE-302A-54CF-3CC1-B85F137B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4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706CC9-6FA3-D8A5-7329-D3EFE296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92803F-F13F-8849-F381-EB557019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F921F8-FF45-E829-EE87-07341D1B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0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DC167-DE65-E279-9D20-BBFD4A08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721D6E-DDE1-6752-7708-96D66CC3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AA07C9-FF77-E9DC-1195-872AC44B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87EA34-7914-C9DC-8DD1-328B5484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5C5823-4BA2-D162-6997-9DBDE7A3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1C17B-6599-0D23-33BE-3AEF91AC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97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DD204-7BC9-B602-45A6-46961560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A2F00F-1E62-2728-413F-2F529FCE9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C66D56-3E5E-1BF3-96FD-A816000A0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E40ABF-B64D-417B-FFAA-132A83BF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40-1E53-4E30-9E91-F5A41DF249F6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0FABBD-4AE2-D676-1F26-BE76E079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1B6397-C14F-7B14-244E-3FC20ED7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07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30F98-5663-2107-9AF7-46E965C1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7CDD82-3784-7DBE-B745-FF04E762D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0D1F8-62C3-F08F-4D0D-EE3211A11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5240-1E53-4E30-9E91-F5A41DF249F6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4E7CA3-1047-62E2-6B8D-61FCF75C2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CC17D-7204-39D9-55E4-0C693F1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57CAB-E889-4703-961F-D5583CF98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22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天井からぶら下がっているキッチン&#10;&#10;中程度の精度で">
            <a:extLst>
              <a:ext uri="{FF2B5EF4-FFF2-40B4-BE49-F238E27FC236}">
                <a16:creationId xmlns:a16="http://schemas.microsoft.com/office/drawing/2014/main" id="{6F5FAA0D-C248-B135-918F-73DAAB470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8" name="図 7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27557BDC-ABA6-5002-8DCC-05304ABA2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20" y="4675076"/>
            <a:ext cx="8281167" cy="1873696"/>
          </a:xfrm>
          <a:prstGeom prst="rect">
            <a:avLst/>
          </a:prstGeom>
        </p:spPr>
      </p:pic>
      <p:pic>
        <p:nvPicPr>
          <p:cNvPr id="9" name="図 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8BC3B12F-403C-622F-EDEF-ECDD09189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3" y="2492152"/>
            <a:ext cx="8281167" cy="1873696"/>
          </a:xfrm>
          <a:prstGeom prst="rect">
            <a:avLst/>
          </a:prstGeom>
        </p:spPr>
      </p:pic>
      <p:pic>
        <p:nvPicPr>
          <p:cNvPr id="10" name="図 9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69C45714-0704-7D47-FBA5-278E8BE9C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21" y="269214"/>
            <a:ext cx="8281167" cy="187369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552FC9-E218-ABC0-3D54-FE6FE566AB3F}"/>
              </a:ext>
            </a:extLst>
          </p:cNvPr>
          <p:cNvSpPr txBox="1"/>
          <p:nvPr/>
        </p:nvSpPr>
        <p:spPr>
          <a:xfrm>
            <a:off x="4403834" y="767255"/>
            <a:ext cx="2680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金額上限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DC17EDF-B8A2-158C-C389-774B9F861987}"/>
              </a:ext>
            </a:extLst>
          </p:cNvPr>
          <p:cNvSpPr/>
          <p:nvPr/>
        </p:nvSpPr>
        <p:spPr>
          <a:xfrm>
            <a:off x="7013839" y="947063"/>
            <a:ext cx="2680139" cy="496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489C66-5EF1-7022-2CC1-653E7C11DAE7}"/>
              </a:ext>
            </a:extLst>
          </p:cNvPr>
          <p:cNvSpPr txBox="1"/>
          <p:nvPr/>
        </p:nvSpPr>
        <p:spPr>
          <a:xfrm>
            <a:off x="9763432" y="767254"/>
            <a:ext cx="521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1A7B2A-BE02-4D0B-20BF-8E39CDD51672}"/>
              </a:ext>
            </a:extLst>
          </p:cNvPr>
          <p:cNvSpPr txBox="1"/>
          <p:nvPr/>
        </p:nvSpPr>
        <p:spPr>
          <a:xfrm>
            <a:off x="2340077" y="302427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年齢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DF2B7E-EB82-DCC3-774B-B3B649ADF32A}"/>
              </a:ext>
            </a:extLst>
          </p:cNvPr>
          <p:cNvSpPr/>
          <p:nvPr/>
        </p:nvSpPr>
        <p:spPr>
          <a:xfrm>
            <a:off x="3730118" y="3180917"/>
            <a:ext cx="1170039" cy="496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EBB3B0B-2218-ED74-69F3-7AF30C3A410B}"/>
              </a:ext>
            </a:extLst>
          </p:cNvPr>
          <p:cNvSpPr txBox="1"/>
          <p:nvPr/>
        </p:nvSpPr>
        <p:spPr>
          <a:xfrm>
            <a:off x="5071385" y="3004265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B9696A5-F09E-67CF-F425-6D244B0F735E}"/>
              </a:ext>
            </a:extLst>
          </p:cNvPr>
          <p:cNvSpPr txBox="1"/>
          <p:nvPr/>
        </p:nvSpPr>
        <p:spPr>
          <a:xfrm>
            <a:off x="4972484" y="5141496"/>
            <a:ext cx="557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男性　女性　その他</a:t>
            </a:r>
          </a:p>
        </p:txBody>
      </p:sp>
      <p:pic>
        <p:nvPicPr>
          <p:cNvPr id="19" name="図 18" descr="図形&#10;&#10;自動的に生成された説明">
            <a:extLst>
              <a:ext uri="{FF2B5EF4-FFF2-40B4-BE49-F238E27FC236}">
                <a16:creationId xmlns:a16="http://schemas.microsoft.com/office/drawing/2014/main" id="{19DAF039-1F87-EA9E-7CDE-3248BA034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32" y="4874623"/>
            <a:ext cx="1804219" cy="147460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75D935B-CFAE-21E8-1157-12BCF38E85D3}"/>
              </a:ext>
            </a:extLst>
          </p:cNvPr>
          <p:cNvSpPr txBox="1"/>
          <p:nvPr/>
        </p:nvSpPr>
        <p:spPr>
          <a:xfrm>
            <a:off x="7540594" y="767253"/>
            <a:ext cx="1975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C00000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15000</a:t>
            </a:r>
            <a:endParaRPr kumimoji="1" lang="ja-JP" altLang="en-US" sz="4400" dirty="0">
              <a:solidFill>
                <a:srgbClr val="C00000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6DE183-4369-7B00-9E78-571C42304D81}"/>
              </a:ext>
            </a:extLst>
          </p:cNvPr>
          <p:cNvSpPr txBox="1"/>
          <p:nvPr/>
        </p:nvSpPr>
        <p:spPr>
          <a:xfrm>
            <a:off x="3918155" y="3004265"/>
            <a:ext cx="860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C00000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32</a:t>
            </a:r>
            <a:endParaRPr kumimoji="1" lang="ja-JP" altLang="en-US" sz="4400" dirty="0">
              <a:solidFill>
                <a:srgbClr val="C00000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23" name="図 22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1A062A0F-2D03-30E3-EFB0-395EA0314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128" y="4813113"/>
            <a:ext cx="1311284" cy="2044887"/>
          </a:xfrm>
          <a:prstGeom prst="rect">
            <a:avLst/>
          </a:prstGeom>
        </p:spPr>
      </p:pic>
      <p:pic>
        <p:nvPicPr>
          <p:cNvPr id="25" name="図 24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549DB1D-EC5D-8793-8D41-E8B0E7532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20" y="4813113"/>
            <a:ext cx="1575458" cy="2059422"/>
          </a:xfrm>
          <a:prstGeom prst="rect">
            <a:avLst/>
          </a:prstGeom>
        </p:spPr>
      </p:pic>
      <p:pic>
        <p:nvPicPr>
          <p:cNvPr id="27" name="図 26" descr="ボトルを持っている人の絵&#10;&#10;中程度の精度で自動的に生成された説明">
            <a:extLst>
              <a:ext uri="{FF2B5EF4-FFF2-40B4-BE49-F238E27FC236}">
                <a16:creationId xmlns:a16="http://schemas.microsoft.com/office/drawing/2014/main" id="{68F45F4A-9CA5-6E3C-4117-36825C7339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4" y="4918512"/>
            <a:ext cx="1343025" cy="1905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94A7FAC-FCFA-F7BD-A15F-ADA04579DBFF}"/>
              </a:ext>
            </a:extLst>
          </p:cNvPr>
          <p:cNvSpPr/>
          <p:nvPr/>
        </p:nvSpPr>
        <p:spPr>
          <a:xfrm>
            <a:off x="246993" y="5446644"/>
            <a:ext cx="617045" cy="30811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84CC4F8-EFF3-61D0-C1A8-2E026C7B38A9}"/>
              </a:ext>
            </a:extLst>
          </p:cNvPr>
          <p:cNvSpPr txBox="1"/>
          <p:nvPr/>
        </p:nvSpPr>
        <p:spPr>
          <a:xfrm>
            <a:off x="224620" y="5400645"/>
            <a:ext cx="706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戻る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8C6FF5C-DD0B-89E1-C734-0A2CBE569759}"/>
              </a:ext>
            </a:extLst>
          </p:cNvPr>
          <p:cNvSpPr/>
          <p:nvPr/>
        </p:nvSpPr>
        <p:spPr>
          <a:xfrm>
            <a:off x="1089826" y="5347325"/>
            <a:ext cx="641483" cy="274598"/>
          </a:xfrm>
          <a:prstGeom prst="rect">
            <a:avLst/>
          </a:prstGeom>
          <a:solidFill>
            <a:srgbClr val="A52727"/>
          </a:solidFill>
          <a:ln>
            <a:solidFill>
              <a:srgbClr val="A52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AC3FEFB-9699-9E82-F121-E9CE0D60F89E}"/>
              </a:ext>
            </a:extLst>
          </p:cNvPr>
          <p:cNvSpPr/>
          <p:nvPr/>
        </p:nvSpPr>
        <p:spPr>
          <a:xfrm>
            <a:off x="1932572" y="6155786"/>
            <a:ext cx="815009" cy="2847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E2BC09-B51A-4307-2EC8-F84383173FEB}"/>
              </a:ext>
            </a:extLst>
          </p:cNvPr>
          <p:cNvSpPr txBox="1"/>
          <p:nvPr/>
        </p:nvSpPr>
        <p:spPr>
          <a:xfrm>
            <a:off x="1969277" y="6098116"/>
            <a:ext cx="97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C00000"/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更新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2DB7D1A-B6EE-546B-63D2-02DA19E24D06}"/>
              </a:ext>
            </a:extLst>
          </p:cNvPr>
          <p:cNvSpPr txBox="1"/>
          <p:nvPr/>
        </p:nvSpPr>
        <p:spPr>
          <a:xfrm>
            <a:off x="1064540" y="5281173"/>
            <a:ext cx="10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>
                    <a:lumMod val="95000"/>
                  </a:schemeClr>
                </a:solidFill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削除</a:t>
            </a:r>
          </a:p>
        </p:txBody>
      </p:sp>
    </p:spTree>
    <p:extLst>
      <p:ext uri="{BB962C8B-B14F-4D97-AF65-F5344CB8AC3E}">
        <p14:creationId xmlns:p14="http://schemas.microsoft.com/office/powerpoint/2010/main" val="309964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HGS行書体</vt:lpstr>
      <vt:lpstr>HGS創英ﾌﾟﾚｾﾞﾝｽEB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朝倉日菜</dc:creator>
  <cp:lastModifiedBy>朝倉日菜</cp:lastModifiedBy>
  <cp:revision>1</cp:revision>
  <dcterms:created xsi:type="dcterms:W3CDTF">2023-06-05T07:24:51Z</dcterms:created>
  <dcterms:modified xsi:type="dcterms:W3CDTF">2023-06-05T07:50:11Z</dcterms:modified>
</cp:coreProperties>
</file>