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June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June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0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5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June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7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June 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4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1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店のショーウィンドウ&#10;&#10;中程度の精度で">
            <a:extLst>
              <a:ext uri="{FF2B5EF4-FFF2-40B4-BE49-F238E27FC236}">
                <a16:creationId xmlns:a16="http://schemas.microsoft.com/office/drawing/2014/main" id="{2B417E36-75BC-7F0F-3668-FFFA93747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9" b="1390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FDFC8-176B-15B9-32BB-A915ACDDB272}"/>
              </a:ext>
            </a:extLst>
          </p:cNvPr>
          <p:cNvSpPr txBox="1"/>
          <p:nvPr/>
        </p:nvSpPr>
        <p:spPr>
          <a:xfrm>
            <a:off x="990600" y="676275"/>
            <a:ext cx="6581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いらっしゃいませ</a:t>
            </a:r>
            <a:endParaRPr kumimoji="1" lang="en-US" altLang="ja-JP" sz="320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ja-JP" altLang="en-US" sz="32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お名前をお伺いいたします。</a:t>
            </a:r>
            <a:endParaRPr kumimoji="1" lang="ja-JP" altLang="en-US" sz="320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A6E09EB-FD4D-4A22-E8BC-CD424DEBF6D5}"/>
              </a:ext>
            </a:extLst>
          </p:cNvPr>
          <p:cNvSpPr/>
          <p:nvPr/>
        </p:nvSpPr>
        <p:spPr>
          <a:xfrm>
            <a:off x="1114425" y="1981190"/>
            <a:ext cx="4886325" cy="448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11060E-372D-67FC-056B-52EB55543285}"/>
              </a:ext>
            </a:extLst>
          </p:cNvPr>
          <p:cNvSpPr txBox="1"/>
          <p:nvPr/>
        </p:nvSpPr>
        <p:spPr>
          <a:xfrm>
            <a:off x="1114425" y="2060426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</a:schemeClr>
                </a:solidFill>
              </a:rPr>
              <a:t>ID</a:t>
            </a:r>
            <a:r>
              <a:rPr kumimoji="1" lang="ja-JP" altLang="en-US" dirty="0">
                <a:solidFill>
                  <a:schemeClr val="tx1">
                    <a:lumMod val="65000"/>
                  </a:schemeClr>
                </a:solidFill>
              </a:rPr>
              <a:t>を入力してください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2BE25F-99FB-C1C0-3155-492AFF5275C4}"/>
              </a:ext>
            </a:extLst>
          </p:cNvPr>
          <p:cNvSpPr txBox="1"/>
          <p:nvPr/>
        </p:nvSpPr>
        <p:spPr>
          <a:xfrm>
            <a:off x="990599" y="3309516"/>
            <a:ext cx="658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合言葉はお持ちですか？</a:t>
            </a:r>
            <a:endParaRPr kumimoji="1" lang="en-US" altLang="ja-JP" sz="3200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6E42E58-51A9-AFC6-8ECE-4050D42B112E}"/>
              </a:ext>
            </a:extLst>
          </p:cNvPr>
          <p:cNvSpPr/>
          <p:nvPr/>
        </p:nvSpPr>
        <p:spPr>
          <a:xfrm>
            <a:off x="1114424" y="3985781"/>
            <a:ext cx="4886325" cy="448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7D8664-7BC1-9425-8698-5AA836027302}"/>
              </a:ext>
            </a:extLst>
          </p:cNvPr>
          <p:cNvSpPr txBox="1"/>
          <p:nvPr/>
        </p:nvSpPr>
        <p:spPr>
          <a:xfrm>
            <a:off x="1114425" y="4065017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65000"/>
                  </a:schemeClr>
                </a:solidFill>
              </a:rPr>
              <a:t>パスワード</a:t>
            </a:r>
            <a:r>
              <a:rPr kumimoji="1" lang="ja-JP" altLang="en-US" dirty="0">
                <a:solidFill>
                  <a:schemeClr val="tx1">
                    <a:lumMod val="65000"/>
                  </a:schemeClr>
                </a:solidFill>
              </a:rPr>
              <a:t>を入力してください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4C5212A-6296-5FE8-452B-46DD8F7D8D9B}"/>
              </a:ext>
            </a:extLst>
          </p:cNvPr>
          <p:cNvSpPr/>
          <p:nvPr/>
        </p:nvSpPr>
        <p:spPr>
          <a:xfrm>
            <a:off x="8782050" y="3985781"/>
            <a:ext cx="2514600" cy="23907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E2612EA-EAE4-43AA-E817-0E39AB15273B}"/>
              </a:ext>
            </a:extLst>
          </p:cNvPr>
          <p:cNvSpPr txBox="1"/>
          <p:nvPr/>
        </p:nvSpPr>
        <p:spPr>
          <a:xfrm>
            <a:off x="9239249" y="4919558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入店する</a:t>
            </a:r>
          </a:p>
        </p:txBody>
      </p:sp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6FE91D3-38EC-A4C1-5E18-F8C5F6BE1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98" y="5437584"/>
            <a:ext cx="990599" cy="144137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F0F8757-7186-9D90-5273-863E181C1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73" y="5508560"/>
            <a:ext cx="903603" cy="13147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27AC750-4490-E02C-6001-A5A794A32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524" y="5479904"/>
            <a:ext cx="903603" cy="131479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FBC39C3-AE06-B13E-43D9-79A7960E0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57" y="5463040"/>
            <a:ext cx="903603" cy="1314794"/>
          </a:xfrm>
          <a:prstGeom prst="rect">
            <a:avLst/>
          </a:prstGeom>
        </p:spPr>
      </p:pic>
      <p:pic>
        <p:nvPicPr>
          <p:cNvPr id="18" name="図 1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D169A4E-CF60-DA2B-1D05-0482CD6B7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451" y="5381976"/>
            <a:ext cx="990599" cy="144137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AC7448-143E-9979-5ED0-7CB6E136557D}"/>
              </a:ext>
            </a:extLst>
          </p:cNvPr>
          <p:cNvSpPr txBox="1"/>
          <p:nvPr/>
        </p:nvSpPr>
        <p:spPr>
          <a:xfrm rot="737160">
            <a:off x="847493" y="5137467"/>
            <a:ext cx="1200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いらっしゃいませ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BE837E-E523-11EF-464A-B83B235DEB86}"/>
              </a:ext>
            </a:extLst>
          </p:cNvPr>
          <p:cNvSpPr txBox="1"/>
          <p:nvPr/>
        </p:nvSpPr>
        <p:spPr>
          <a:xfrm rot="21352728">
            <a:off x="3790050" y="5148510"/>
            <a:ext cx="1225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個室ですか？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D92716-2463-00D1-A05D-770BA5BEF5CF}"/>
              </a:ext>
            </a:extLst>
          </p:cNvPr>
          <p:cNvSpPr txBox="1"/>
          <p:nvPr/>
        </p:nvSpPr>
        <p:spPr>
          <a:xfrm rot="582022">
            <a:off x="5644197" y="5192468"/>
            <a:ext cx="1061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ご予約様で！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24BEA3F-B6EA-A867-774A-D19EF0AB9100}"/>
              </a:ext>
            </a:extLst>
          </p:cNvPr>
          <p:cNvSpPr txBox="1"/>
          <p:nvPr/>
        </p:nvSpPr>
        <p:spPr>
          <a:xfrm rot="385269">
            <a:off x="11339789" y="5203759"/>
            <a:ext cx="1061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まいどー！</a:t>
            </a:r>
            <a:endParaRPr kumimoji="1" lang="ja-JP" altLang="en-US" sz="1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252AF40-DFF8-24FB-A184-BBD5BE425DAF}"/>
              </a:ext>
            </a:extLst>
          </p:cNvPr>
          <p:cNvSpPr txBox="1"/>
          <p:nvPr/>
        </p:nvSpPr>
        <p:spPr>
          <a:xfrm rot="21328854">
            <a:off x="7349810" y="4922074"/>
            <a:ext cx="1533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遠慮の塊は</a:t>
            </a:r>
            <a:endParaRPr lang="en-US" altLang="ja-JP" sz="1000" dirty="0"/>
          </a:p>
          <a:p>
            <a:r>
              <a:rPr kumimoji="1" lang="ja-JP" altLang="en-US" sz="1000" dirty="0"/>
              <a:t>たべてもうてな！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08001859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HG正楷書体-PRO</vt:lpstr>
      <vt:lpstr>Meiryo</vt:lpstr>
      <vt:lpstr>Arial</vt:lpstr>
      <vt:lpstr>The Hand Extrablack</vt:lpstr>
      <vt:lpstr>BlobVTI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朝倉日菜</dc:creator>
  <cp:lastModifiedBy>朝倉日菜</cp:lastModifiedBy>
  <cp:revision>2</cp:revision>
  <dcterms:created xsi:type="dcterms:W3CDTF">2023-06-06T07:54:51Z</dcterms:created>
  <dcterms:modified xsi:type="dcterms:W3CDTF">2023-06-06T08:48:25Z</dcterms:modified>
</cp:coreProperties>
</file>