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C5A201-AE54-59C7-3790-EFA5A6257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1C9C57-03E1-F49C-4213-DE6D55FAA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A27EE-0CD0-E9CB-58DA-C6F74A6B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8159AB-2E0F-3A5D-992E-E476B325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A11891-B5D9-DD16-6A40-66F6E28E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80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0FD14-4A1F-CBF8-1C27-6F86CBE0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CEE252-4A60-F433-51F6-412AF8E16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D87282-6AAF-B1A3-56E5-E15FD2B2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2D3F60-8C7A-D53E-7077-055C4C1D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ACEB7-7EE1-8A19-B39D-69826298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44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28692-68DA-6284-97C6-640F08F85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9FC98C-CC2F-6C62-0161-029DB368B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4B6A6-C6C2-0653-70D1-6FB9AE92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EFB4E3-2BBB-C2B1-07FB-B52DB7BB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58A8D3-DD82-4239-A0D6-C6371193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8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4D2D5C-63CB-518F-278B-31225BBF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908D83-961B-7CF1-2884-745FB53F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B57959-61A8-E2BC-BDD6-9B631A33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3669BC-2A83-389D-4F9E-15635AE0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9C9DE-A8A2-A447-C5DC-52806C6B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94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724C54-4647-F199-0DE1-172A777F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284BA2-0C37-7B0D-9DE8-9E6DD2CAC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474B8-E0E8-66C5-EE21-4751AF73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4C021A-B211-ADDB-4BFD-C306E7E0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C2136-3AF4-6638-66E3-35751914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4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EB62A9-0FEA-84F2-8CDF-45DB3E0E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04B1A0-9498-8DD5-8869-0AD90ADED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24DBDC-BF97-5FB1-0605-ED63B1113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3EE9A1-B8A8-57D6-4B2D-17888FFA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329459-D159-EDF4-825F-A099C8A3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0458F5-DF9A-D68B-03CE-5AB01FB0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41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DDD31-D038-D5F5-E832-EE3925A3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056828-5725-E751-FC08-F0412F5EF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6CC0ED-ABF3-831B-AB0C-847C012E0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451553-C35A-1CB4-9375-79AB803E2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9557971-1899-735F-B483-EC70F3C42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D7E1746-7DE8-9918-6280-8E08453D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D777A0-8C2F-FCAA-D6C4-753FBE95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5CC884-3865-969F-62CE-B1EB73C5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89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3E85C3-BC6E-5FB1-2420-0394A032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53154A-7ABB-6A57-6B62-B7D4BAE3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6E51D0-D573-6B27-818B-7CD77763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764CAF-D1C5-3438-ADC3-AD15EB1B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81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8CCB710-B2B6-6FC8-5924-DE2A21F4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53882F-B55E-3837-BC58-9983E3B0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331F36-F91C-1B2E-BB93-3CDFEBCC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72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038D0-2E26-0268-D5F0-5379B413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34020B-186C-886A-EE01-F69C588B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139086-8F75-7BEE-6237-D751B5FB7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CCDB29-B707-B9EF-C5CE-977F9CE7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F70C73-9AE4-CE62-FFDC-1BE537BA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9BD293-2AA9-C543-5FFB-C139D1D0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63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720AE-13B8-4895-48E8-0A9606F0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7F9FA3-94FF-EA79-9905-72EBBF610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4456CE-6E65-D0E0-0EFE-6EB8242BF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A7EE93-292F-2C94-84D0-75D099DC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977F2B-6573-6375-4FDE-601AB87B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2821B3-AB2A-509A-94CE-42DA188B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11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8D23E9-3A7F-F0B4-996D-F197DDE1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F80F60-623D-A5FD-D0D4-1BE651FE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EEE9B-A109-6780-8FA1-17DEAEBD3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F58365-B137-83D8-AF92-896ABB8C2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3AD28E-E1EF-5A82-759F-BDD762A4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8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ーブル, 屋内, 座る, カップ が含まれている画像">
            <a:extLst>
              <a:ext uri="{FF2B5EF4-FFF2-40B4-BE49-F238E27FC236}">
                <a16:creationId xmlns:a16="http://schemas.microsoft.com/office/drawing/2014/main" id="{2FDCDCFC-1ABE-2149-1861-F3FA81504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8E3887-2839-C029-5163-BBC2DCBC5BBD}"/>
              </a:ext>
            </a:extLst>
          </p:cNvPr>
          <p:cNvSpPr/>
          <p:nvPr/>
        </p:nvSpPr>
        <p:spPr>
          <a:xfrm>
            <a:off x="2162175" y="342900"/>
            <a:ext cx="8001000" cy="8001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D50CE30-8991-B1AA-518C-0BB342B6943C}"/>
              </a:ext>
            </a:extLst>
          </p:cNvPr>
          <p:cNvSpPr/>
          <p:nvPr/>
        </p:nvSpPr>
        <p:spPr>
          <a:xfrm>
            <a:off x="2247900" y="442912"/>
            <a:ext cx="7829550" cy="600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2356F9-B20C-4931-7F3E-7D0B179DFE2F}"/>
              </a:ext>
            </a:extLst>
          </p:cNvPr>
          <p:cNvSpPr txBox="1"/>
          <p:nvPr/>
        </p:nvSpPr>
        <p:spPr>
          <a:xfrm>
            <a:off x="4907756" y="458212"/>
            <a:ext cx="237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新規</a:t>
            </a:r>
            <a:r>
              <a:rPr kumimoji="1" lang="ja-JP" altLang="en-US" sz="32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登録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369A37-38DF-1DAD-4032-998C6763B14F}"/>
              </a:ext>
            </a:extLst>
          </p:cNvPr>
          <p:cNvSpPr/>
          <p:nvPr/>
        </p:nvSpPr>
        <p:spPr>
          <a:xfrm>
            <a:off x="4907756" y="1480378"/>
            <a:ext cx="29051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1934A83-CB0B-8B60-D109-55FA30FFBA17}"/>
              </a:ext>
            </a:extLst>
          </p:cNvPr>
          <p:cNvSpPr/>
          <p:nvPr/>
        </p:nvSpPr>
        <p:spPr>
          <a:xfrm>
            <a:off x="4993480" y="1556578"/>
            <a:ext cx="2733675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9CD2014-7082-5DF6-76D0-93F838781209}"/>
              </a:ext>
            </a:extLst>
          </p:cNvPr>
          <p:cNvSpPr txBox="1"/>
          <p:nvPr/>
        </p:nvSpPr>
        <p:spPr>
          <a:xfrm>
            <a:off x="6063180" y="1514013"/>
            <a:ext cx="594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ID</a:t>
            </a:r>
            <a:endParaRPr kumimoji="1" lang="ja-JP" altLang="en-US" sz="24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2101F2-7845-0614-5A39-7D3D2663AA6E}"/>
              </a:ext>
            </a:extLst>
          </p:cNvPr>
          <p:cNvSpPr/>
          <p:nvPr/>
        </p:nvSpPr>
        <p:spPr>
          <a:xfrm>
            <a:off x="8269039" y="1478144"/>
            <a:ext cx="29051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C46D68-2234-AA3B-CA3B-2E3177F18D3D}"/>
              </a:ext>
            </a:extLst>
          </p:cNvPr>
          <p:cNvSpPr/>
          <p:nvPr/>
        </p:nvSpPr>
        <p:spPr>
          <a:xfrm>
            <a:off x="8354763" y="1554344"/>
            <a:ext cx="2733675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9A76761-47C2-F5C4-1973-4E777A545E3A}"/>
              </a:ext>
            </a:extLst>
          </p:cNvPr>
          <p:cNvSpPr txBox="1"/>
          <p:nvPr/>
        </p:nvSpPr>
        <p:spPr>
          <a:xfrm>
            <a:off x="8915805" y="1502548"/>
            <a:ext cx="178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bg2">
                    <a:lumMod val="75000"/>
                  </a:schemeClr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30</a:t>
            </a:r>
            <a:r>
              <a:rPr lang="ja-JP" altLang="en-US" sz="2400" dirty="0">
                <a:solidFill>
                  <a:schemeClr val="bg2">
                    <a:lumMod val="75000"/>
                  </a:schemeClr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文字以内</a:t>
            </a:r>
            <a:endParaRPr kumimoji="1" lang="ja-JP" altLang="en-US" sz="2400" dirty="0">
              <a:solidFill>
                <a:schemeClr val="bg2">
                  <a:lumMod val="75000"/>
                </a:schemeClr>
              </a:solidFill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F0652FA-E39C-31B4-B298-2EC3D4F9625C}"/>
              </a:ext>
            </a:extLst>
          </p:cNvPr>
          <p:cNvSpPr/>
          <p:nvPr/>
        </p:nvSpPr>
        <p:spPr>
          <a:xfrm>
            <a:off x="4907756" y="2290003"/>
            <a:ext cx="29051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0A4B22B-7504-91CE-1220-64A3CDFC1CC4}"/>
              </a:ext>
            </a:extLst>
          </p:cNvPr>
          <p:cNvSpPr/>
          <p:nvPr/>
        </p:nvSpPr>
        <p:spPr>
          <a:xfrm>
            <a:off x="4993480" y="2366203"/>
            <a:ext cx="2733675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0FF6592-C2B0-A159-1D42-1D1F8DA154D7}"/>
              </a:ext>
            </a:extLst>
          </p:cNvPr>
          <p:cNvSpPr txBox="1"/>
          <p:nvPr/>
        </p:nvSpPr>
        <p:spPr>
          <a:xfrm>
            <a:off x="5596453" y="2302946"/>
            <a:ext cx="183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パスワード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70F7A0F-F30A-8B05-7121-309577357697}"/>
              </a:ext>
            </a:extLst>
          </p:cNvPr>
          <p:cNvSpPr/>
          <p:nvPr/>
        </p:nvSpPr>
        <p:spPr>
          <a:xfrm>
            <a:off x="8269039" y="2287769"/>
            <a:ext cx="29051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E972781-672E-A259-4E9F-8732C9977C84}"/>
              </a:ext>
            </a:extLst>
          </p:cNvPr>
          <p:cNvSpPr/>
          <p:nvPr/>
        </p:nvSpPr>
        <p:spPr>
          <a:xfrm>
            <a:off x="8354763" y="2363969"/>
            <a:ext cx="2733675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802F37A-A36B-C920-86BC-7EC84B2ED8FD}"/>
              </a:ext>
            </a:extLst>
          </p:cNvPr>
          <p:cNvSpPr txBox="1"/>
          <p:nvPr/>
        </p:nvSpPr>
        <p:spPr>
          <a:xfrm>
            <a:off x="8856277" y="2342984"/>
            <a:ext cx="173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2">
                    <a:lumMod val="75000"/>
                  </a:schemeClr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８文字以上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FBCEE18-4692-BA6B-4371-6E5CCA1ED87B}"/>
              </a:ext>
            </a:extLst>
          </p:cNvPr>
          <p:cNvSpPr/>
          <p:nvPr/>
        </p:nvSpPr>
        <p:spPr>
          <a:xfrm>
            <a:off x="4907756" y="3097394"/>
            <a:ext cx="29051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2C0510F9-57ED-5AF3-9043-92D70253CD8F}"/>
              </a:ext>
            </a:extLst>
          </p:cNvPr>
          <p:cNvSpPr/>
          <p:nvPr/>
        </p:nvSpPr>
        <p:spPr>
          <a:xfrm>
            <a:off x="4993480" y="3173594"/>
            <a:ext cx="2733675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A14AF8B-5DB8-37D8-0305-465AA12160CE}"/>
              </a:ext>
            </a:extLst>
          </p:cNvPr>
          <p:cNvSpPr txBox="1"/>
          <p:nvPr/>
        </p:nvSpPr>
        <p:spPr>
          <a:xfrm>
            <a:off x="5634851" y="3137729"/>
            <a:ext cx="1418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上限金額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6C993E9-6C39-7AB0-F7E1-74B650E62F4D}"/>
              </a:ext>
            </a:extLst>
          </p:cNvPr>
          <p:cNvSpPr/>
          <p:nvPr/>
        </p:nvSpPr>
        <p:spPr>
          <a:xfrm>
            <a:off x="8269039" y="3095160"/>
            <a:ext cx="29051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C5170D84-D3D5-A0A6-3AA8-25A1582FFA75}"/>
              </a:ext>
            </a:extLst>
          </p:cNvPr>
          <p:cNvSpPr/>
          <p:nvPr/>
        </p:nvSpPr>
        <p:spPr>
          <a:xfrm>
            <a:off x="8354763" y="3171360"/>
            <a:ext cx="2733675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B248C5D-8206-05B6-BCD7-839F33F1C463}"/>
              </a:ext>
            </a:extLst>
          </p:cNvPr>
          <p:cNvSpPr txBox="1"/>
          <p:nvPr/>
        </p:nvSpPr>
        <p:spPr>
          <a:xfrm>
            <a:off x="8387055" y="3108194"/>
            <a:ext cx="264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2">
                    <a:lumMod val="75000"/>
                  </a:schemeClr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平均：１万５千円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A9C85F0-4DD5-A822-EB4A-57E15C92B11B}"/>
              </a:ext>
            </a:extLst>
          </p:cNvPr>
          <p:cNvSpPr/>
          <p:nvPr/>
        </p:nvSpPr>
        <p:spPr>
          <a:xfrm>
            <a:off x="4941092" y="3902551"/>
            <a:ext cx="29051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C65273D-E2FC-7708-6720-0462C411D902}"/>
              </a:ext>
            </a:extLst>
          </p:cNvPr>
          <p:cNvSpPr/>
          <p:nvPr/>
        </p:nvSpPr>
        <p:spPr>
          <a:xfrm>
            <a:off x="5026816" y="3978751"/>
            <a:ext cx="2733675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A3F4771-A67B-FB81-CD26-425C9FCA4B6D}"/>
              </a:ext>
            </a:extLst>
          </p:cNvPr>
          <p:cNvSpPr txBox="1"/>
          <p:nvPr/>
        </p:nvSpPr>
        <p:spPr>
          <a:xfrm>
            <a:off x="6018864" y="3933951"/>
            <a:ext cx="85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年齢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69F80A6-BACA-31A9-5E65-FC3935ADE6F2}"/>
              </a:ext>
            </a:extLst>
          </p:cNvPr>
          <p:cNvSpPr/>
          <p:nvPr/>
        </p:nvSpPr>
        <p:spPr>
          <a:xfrm>
            <a:off x="8302375" y="3900317"/>
            <a:ext cx="29051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3EE2F78-DD78-36F7-DDE7-7BFEDAB57785}"/>
              </a:ext>
            </a:extLst>
          </p:cNvPr>
          <p:cNvSpPr/>
          <p:nvPr/>
        </p:nvSpPr>
        <p:spPr>
          <a:xfrm>
            <a:off x="8388099" y="3976517"/>
            <a:ext cx="2733675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721F61C4-43D6-8A51-DFED-8C31270A616F}"/>
              </a:ext>
            </a:extLst>
          </p:cNvPr>
          <p:cNvSpPr/>
          <p:nvPr/>
        </p:nvSpPr>
        <p:spPr>
          <a:xfrm>
            <a:off x="4980637" y="4709942"/>
            <a:ext cx="29051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3183668E-A462-B8A6-F25D-B12F6D181E12}"/>
              </a:ext>
            </a:extLst>
          </p:cNvPr>
          <p:cNvSpPr/>
          <p:nvPr/>
        </p:nvSpPr>
        <p:spPr>
          <a:xfrm>
            <a:off x="5079204" y="4788376"/>
            <a:ext cx="2733675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7ECE02B-30B3-212B-4F80-CE28DFCB2AF9}"/>
              </a:ext>
            </a:extLst>
          </p:cNvPr>
          <p:cNvSpPr txBox="1"/>
          <p:nvPr/>
        </p:nvSpPr>
        <p:spPr>
          <a:xfrm>
            <a:off x="6045057" y="4743576"/>
            <a:ext cx="8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性別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BC29236A-FAFD-BDD4-C5D1-894287806786}"/>
              </a:ext>
            </a:extLst>
          </p:cNvPr>
          <p:cNvSpPr/>
          <p:nvPr/>
        </p:nvSpPr>
        <p:spPr>
          <a:xfrm>
            <a:off x="8354763" y="4709942"/>
            <a:ext cx="29051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95C0D20-F4FA-10CA-D538-D3C8915C72EF}"/>
              </a:ext>
            </a:extLst>
          </p:cNvPr>
          <p:cNvSpPr/>
          <p:nvPr/>
        </p:nvSpPr>
        <p:spPr>
          <a:xfrm>
            <a:off x="8440487" y="4786142"/>
            <a:ext cx="2733675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E9119E1-5234-24F2-4F72-A80BF82147E1}"/>
              </a:ext>
            </a:extLst>
          </p:cNvPr>
          <p:cNvSpPr txBox="1"/>
          <p:nvPr/>
        </p:nvSpPr>
        <p:spPr>
          <a:xfrm>
            <a:off x="9510187" y="4743577"/>
            <a:ext cx="850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男性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709A0D7-70A8-2CF6-2027-5EE7890234AE}"/>
              </a:ext>
            </a:extLst>
          </p:cNvPr>
          <p:cNvSpPr txBox="1"/>
          <p:nvPr/>
        </p:nvSpPr>
        <p:spPr>
          <a:xfrm>
            <a:off x="8627473" y="2799612"/>
            <a:ext cx="3466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※</a:t>
            </a:r>
            <a:r>
              <a:rPr kumimoji="1" lang="ja-JP" altLang="en-US" sz="1200" dirty="0">
                <a:solidFill>
                  <a:schemeClr val="bg1"/>
                </a:solidFill>
              </a:rPr>
              <a:t>数字、アルファベット大小をいれてください</a:t>
            </a:r>
          </a:p>
        </p:txBody>
      </p:sp>
      <p:sp>
        <p:nvSpPr>
          <p:cNvPr id="81" name="二等辺三角形 80">
            <a:extLst>
              <a:ext uri="{FF2B5EF4-FFF2-40B4-BE49-F238E27FC236}">
                <a16:creationId xmlns:a16="http://schemas.microsoft.com/office/drawing/2014/main" id="{7C812B35-AC58-706E-C58B-41D28EA915B9}"/>
              </a:ext>
            </a:extLst>
          </p:cNvPr>
          <p:cNvSpPr/>
          <p:nvPr/>
        </p:nvSpPr>
        <p:spPr>
          <a:xfrm rot="5400000">
            <a:off x="8744038" y="4077173"/>
            <a:ext cx="219075" cy="1769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0EBF0EBD-63F8-C453-798E-ED45E4604A63}"/>
              </a:ext>
            </a:extLst>
          </p:cNvPr>
          <p:cNvSpPr txBox="1"/>
          <p:nvPr/>
        </p:nvSpPr>
        <p:spPr>
          <a:xfrm>
            <a:off x="9538762" y="3915384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20</a:t>
            </a:r>
            <a:r>
              <a:rPr kumimoji="1" lang="ja-JP" altLang="en-US" sz="24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　　歳</a:t>
            </a:r>
          </a:p>
        </p:txBody>
      </p:sp>
      <p:sp>
        <p:nvSpPr>
          <p:cNvPr id="83" name="二等辺三角形 82">
            <a:extLst>
              <a:ext uri="{FF2B5EF4-FFF2-40B4-BE49-F238E27FC236}">
                <a16:creationId xmlns:a16="http://schemas.microsoft.com/office/drawing/2014/main" id="{24E910D1-00E7-B504-812B-5F9408E9F5C3}"/>
              </a:ext>
            </a:extLst>
          </p:cNvPr>
          <p:cNvSpPr/>
          <p:nvPr/>
        </p:nvSpPr>
        <p:spPr>
          <a:xfrm rot="5400000">
            <a:off x="8767754" y="4897673"/>
            <a:ext cx="219075" cy="1769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図 8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BCFABC2-436F-4929-52B3-D69CCC377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1137">
            <a:off x="8838018" y="5438285"/>
            <a:ext cx="1938608" cy="1293407"/>
          </a:xfrm>
          <a:prstGeom prst="rect">
            <a:avLst/>
          </a:prstGeom>
        </p:spPr>
      </p:pic>
      <p:pic>
        <p:nvPicPr>
          <p:cNvPr id="85" name="図 84" descr="アイコン">
            <a:extLst>
              <a:ext uri="{FF2B5EF4-FFF2-40B4-BE49-F238E27FC236}">
                <a16:creationId xmlns:a16="http://schemas.microsoft.com/office/drawing/2014/main" id="{89115AD1-0895-12ED-BD9A-8C523E11D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982" y="5377622"/>
            <a:ext cx="1934944" cy="1451208"/>
          </a:xfrm>
          <a:prstGeom prst="rect">
            <a:avLst/>
          </a:prstGeom>
        </p:spPr>
      </p:pic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BE36D0C-5AD4-9959-6B4C-8E702C5D8D7D}"/>
              </a:ext>
            </a:extLst>
          </p:cNvPr>
          <p:cNvSpPr txBox="1"/>
          <p:nvPr/>
        </p:nvSpPr>
        <p:spPr>
          <a:xfrm rot="20820606">
            <a:off x="9258240" y="5750266"/>
            <a:ext cx="1354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登録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A19294E-D2A2-D597-9E18-E7F3E71BC476}"/>
              </a:ext>
            </a:extLst>
          </p:cNvPr>
          <p:cNvSpPr txBox="1"/>
          <p:nvPr/>
        </p:nvSpPr>
        <p:spPr>
          <a:xfrm>
            <a:off x="6242990" y="5796287"/>
            <a:ext cx="112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412578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31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HGP行書体</vt:lpstr>
      <vt:lpstr>HGS行書体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朝倉日菜</dc:creator>
  <cp:lastModifiedBy>朝倉日菜</cp:lastModifiedBy>
  <cp:revision>3</cp:revision>
  <dcterms:created xsi:type="dcterms:W3CDTF">2023-06-05T05:16:28Z</dcterms:created>
  <dcterms:modified xsi:type="dcterms:W3CDTF">2023-06-07T01:45:49Z</dcterms:modified>
</cp:coreProperties>
</file>