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A201-AE54-59C7-3790-EFA5A625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C9C57-03E1-F49C-4213-DE6D55FA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A27EE-0CD0-E9CB-58DA-C6F74A6B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159AB-2E0F-3A5D-992E-E476B325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11891-B5D9-DD16-6A40-66F6E28E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0FD14-4A1F-CBF8-1C27-6F86CBE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EE252-4A60-F433-51F6-412AF8E16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87282-6AAF-B1A3-56E5-E15FD2B2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D3F60-8C7A-D53E-7077-055C4C1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ACEB7-7EE1-8A19-B39D-6982629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4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28692-68DA-6284-97C6-640F08F8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9FC98C-CC2F-6C62-0161-029DB368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4B6A6-C6C2-0653-70D1-6FB9AE92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FB4E3-2BBB-C2B1-07FB-B52DB7BB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8A8D3-DD82-4239-A0D6-C637119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D2D5C-63CB-518F-278B-31225BBF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08D83-961B-7CF1-2884-745FB53F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B57959-61A8-E2BC-BDD6-9B631A3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669BC-2A83-389D-4F9E-15635AE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C9DE-A8A2-A447-C5DC-52806C6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9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24C54-4647-F199-0DE1-172A777F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84BA2-0C37-7B0D-9DE8-9E6DD2CA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474B8-E0E8-66C5-EE21-4751AF7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C021A-B211-ADDB-4BFD-C306E7E0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C2136-3AF4-6638-66E3-3575191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B62A9-0FEA-84F2-8CDF-45DB3E0E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4B1A0-9498-8DD5-8869-0AD90ADE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24DBDC-BF97-5FB1-0605-ED63B111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3EE9A1-B8A8-57D6-4B2D-17888FF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29459-D159-EDF4-825F-A099C8A3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458F5-DF9A-D68B-03CE-5AB01FB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DDD31-D038-D5F5-E832-EE3925A3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56828-5725-E751-FC08-F0412F5E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CC0ED-ABF3-831B-AB0C-847C012E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451553-C35A-1CB4-9375-79AB803E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557971-1899-735F-B483-EC70F3C4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7E1746-7DE8-9918-6280-8E08453D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D777A0-8C2F-FCAA-D6C4-753FBE95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5CC884-3865-969F-62CE-B1EB73C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E85C3-BC6E-5FB1-2420-0394A032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3154A-7ABB-6A57-6B62-B7D4BAE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6E51D0-D573-6B27-818B-7CD777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764CAF-D1C5-3438-ADC3-AD15EB1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1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CCB710-B2B6-6FC8-5924-DE2A21F4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53882F-B55E-3837-BC58-9983E3B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331F36-F91C-1B2E-BB93-3CDFEBC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038D0-2E26-0268-D5F0-5379B413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4020B-186C-886A-EE01-F69C588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139086-8F75-7BEE-6237-D751B5FB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CDB29-B707-B9EF-C5CE-977F9CE7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70C73-9AE4-CE62-FFDC-1BE537BA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9BD293-2AA9-C543-5FFB-C139D1D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3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720AE-13B8-4895-48E8-0A9606F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7F9FA3-94FF-EA79-9905-72EBBF610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456CE-6E65-D0E0-0EFE-6EB8242B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7EE93-292F-2C94-84D0-75D099DC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977F2B-6573-6375-4FDE-601AB87B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821B3-AB2A-509A-94CE-42DA188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D23E9-3A7F-F0B4-996D-F197DDE1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F80F60-623D-A5FD-D0D4-1BE651F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EE9B-A109-6780-8FA1-17DEAEBD3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45F6-28EC-4C49-898C-B09837D4A2F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8365-B137-83D8-AF92-896ABB8C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3AD28E-E1EF-5A82-759F-BDD762A4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, 屋内, 座る, カップ が含まれている画像">
            <a:extLst>
              <a:ext uri="{FF2B5EF4-FFF2-40B4-BE49-F238E27FC236}">
                <a16:creationId xmlns:a16="http://schemas.microsoft.com/office/drawing/2014/main" id="{2FDCDCFC-1ABE-2149-1861-F3FA8150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8E3887-2839-C029-5163-BBC2DCBC5BBD}"/>
              </a:ext>
            </a:extLst>
          </p:cNvPr>
          <p:cNvSpPr/>
          <p:nvPr/>
        </p:nvSpPr>
        <p:spPr>
          <a:xfrm>
            <a:off x="2162175" y="342900"/>
            <a:ext cx="800100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D50CE30-8991-B1AA-518C-0BB342B6943C}"/>
              </a:ext>
            </a:extLst>
          </p:cNvPr>
          <p:cNvSpPr/>
          <p:nvPr/>
        </p:nvSpPr>
        <p:spPr>
          <a:xfrm>
            <a:off x="2247900" y="442912"/>
            <a:ext cx="7829550" cy="600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2356F9-B20C-4931-7F3E-7D0B179DFE2F}"/>
              </a:ext>
            </a:extLst>
          </p:cNvPr>
          <p:cNvSpPr txBox="1"/>
          <p:nvPr/>
        </p:nvSpPr>
        <p:spPr>
          <a:xfrm>
            <a:off x="4907756" y="458212"/>
            <a:ext cx="23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データ登録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369A37-38DF-1DAD-4032-998C6763B14F}"/>
              </a:ext>
            </a:extLst>
          </p:cNvPr>
          <p:cNvSpPr/>
          <p:nvPr/>
        </p:nvSpPr>
        <p:spPr>
          <a:xfrm>
            <a:off x="5248275" y="2162175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A00B1D-C0B3-D1F2-9BD4-9D99D1A28A30}"/>
              </a:ext>
            </a:extLst>
          </p:cNvPr>
          <p:cNvSpPr/>
          <p:nvPr/>
        </p:nvSpPr>
        <p:spPr>
          <a:xfrm>
            <a:off x="5248275" y="3200400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700C16-39D0-8B59-D900-F5BA4F9DE400}"/>
              </a:ext>
            </a:extLst>
          </p:cNvPr>
          <p:cNvSpPr/>
          <p:nvPr/>
        </p:nvSpPr>
        <p:spPr>
          <a:xfrm>
            <a:off x="5248275" y="5010150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934A83-CB0B-8B60-D109-55FA30FFBA17}"/>
              </a:ext>
            </a:extLst>
          </p:cNvPr>
          <p:cNvSpPr/>
          <p:nvPr/>
        </p:nvSpPr>
        <p:spPr>
          <a:xfrm>
            <a:off x="5333999" y="2238375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D342DC-6D17-6F33-BEF5-20D11A00D213}"/>
              </a:ext>
            </a:extLst>
          </p:cNvPr>
          <p:cNvSpPr/>
          <p:nvPr/>
        </p:nvSpPr>
        <p:spPr>
          <a:xfrm>
            <a:off x="5333999" y="3276600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93E69F-389E-EB40-2A49-E84828DF23E8}"/>
              </a:ext>
            </a:extLst>
          </p:cNvPr>
          <p:cNvSpPr/>
          <p:nvPr/>
        </p:nvSpPr>
        <p:spPr>
          <a:xfrm>
            <a:off x="5333999" y="5086350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CD2014-7082-5DF6-76D0-93F838781209}"/>
              </a:ext>
            </a:extLst>
          </p:cNvPr>
          <p:cNvSpPr txBox="1"/>
          <p:nvPr/>
        </p:nvSpPr>
        <p:spPr>
          <a:xfrm>
            <a:off x="5924547" y="2169468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飲んだ量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9D8D10-AD5B-A357-0B14-B6B81568003B}"/>
              </a:ext>
            </a:extLst>
          </p:cNvPr>
          <p:cNvSpPr txBox="1"/>
          <p:nvPr/>
        </p:nvSpPr>
        <p:spPr>
          <a:xfrm>
            <a:off x="5924547" y="3200400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食べた量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0B97E7-9FA0-4C54-A298-EAC5446F0580}"/>
              </a:ext>
            </a:extLst>
          </p:cNvPr>
          <p:cNvSpPr txBox="1"/>
          <p:nvPr/>
        </p:nvSpPr>
        <p:spPr>
          <a:xfrm>
            <a:off x="5924547" y="5005685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飲食代金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20" name="図 19" descr="Cgで描かれたマグカップ&#10;&#10;中程度の精度で">
            <a:extLst>
              <a:ext uri="{FF2B5EF4-FFF2-40B4-BE49-F238E27FC236}">
                <a16:creationId xmlns:a16="http://schemas.microsoft.com/office/drawing/2014/main" id="{2CD5AF09-B90A-7CA8-5EB3-1ECB5845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26" y="1950170"/>
            <a:ext cx="883444" cy="73588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4D5638-F80D-F8DA-82DC-52E822705535}"/>
              </a:ext>
            </a:extLst>
          </p:cNvPr>
          <p:cNvSpPr/>
          <p:nvPr/>
        </p:nvSpPr>
        <p:spPr>
          <a:xfrm>
            <a:off x="9780389" y="2162175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305F3A0-426C-00B5-CF71-EBCF94557896}"/>
              </a:ext>
            </a:extLst>
          </p:cNvPr>
          <p:cNvSpPr/>
          <p:nvPr/>
        </p:nvSpPr>
        <p:spPr>
          <a:xfrm>
            <a:off x="9867899" y="2228850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73CC1A-522B-E5EB-0570-C0FF2D7D59E6}"/>
              </a:ext>
            </a:extLst>
          </p:cNvPr>
          <p:cNvSpPr txBox="1"/>
          <p:nvPr/>
        </p:nvSpPr>
        <p:spPr>
          <a:xfrm>
            <a:off x="10102155" y="2193279"/>
            <a:ext cx="104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3</a:t>
            </a:r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杯</a:t>
            </a:r>
          </a:p>
        </p:txBody>
      </p:sp>
      <p:pic>
        <p:nvPicPr>
          <p:cNvPr id="26" name="図 25" descr="グラフ が含まれている画像">
            <a:extLst>
              <a:ext uri="{FF2B5EF4-FFF2-40B4-BE49-F238E27FC236}">
                <a16:creationId xmlns:a16="http://schemas.microsoft.com/office/drawing/2014/main" id="{265EEDEB-E487-EDA0-A6AF-D558DA6156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9524"/>
          <a:stretch/>
        </p:blipFill>
        <p:spPr>
          <a:xfrm>
            <a:off x="8448673" y="2943225"/>
            <a:ext cx="1238252" cy="9906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53B3F2-223C-2577-471F-FE119EC1F038}"/>
              </a:ext>
            </a:extLst>
          </p:cNvPr>
          <p:cNvSpPr/>
          <p:nvPr/>
        </p:nvSpPr>
        <p:spPr>
          <a:xfrm>
            <a:off x="9779348" y="3197869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A0596CC-4F72-E04B-5747-6F5349FEDBAD}"/>
              </a:ext>
            </a:extLst>
          </p:cNvPr>
          <p:cNvSpPr/>
          <p:nvPr/>
        </p:nvSpPr>
        <p:spPr>
          <a:xfrm>
            <a:off x="9867898" y="3269306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C6E7878-9F7F-D176-5C37-FD5CA7126173}"/>
              </a:ext>
            </a:extLst>
          </p:cNvPr>
          <p:cNvSpPr txBox="1"/>
          <p:nvPr/>
        </p:nvSpPr>
        <p:spPr>
          <a:xfrm>
            <a:off x="10102155" y="3212155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1</a:t>
            </a:r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7C7333E-74BC-3E6F-12EA-2FD22BD76A6D}"/>
              </a:ext>
            </a:extLst>
          </p:cNvPr>
          <p:cNvSpPr/>
          <p:nvPr/>
        </p:nvSpPr>
        <p:spPr>
          <a:xfrm>
            <a:off x="5248273" y="4100810"/>
            <a:ext cx="1724027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014DF4-D600-B6B1-951D-9969C875822C}"/>
              </a:ext>
            </a:extLst>
          </p:cNvPr>
          <p:cNvSpPr/>
          <p:nvPr/>
        </p:nvSpPr>
        <p:spPr>
          <a:xfrm>
            <a:off x="7381878" y="4100810"/>
            <a:ext cx="17240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5467599-F3D3-7035-64A5-CC57BC279C11}"/>
              </a:ext>
            </a:extLst>
          </p:cNvPr>
          <p:cNvSpPr/>
          <p:nvPr/>
        </p:nvSpPr>
        <p:spPr>
          <a:xfrm>
            <a:off x="5333999" y="4184005"/>
            <a:ext cx="1571626" cy="371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401628B-D574-AFC0-5EE4-5A3E852A6537}"/>
              </a:ext>
            </a:extLst>
          </p:cNvPr>
          <p:cNvSpPr txBox="1"/>
          <p:nvPr/>
        </p:nvSpPr>
        <p:spPr>
          <a:xfrm>
            <a:off x="5967413" y="4155370"/>
            <a:ext cx="76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32</a:t>
            </a:r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歳</a:t>
            </a:r>
          </a:p>
        </p:txBody>
      </p:sp>
      <p:sp>
        <p:nvSpPr>
          <p:cNvPr id="35" name="フローチャート: 抜出し 34">
            <a:extLst>
              <a:ext uri="{FF2B5EF4-FFF2-40B4-BE49-F238E27FC236}">
                <a16:creationId xmlns:a16="http://schemas.microsoft.com/office/drawing/2014/main" id="{5D6BB594-214C-FFCC-3A0C-4ADA63EE5140}"/>
              </a:ext>
            </a:extLst>
          </p:cNvPr>
          <p:cNvSpPr/>
          <p:nvPr/>
        </p:nvSpPr>
        <p:spPr>
          <a:xfrm rot="5400000">
            <a:off x="5522119" y="4296420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FDE4D4D-3444-57D5-2EAD-DD8513617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95" y="4996160"/>
            <a:ext cx="870188" cy="727684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5E3AA26-4C45-13B1-2508-EE7C0F592173}"/>
              </a:ext>
            </a:extLst>
          </p:cNvPr>
          <p:cNvSpPr/>
          <p:nvPr/>
        </p:nvSpPr>
        <p:spPr>
          <a:xfrm>
            <a:off x="7453311" y="4156695"/>
            <a:ext cx="1571626" cy="955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抜出し 35">
            <a:extLst>
              <a:ext uri="{FF2B5EF4-FFF2-40B4-BE49-F238E27FC236}">
                <a16:creationId xmlns:a16="http://schemas.microsoft.com/office/drawing/2014/main" id="{73D7BC96-2739-F9E4-ED26-E2F4D0D63C72}"/>
              </a:ext>
            </a:extLst>
          </p:cNvPr>
          <p:cNvSpPr/>
          <p:nvPr/>
        </p:nvSpPr>
        <p:spPr>
          <a:xfrm rot="5400000">
            <a:off x="7535538" y="4290015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57198BA-FE1C-530D-A2F2-DF8A1DBE230B}"/>
              </a:ext>
            </a:extLst>
          </p:cNvPr>
          <p:cNvSpPr txBox="1"/>
          <p:nvPr/>
        </p:nvSpPr>
        <p:spPr>
          <a:xfrm>
            <a:off x="7950995" y="4142422"/>
            <a:ext cx="102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男性</a:t>
            </a:r>
            <a:endParaRPr kumimoji="1" lang="en-US" altLang="ja-JP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女性</a:t>
            </a:r>
            <a:endParaRPr kumimoji="1" lang="en-US" altLang="ja-JP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その他</a:t>
            </a:r>
            <a:endParaRPr kumimoji="1" lang="ja-JP" altLang="en-US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65F9F08-9FB0-617D-F5D2-61D07F0581C1}"/>
              </a:ext>
            </a:extLst>
          </p:cNvPr>
          <p:cNvSpPr/>
          <p:nvPr/>
        </p:nvSpPr>
        <p:spPr>
          <a:xfrm>
            <a:off x="9760296" y="5086350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391B1B-C76B-E8DA-1E35-84D94D4AAAAE}"/>
              </a:ext>
            </a:extLst>
          </p:cNvPr>
          <p:cNvSpPr/>
          <p:nvPr/>
        </p:nvSpPr>
        <p:spPr>
          <a:xfrm>
            <a:off x="9839323" y="5153025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6000</a:t>
            </a:r>
            <a:r>
              <a:rPr kumimoji="1" lang="ja-JP" altLang="en-US" sz="2400" dirty="0">
                <a:solidFill>
                  <a:schemeClr val="tx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41257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1</cp:revision>
  <dcterms:created xsi:type="dcterms:W3CDTF">2023-06-05T05:16:28Z</dcterms:created>
  <dcterms:modified xsi:type="dcterms:W3CDTF">2023-06-05T06:13:35Z</dcterms:modified>
</cp:coreProperties>
</file>