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CB859-0A5D-3903-1F6C-B8A924590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DEE1FF-2705-B14A-99D3-7ED3FBFDC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63877-2C66-071E-A8CD-765A51BB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079E77-FD85-06AA-B016-D14B66C3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99BAD-C6F8-E0F9-7D2E-106D9329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80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1471F4-B835-D868-C4AE-D8400301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FE0EF2-C10A-9FCD-AA80-06800C87E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FB061-0FBB-6ACF-F231-01906459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8E3376-A82D-0943-6DE5-2EBAEED7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81B349-E803-F6DA-D016-F3BB6510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72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9FA631-915D-53D1-9865-1CF09D4B1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332F5-CC1B-78D0-B03B-31D50DC09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28BDC3-02AE-89B6-590D-D1CDAC70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8E9C7-1935-DC4B-4E03-A48A97D8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2DA62C-7821-AE31-80AF-B741E253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0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9F401D-15B9-ED6A-564D-8F5F4E4C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9FDD3B-4AEC-EE45-02D8-9CB3DF3C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1FC40-5D1D-B4AE-0902-0F316144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230EFD-DDD8-896D-EBC5-060394F9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7711A-93A2-10CD-94E9-7929EC9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58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7C794-FD3D-50C4-5B14-A9C709A5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CFF111-E09F-2826-B811-202B157FE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45A829-79BF-E6CD-91C3-36F770BB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1FD6C1-1AFE-E46C-2A7B-DEDD76BE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4C359-ACA5-84A1-43FC-D9E22B0F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8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44872-9D48-8357-8C49-391DC92F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3E6EE0-AC25-7EED-D72F-BE8787047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A7E9C0-8FAB-FAD5-3A0B-82FD10F8A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F68F23-ADD5-A61E-3137-C9C199DF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60D7E9-C7FB-3CD8-38BC-5711C29E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78730F-E660-8055-96BC-65944480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7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2DBEB-F5C9-F202-0F75-DB7C1BAE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F35559-D239-74F4-64C9-6267B654E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9620B6-9501-AB4D-EBF0-B84B71D31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006206-3C0B-769B-6776-639240057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D43318-EE18-B7E6-DCCA-E5A7C0E89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109391-8162-8AC9-82EE-6A28581B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65EB7D-080A-2C49-07AF-26B0BC63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B017E5-3030-164A-A7D8-505E597B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69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765B4-A8DA-9FAC-6B0A-F099DBA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427CEB-059E-8E14-7369-09F87595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B5DC52-E0F4-E2CB-5BD0-8415E4B5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5977A1-EC96-6C86-628C-313DFCAD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6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683C32-3927-2AE7-AD12-FB99BD06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BB70C1-E426-0D88-B975-BCF192EB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9E2168-F9E2-B476-B253-B10BE3EB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46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72565A-4B41-FB38-1E26-016E6717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9508CE-67D6-1AC1-7593-49D8267F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AA6B80-9DB5-F8A5-2406-DE0BD937D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DD12AD-EC8B-2981-A251-62994AA4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982B2A-F6C8-1054-F7DB-2E6D461B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F96CB-2DB3-FFC0-45EB-9C76A51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21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565EF-F655-27A7-F9F5-1043936C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078652-9373-EAB8-E885-1CC3EC8AA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C4A911-2686-FF51-BA8F-3F533B5DF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AD94BD-2C4B-3210-531B-0AD43689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401788-0F4B-6838-0E09-4B81852E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A6B9B-1E39-F861-72E9-4D2FA447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8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B4C557-F6D9-D4DB-E208-8F2E42AB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2B4552-0B10-51EC-A228-609246A94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B2526-78D9-30F1-48BA-BC1FBD13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26C3E-199A-493F-8754-B9658BCD420C}" type="datetimeFigureOut">
              <a:rPr kumimoji="1" lang="ja-JP" altLang="en-US" smtClean="0"/>
              <a:t>2023/6/5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7FDAA-D653-6700-3918-C256BCBB8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10CAB-BC9A-E0F1-4062-A61304527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E8B7-EE49-4C11-AFB3-631A0E8E1D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9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D09133-616E-6D25-66C0-A04F75559115}"/>
              </a:ext>
            </a:extLst>
          </p:cNvPr>
          <p:cNvSpPr/>
          <p:nvPr/>
        </p:nvSpPr>
        <p:spPr>
          <a:xfrm>
            <a:off x="462336" y="523981"/>
            <a:ext cx="11445411" cy="5876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94FEFC-FA2B-2369-E9E1-AA95FB58A6A2}"/>
              </a:ext>
            </a:extLst>
          </p:cNvPr>
          <p:cNvSpPr txBox="1"/>
          <p:nvPr/>
        </p:nvSpPr>
        <p:spPr>
          <a:xfrm>
            <a:off x="2095927" y="2984642"/>
            <a:ext cx="114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飲食費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701BFC-AC8B-5D25-CE92-7AF09B012DD6}"/>
              </a:ext>
            </a:extLst>
          </p:cNvPr>
          <p:cNvSpPr txBox="1"/>
          <p:nvPr/>
        </p:nvSpPr>
        <p:spPr>
          <a:xfrm>
            <a:off x="2095927" y="3483144"/>
            <a:ext cx="114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飲酒量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9637A-0278-C9A9-0377-6E20C34B093B}"/>
              </a:ext>
            </a:extLst>
          </p:cNvPr>
          <p:cNvSpPr txBox="1"/>
          <p:nvPr/>
        </p:nvSpPr>
        <p:spPr>
          <a:xfrm>
            <a:off x="2095927" y="3972784"/>
            <a:ext cx="83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店名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6175F0-DD02-4027-31F8-FBB90CFB4E5F}"/>
              </a:ext>
            </a:extLst>
          </p:cNvPr>
          <p:cNvSpPr txBox="1"/>
          <p:nvPr/>
        </p:nvSpPr>
        <p:spPr>
          <a:xfrm>
            <a:off x="2095927" y="4552809"/>
            <a:ext cx="114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来店日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D816CE-BF87-88FE-6AAC-50E62508945D}"/>
              </a:ext>
            </a:extLst>
          </p:cNvPr>
          <p:cNvSpPr/>
          <p:nvPr/>
        </p:nvSpPr>
        <p:spPr>
          <a:xfrm>
            <a:off x="3457252" y="3067378"/>
            <a:ext cx="1664413" cy="296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F842390-381A-FFC2-D797-0466F8DDDC79}"/>
              </a:ext>
            </a:extLst>
          </p:cNvPr>
          <p:cNvSpPr/>
          <p:nvPr/>
        </p:nvSpPr>
        <p:spPr>
          <a:xfrm>
            <a:off x="3457252" y="3533594"/>
            <a:ext cx="1664413" cy="296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965F0F-0C97-89DF-6831-F0969297A4DE}"/>
              </a:ext>
            </a:extLst>
          </p:cNvPr>
          <p:cNvSpPr/>
          <p:nvPr/>
        </p:nvSpPr>
        <p:spPr>
          <a:xfrm>
            <a:off x="3457252" y="4007227"/>
            <a:ext cx="1664413" cy="296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236CC-84AC-A927-C88A-97642537326E}"/>
              </a:ext>
            </a:extLst>
          </p:cNvPr>
          <p:cNvSpPr/>
          <p:nvPr/>
        </p:nvSpPr>
        <p:spPr>
          <a:xfrm>
            <a:off x="3457252" y="4552809"/>
            <a:ext cx="1664413" cy="296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95ADCF-E09E-0192-AC8F-F7E0CDECDDDC}"/>
              </a:ext>
            </a:extLst>
          </p:cNvPr>
          <p:cNvSpPr txBox="1"/>
          <p:nvPr/>
        </p:nvSpPr>
        <p:spPr>
          <a:xfrm>
            <a:off x="6839016" y="2617812"/>
            <a:ext cx="174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食べたもの</a:t>
            </a:r>
            <a:endParaRPr kumimoji="1" lang="ja-JP" altLang="en-US" sz="2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8A72C34-2F3E-690A-7459-7F922149D7A6}"/>
              </a:ext>
            </a:extLst>
          </p:cNvPr>
          <p:cNvSpPr/>
          <p:nvPr/>
        </p:nvSpPr>
        <p:spPr>
          <a:xfrm>
            <a:off x="5941742" y="4100074"/>
            <a:ext cx="9890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肉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976DED-70B8-274E-F391-30650BBEEC3C}"/>
              </a:ext>
            </a:extLst>
          </p:cNvPr>
          <p:cNvSpPr/>
          <p:nvPr/>
        </p:nvSpPr>
        <p:spPr>
          <a:xfrm>
            <a:off x="7064906" y="4107903"/>
            <a:ext cx="99673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魚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61443E4-4541-111B-1F72-28D9C1387367}"/>
              </a:ext>
            </a:extLst>
          </p:cNvPr>
          <p:cNvSpPr/>
          <p:nvPr/>
        </p:nvSpPr>
        <p:spPr>
          <a:xfrm>
            <a:off x="8287674" y="4095609"/>
            <a:ext cx="99673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野菜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2087E38-04FA-0447-110F-19DB1D681B85}"/>
              </a:ext>
            </a:extLst>
          </p:cNvPr>
          <p:cNvSpPr/>
          <p:nvPr/>
        </p:nvSpPr>
        <p:spPr>
          <a:xfrm>
            <a:off x="9454647" y="4107903"/>
            <a:ext cx="102313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その他</a:t>
            </a:r>
            <a:endParaRPr kumimoji="1" lang="ja-JP" altLang="en-US" dirty="0"/>
          </a:p>
        </p:txBody>
      </p:sp>
      <p:graphicFrame>
        <p:nvGraphicFramePr>
          <p:cNvPr id="21" name="表 21">
            <a:extLst>
              <a:ext uri="{FF2B5EF4-FFF2-40B4-BE49-F238E27FC236}">
                <a16:creationId xmlns:a16="http://schemas.microsoft.com/office/drawing/2014/main" id="{F394261E-0FBD-625C-260F-342F2E55E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735954"/>
              </p:ext>
            </p:extLst>
          </p:nvPr>
        </p:nvGraphicFramePr>
        <p:xfrm>
          <a:off x="5941742" y="3112304"/>
          <a:ext cx="3542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717">
                  <a:extLst>
                    <a:ext uri="{9D8B030D-6E8A-4147-A177-3AD203B41FA5}">
                      <a16:colId xmlns:a16="http://schemas.microsoft.com/office/drawing/2014/main" val="3736346666"/>
                    </a:ext>
                  </a:extLst>
                </a:gridCol>
                <a:gridCol w="885717">
                  <a:extLst>
                    <a:ext uri="{9D8B030D-6E8A-4147-A177-3AD203B41FA5}">
                      <a16:colId xmlns:a16="http://schemas.microsoft.com/office/drawing/2014/main" val="4078354211"/>
                    </a:ext>
                  </a:extLst>
                </a:gridCol>
                <a:gridCol w="885717">
                  <a:extLst>
                    <a:ext uri="{9D8B030D-6E8A-4147-A177-3AD203B41FA5}">
                      <a16:colId xmlns:a16="http://schemas.microsoft.com/office/drawing/2014/main" val="114569842"/>
                    </a:ext>
                  </a:extLst>
                </a:gridCol>
                <a:gridCol w="885717">
                  <a:extLst>
                    <a:ext uri="{9D8B030D-6E8A-4147-A177-3AD203B41FA5}">
                      <a16:colId xmlns:a16="http://schemas.microsoft.com/office/drawing/2014/main" val="337816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野菜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6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63995"/>
                  </a:ext>
                </a:extLst>
              </a:tr>
            </a:tbl>
          </a:graphicData>
        </a:graphic>
      </p:graphicFrame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0A95489-186A-6F9A-F22C-DA5147DB391C}"/>
              </a:ext>
            </a:extLst>
          </p:cNvPr>
          <p:cNvSpPr txBox="1"/>
          <p:nvPr/>
        </p:nvSpPr>
        <p:spPr>
          <a:xfrm>
            <a:off x="4899060" y="1730453"/>
            <a:ext cx="239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データ登録画面</a:t>
            </a:r>
            <a:endParaRPr kumimoji="1" lang="ja-JP" altLang="en-US" sz="2400" dirty="0"/>
          </a:p>
        </p:txBody>
      </p:sp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8FFCF5E7-B94F-14BB-F4F2-69AFDCA4A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99921"/>
              </p:ext>
            </p:extLst>
          </p:nvPr>
        </p:nvGraphicFramePr>
        <p:xfrm>
          <a:off x="1518291" y="1079201"/>
          <a:ext cx="9598345" cy="52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69">
                  <a:extLst>
                    <a:ext uri="{9D8B030D-6E8A-4147-A177-3AD203B41FA5}">
                      <a16:colId xmlns:a16="http://schemas.microsoft.com/office/drawing/2014/main" val="2755376184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4050916131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3167598853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1982809673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2066481308"/>
                    </a:ext>
                  </a:extLst>
                </a:gridCol>
              </a:tblGrid>
              <a:tr h="5269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メニュー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友達データ確認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各種設定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257760"/>
                  </a:ext>
                </a:extLst>
              </a:tr>
            </a:tbl>
          </a:graphicData>
        </a:graphic>
      </p:graphicFrame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8EBAA722-EEA1-4DA1-7E4A-138FCC1B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808" y="1110141"/>
            <a:ext cx="506766" cy="4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D09133-616E-6D25-66C0-A04F75559115}"/>
              </a:ext>
            </a:extLst>
          </p:cNvPr>
          <p:cNvSpPr/>
          <p:nvPr/>
        </p:nvSpPr>
        <p:spPr>
          <a:xfrm>
            <a:off x="462336" y="523981"/>
            <a:ext cx="11445411" cy="5876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94FEFC-FA2B-2369-E9E1-AA95FB58A6A2}"/>
              </a:ext>
            </a:extLst>
          </p:cNvPr>
          <p:cNvSpPr txBox="1"/>
          <p:nvPr/>
        </p:nvSpPr>
        <p:spPr>
          <a:xfrm>
            <a:off x="1972638" y="1564638"/>
            <a:ext cx="114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飲食費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701BFC-AC8B-5D25-CE92-7AF09B012DD6}"/>
              </a:ext>
            </a:extLst>
          </p:cNvPr>
          <p:cNvSpPr txBox="1"/>
          <p:nvPr/>
        </p:nvSpPr>
        <p:spPr>
          <a:xfrm>
            <a:off x="1972638" y="2063140"/>
            <a:ext cx="114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飲酒量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9637A-0278-C9A9-0377-6E20C34B093B}"/>
              </a:ext>
            </a:extLst>
          </p:cNvPr>
          <p:cNvSpPr txBox="1"/>
          <p:nvPr/>
        </p:nvSpPr>
        <p:spPr>
          <a:xfrm>
            <a:off x="1972638" y="2524805"/>
            <a:ext cx="83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店名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6175F0-DD02-4027-31F8-FBB90CFB4E5F}"/>
              </a:ext>
            </a:extLst>
          </p:cNvPr>
          <p:cNvSpPr txBox="1"/>
          <p:nvPr/>
        </p:nvSpPr>
        <p:spPr>
          <a:xfrm>
            <a:off x="1972638" y="3132805"/>
            <a:ext cx="114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来店日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D816CE-BF87-88FE-6AAC-50E62508945D}"/>
              </a:ext>
            </a:extLst>
          </p:cNvPr>
          <p:cNvSpPr/>
          <p:nvPr/>
        </p:nvSpPr>
        <p:spPr>
          <a:xfrm>
            <a:off x="3333963" y="1647374"/>
            <a:ext cx="1664413" cy="296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F842390-381A-FFC2-D797-0466F8DDDC79}"/>
              </a:ext>
            </a:extLst>
          </p:cNvPr>
          <p:cNvSpPr/>
          <p:nvPr/>
        </p:nvSpPr>
        <p:spPr>
          <a:xfrm>
            <a:off x="3333963" y="2113590"/>
            <a:ext cx="1664413" cy="296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965F0F-0C97-89DF-6831-F0969297A4DE}"/>
              </a:ext>
            </a:extLst>
          </p:cNvPr>
          <p:cNvSpPr/>
          <p:nvPr/>
        </p:nvSpPr>
        <p:spPr>
          <a:xfrm>
            <a:off x="3333963" y="2587223"/>
            <a:ext cx="1664413" cy="296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236CC-84AC-A927-C88A-97642537326E}"/>
              </a:ext>
            </a:extLst>
          </p:cNvPr>
          <p:cNvSpPr/>
          <p:nvPr/>
        </p:nvSpPr>
        <p:spPr>
          <a:xfrm>
            <a:off x="3333963" y="3132805"/>
            <a:ext cx="1664413" cy="296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BB907F4-A661-28E3-0D2B-E3EC0361659B}"/>
              </a:ext>
            </a:extLst>
          </p:cNvPr>
          <p:cNvSpPr/>
          <p:nvPr/>
        </p:nvSpPr>
        <p:spPr>
          <a:xfrm>
            <a:off x="7861446" y="1017143"/>
            <a:ext cx="3409304" cy="92870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割り勘したときの金額のデータをそのまま利用できると楽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基本入力させる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F152053-FEDC-02D7-B99B-CD81C57F97B1}"/>
              </a:ext>
            </a:extLst>
          </p:cNvPr>
          <p:cNvSpPr/>
          <p:nvPr/>
        </p:nvSpPr>
        <p:spPr>
          <a:xfrm>
            <a:off x="7861446" y="2206017"/>
            <a:ext cx="1416118" cy="39927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プルダウン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995ADCF-E09E-0192-AC8F-F7E0CDECDDDC}"/>
              </a:ext>
            </a:extLst>
          </p:cNvPr>
          <p:cNvSpPr txBox="1"/>
          <p:nvPr/>
        </p:nvSpPr>
        <p:spPr>
          <a:xfrm>
            <a:off x="5135366" y="4065393"/>
            <a:ext cx="1748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食べたもの</a:t>
            </a:r>
            <a:endParaRPr kumimoji="1" lang="ja-JP" altLang="en-US" sz="2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8A72C34-2F3E-690A-7459-7F922149D7A6}"/>
              </a:ext>
            </a:extLst>
          </p:cNvPr>
          <p:cNvSpPr/>
          <p:nvPr/>
        </p:nvSpPr>
        <p:spPr>
          <a:xfrm>
            <a:off x="2124035" y="4296226"/>
            <a:ext cx="989033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肉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976DED-70B8-274E-F391-30650BBEEC3C}"/>
              </a:ext>
            </a:extLst>
          </p:cNvPr>
          <p:cNvSpPr/>
          <p:nvPr/>
        </p:nvSpPr>
        <p:spPr>
          <a:xfrm>
            <a:off x="3523890" y="4296226"/>
            <a:ext cx="99673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魚</a:t>
            </a:r>
            <a:endParaRPr kumimoji="1" lang="ja-JP" altLang="en-US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61443E4-4541-111B-1F72-28D9C1387367}"/>
              </a:ext>
            </a:extLst>
          </p:cNvPr>
          <p:cNvSpPr/>
          <p:nvPr/>
        </p:nvSpPr>
        <p:spPr>
          <a:xfrm>
            <a:off x="2127604" y="5419619"/>
            <a:ext cx="99673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野菜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2087E38-04FA-0447-110F-19DB1D681B85}"/>
              </a:ext>
            </a:extLst>
          </p:cNvPr>
          <p:cNvSpPr/>
          <p:nvPr/>
        </p:nvSpPr>
        <p:spPr>
          <a:xfrm>
            <a:off x="3497493" y="5419620"/>
            <a:ext cx="102313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その他</a:t>
            </a:r>
            <a:endParaRPr kumimoji="1" lang="ja-JP" altLang="en-US" dirty="0"/>
          </a:p>
        </p:txBody>
      </p:sp>
      <p:graphicFrame>
        <p:nvGraphicFramePr>
          <p:cNvPr id="21" name="表 21">
            <a:extLst>
              <a:ext uri="{FF2B5EF4-FFF2-40B4-BE49-F238E27FC236}">
                <a16:creationId xmlns:a16="http://schemas.microsoft.com/office/drawing/2014/main" id="{F394261E-0FBD-625C-260F-342F2E55E0C7}"/>
              </a:ext>
            </a:extLst>
          </p:cNvPr>
          <p:cNvGraphicFramePr>
            <a:graphicFrameLocks noGrp="1"/>
          </p:cNvGraphicFramePr>
          <p:nvPr/>
        </p:nvGraphicFramePr>
        <p:xfrm>
          <a:off x="4893779" y="4753426"/>
          <a:ext cx="35428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717">
                  <a:extLst>
                    <a:ext uri="{9D8B030D-6E8A-4147-A177-3AD203B41FA5}">
                      <a16:colId xmlns:a16="http://schemas.microsoft.com/office/drawing/2014/main" val="3736346666"/>
                    </a:ext>
                  </a:extLst>
                </a:gridCol>
                <a:gridCol w="885717">
                  <a:extLst>
                    <a:ext uri="{9D8B030D-6E8A-4147-A177-3AD203B41FA5}">
                      <a16:colId xmlns:a16="http://schemas.microsoft.com/office/drawing/2014/main" val="4078354211"/>
                    </a:ext>
                  </a:extLst>
                </a:gridCol>
                <a:gridCol w="885717">
                  <a:extLst>
                    <a:ext uri="{9D8B030D-6E8A-4147-A177-3AD203B41FA5}">
                      <a16:colId xmlns:a16="http://schemas.microsoft.com/office/drawing/2014/main" val="114569842"/>
                    </a:ext>
                  </a:extLst>
                </a:gridCol>
                <a:gridCol w="885717">
                  <a:extLst>
                    <a:ext uri="{9D8B030D-6E8A-4147-A177-3AD203B41FA5}">
                      <a16:colId xmlns:a16="http://schemas.microsoft.com/office/drawing/2014/main" val="337816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野菜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その他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46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163995"/>
                  </a:ext>
                </a:extLst>
              </a:tr>
            </a:tbl>
          </a:graphicData>
        </a:graphic>
      </p:graphicFrame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910E85-D9DB-942D-DE3F-8AA5FF71FF15}"/>
              </a:ext>
            </a:extLst>
          </p:cNvPr>
          <p:cNvSpPr/>
          <p:nvPr/>
        </p:nvSpPr>
        <p:spPr>
          <a:xfrm>
            <a:off x="7861445" y="2733526"/>
            <a:ext cx="3542869" cy="6954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Google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map</a:t>
            </a:r>
            <a:r>
              <a:rPr lang="ja-JP" altLang="en-US" dirty="0">
                <a:solidFill>
                  <a:schemeClr val="tx1"/>
                </a:solidFill>
              </a:rPr>
              <a:t>と連携して、近くの店の候補を出せると便利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241E9E-A2CE-D7FC-A7C4-282443C6213C}"/>
              </a:ext>
            </a:extLst>
          </p:cNvPr>
          <p:cNvSpPr/>
          <p:nvPr/>
        </p:nvSpPr>
        <p:spPr>
          <a:xfrm>
            <a:off x="7861444" y="3600752"/>
            <a:ext cx="3542869" cy="92630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入力日を自動取得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→ 次の日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思い出して入力する場合も</a:t>
            </a:r>
            <a:r>
              <a:rPr kumimoji="1" lang="en-US" altLang="ja-JP" dirty="0">
                <a:solidFill>
                  <a:schemeClr val="tx1"/>
                </a:solidFill>
              </a:rPr>
              <a:t>,,,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7C639AB7-DD4D-B63D-A984-C184B7DF0324}"/>
              </a:ext>
            </a:extLst>
          </p:cNvPr>
          <p:cNvCxnSpPr>
            <a:cxnSpLocks/>
          </p:cNvCxnSpPr>
          <p:nvPr/>
        </p:nvCxnSpPr>
        <p:spPr>
          <a:xfrm flipV="1">
            <a:off x="5135366" y="1564638"/>
            <a:ext cx="2611349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F019726-432B-29CA-73E3-BF6911908C8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113107" y="2160308"/>
            <a:ext cx="2748339" cy="24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494B4DB-0C1C-9DCF-23EA-4B1E1766212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097693" y="2740754"/>
            <a:ext cx="2763752" cy="34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FE0B1DE-25B0-EDF6-7A8A-3DED8852C543}"/>
              </a:ext>
            </a:extLst>
          </p:cNvPr>
          <p:cNvCxnSpPr>
            <a:cxnSpLocks/>
          </p:cNvCxnSpPr>
          <p:nvPr/>
        </p:nvCxnSpPr>
        <p:spPr>
          <a:xfrm>
            <a:off x="5181601" y="3255131"/>
            <a:ext cx="2580527" cy="59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9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D09133-616E-6D25-66C0-A04F75559115}"/>
              </a:ext>
            </a:extLst>
          </p:cNvPr>
          <p:cNvSpPr/>
          <p:nvPr/>
        </p:nvSpPr>
        <p:spPr>
          <a:xfrm>
            <a:off x="462336" y="523981"/>
            <a:ext cx="11445411" cy="58768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94FEFC-FA2B-2369-E9E1-AA95FB58A6A2}"/>
              </a:ext>
            </a:extLst>
          </p:cNvPr>
          <p:cNvSpPr txBox="1"/>
          <p:nvPr/>
        </p:nvSpPr>
        <p:spPr>
          <a:xfrm>
            <a:off x="1958579" y="2541494"/>
            <a:ext cx="114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飲食費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701BFC-AC8B-5D25-CE92-7AF09B012DD6}"/>
              </a:ext>
            </a:extLst>
          </p:cNvPr>
          <p:cNvSpPr txBox="1"/>
          <p:nvPr/>
        </p:nvSpPr>
        <p:spPr>
          <a:xfrm>
            <a:off x="4023472" y="2548380"/>
            <a:ext cx="114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飲酒量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9637A-0278-C9A9-0377-6E20C34B093B}"/>
              </a:ext>
            </a:extLst>
          </p:cNvPr>
          <p:cNvSpPr txBox="1"/>
          <p:nvPr/>
        </p:nvSpPr>
        <p:spPr>
          <a:xfrm>
            <a:off x="6216721" y="2524399"/>
            <a:ext cx="83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店名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6175F0-DD02-4027-31F8-FBB90CFB4E5F}"/>
              </a:ext>
            </a:extLst>
          </p:cNvPr>
          <p:cNvSpPr txBox="1"/>
          <p:nvPr/>
        </p:nvSpPr>
        <p:spPr>
          <a:xfrm>
            <a:off x="8103311" y="2524398"/>
            <a:ext cx="114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来店日</a:t>
            </a:r>
          </a:p>
        </p:txBody>
      </p:sp>
      <p:graphicFrame>
        <p:nvGraphicFramePr>
          <p:cNvPr id="9" name="表 26">
            <a:extLst>
              <a:ext uri="{FF2B5EF4-FFF2-40B4-BE49-F238E27FC236}">
                <a16:creationId xmlns:a16="http://schemas.microsoft.com/office/drawing/2014/main" id="{6318CE04-3A85-D9A7-FD51-C42563537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52682"/>
              </p:ext>
            </p:extLst>
          </p:nvPr>
        </p:nvGraphicFramePr>
        <p:xfrm>
          <a:off x="1518291" y="1079201"/>
          <a:ext cx="9598345" cy="526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69">
                  <a:extLst>
                    <a:ext uri="{9D8B030D-6E8A-4147-A177-3AD203B41FA5}">
                      <a16:colId xmlns:a16="http://schemas.microsoft.com/office/drawing/2014/main" val="2755376184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4050916131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3167598853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1982809673"/>
                    </a:ext>
                  </a:extLst>
                </a:gridCol>
                <a:gridCol w="1919669">
                  <a:extLst>
                    <a:ext uri="{9D8B030D-6E8A-4147-A177-3AD203B41FA5}">
                      <a16:colId xmlns:a16="http://schemas.microsoft.com/office/drawing/2014/main" val="2066481308"/>
                    </a:ext>
                  </a:extLst>
                </a:gridCol>
              </a:tblGrid>
              <a:tr h="5269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メニュー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友達データ確認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各種設定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257760"/>
                  </a:ext>
                </a:extLst>
              </a:tr>
            </a:tbl>
          </a:graphicData>
        </a:graphic>
      </p:graphicFrame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B0BBC980-39B6-2419-7F77-2D14AB2D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808" y="1110141"/>
            <a:ext cx="506766" cy="496005"/>
          </a:xfrm>
          <a:prstGeom prst="rect">
            <a:avLst/>
          </a:prstGeom>
        </p:spPr>
      </p:pic>
      <p:graphicFrame>
        <p:nvGraphicFramePr>
          <p:cNvPr id="30" name="表 30">
            <a:extLst>
              <a:ext uri="{FF2B5EF4-FFF2-40B4-BE49-F238E27FC236}">
                <a16:creationId xmlns:a16="http://schemas.microsoft.com/office/drawing/2014/main" id="{CB14B2B7-FACD-DD77-2EC5-87692C1C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9274"/>
              </p:ext>
            </p:extLst>
          </p:nvPr>
        </p:nvGraphicFramePr>
        <p:xfrm>
          <a:off x="1648429" y="2929533"/>
          <a:ext cx="81280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0977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52738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38915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7516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abc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 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5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abc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 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9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def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 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17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6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2404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ghi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 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23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9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abc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 </a:t>
                      </a:r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30</a:t>
                      </a:r>
                      <a:r>
                        <a:rPr kumimoji="1" lang="ja-JP" altLang="en-US" dirty="0"/>
                        <a:t>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39571"/>
                  </a:ext>
                </a:extLst>
              </a:tr>
            </a:tbl>
          </a:graphicData>
        </a:graphic>
      </p:graphicFrame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F3A45D1-6F7F-9C72-49CE-440FA0A5D630}"/>
              </a:ext>
            </a:extLst>
          </p:cNvPr>
          <p:cNvSpPr/>
          <p:nvPr/>
        </p:nvSpPr>
        <p:spPr>
          <a:xfrm>
            <a:off x="9842354" y="2986063"/>
            <a:ext cx="1548546" cy="313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詳細を見る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1F7D78E-4CA0-91F0-2A77-5E2B99FD9848}"/>
              </a:ext>
            </a:extLst>
          </p:cNvPr>
          <p:cNvSpPr/>
          <p:nvPr/>
        </p:nvSpPr>
        <p:spPr>
          <a:xfrm>
            <a:off x="9869751" y="3349566"/>
            <a:ext cx="1548546" cy="313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詳細を見る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9A20235-41BF-7D2C-CA1E-C807D2C0C2D9}"/>
              </a:ext>
            </a:extLst>
          </p:cNvPr>
          <p:cNvSpPr/>
          <p:nvPr/>
        </p:nvSpPr>
        <p:spPr>
          <a:xfrm>
            <a:off x="9869751" y="3700023"/>
            <a:ext cx="1548546" cy="313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詳細を見る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74F33DC-7B9D-7800-0DDD-1D5016AC8AF0}"/>
              </a:ext>
            </a:extLst>
          </p:cNvPr>
          <p:cNvSpPr/>
          <p:nvPr/>
        </p:nvSpPr>
        <p:spPr>
          <a:xfrm>
            <a:off x="9886588" y="4084302"/>
            <a:ext cx="1548546" cy="313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詳細を見る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1FD2593-1F20-B447-60AC-1A20EB5638D2}"/>
              </a:ext>
            </a:extLst>
          </p:cNvPr>
          <p:cNvSpPr/>
          <p:nvPr/>
        </p:nvSpPr>
        <p:spPr>
          <a:xfrm>
            <a:off x="9919552" y="4420857"/>
            <a:ext cx="1548546" cy="313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詳細を見る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9CC8589-4F57-6BD3-9A83-F5A5E9E27078}"/>
              </a:ext>
            </a:extLst>
          </p:cNvPr>
          <p:cNvCxnSpPr>
            <a:cxnSpLocks/>
          </p:cNvCxnSpPr>
          <p:nvPr/>
        </p:nvCxnSpPr>
        <p:spPr>
          <a:xfrm flipH="1">
            <a:off x="9000161" y="4876531"/>
            <a:ext cx="1503736" cy="820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F11B4D-AF36-CCA2-5C92-C438310E8147}"/>
              </a:ext>
            </a:extLst>
          </p:cNvPr>
          <p:cNvSpPr txBox="1"/>
          <p:nvPr/>
        </p:nvSpPr>
        <p:spPr>
          <a:xfrm>
            <a:off x="5844851" y="5503022"/>
            <a:ext cx="4197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押したら、食べたもの</a:t>
            </a:r>
            <a:endParaRPr lang="en-US" altLang="ja-JP" sz="2400" dirty="0"/>
          </a:p>
          <a:p>
            <a:r>
              <a:rPr lang="ja-JP" altLang="en-US" sz="2400" dirty="0"/>
              <a:t>などを表示する</a:t>
            </a:r>
            <a:endParaRPr kumimoji="1" lang="ja-JP" altLang="en-US" sz="24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D3C974-D4F4-F356-29F0-3E6F3C8EF203}"/>
              </a:ext>
            </a:extLst>
          </p:cNvPr>
          <p:cNvSpPr txBox="1"/>
          <p:nvPr/>
        </p:nvSpPr>
        <p:spPr>
          <a:xfrm>
            <a:off x="4940798" y="1643725"/>
            <a:ext cx="2488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データ確認画面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49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185</Words>
  <Application>Microsoft Office PowerPoint</Application>
  <PresentationFormat>ワイド画面</PresentationFormat>
  <Paragraphs>83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原山翔</dc:creator>
  <cp:lastModifiedBy>原山翔</cp:lastModifiedBy>
  <cp:revision>3</cp:revision>
  <dcterms:created xsi:type="dcterms:W3CDTF">2023-06-05T05:30:45Z</dcterms:created>
  <dcterms:modified xsi:type="dcterms:W3CDTF">2023-06-05T06:47:57Z</dcterms:modified>
</cp:coreProperties>
</file>