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45989-78D3-3CEA-D799-F17487FBD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032F82-11AD-6DFA-BEC4-EE7F3AF8B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01107-3C0E-0831-B77A-19A334CE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746-CAC3-404C-AB2B-B8A66A9EC020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C12CD7-DF81-7AB5-A9F7-7A1BC0D3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05B492-91FB-AC9C-0FA2-9FE92B89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E65A-B1D4-48DB-AD53-32A128CC5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46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304E58-01CF-E06A-6EC9-AB97CB97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2960D4-9C4A-17B1-E27E-8C78AC827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F40608-E689-9C64-1E75-9B4AEAC3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746-CAC3-404C-AB2B-B8A66A9EC020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506067-A1F3-E451-808F-41847790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02EC7F-39AE-0CF3-2C9B-CDA81E8E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E65A-B1D4-48DB-AD53-32A128CC5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53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536AC8-68B4-AB54-CAB8-2B903965C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7F9C5D-EA94-D0A6-9D23-DD9A9F54C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44519B-77DD-23EC-CE48-D7408E11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746-CAC3-404C-AB2B-B8A66A9EC020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B28416-818C-0372-8A49-183F153D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CB5D42-D7FB-1412-020F-449DB54F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E65A-B1D4-48DB-AD53-32A128CC5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1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59A0E0-4862-568D-D221-C0EA441A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4B494A-3BA3-B679-134B-FB81918E6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8FA83C-027B-9E48-0ED6-FBE865B8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746-CAC3-404C-AB2B-B8A66A9EC020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D59A0E-DC2F-2499-A83D-E1092993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CAE81E-0F6A-0BE0-6DB2-020538D1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E65A-B1D4-48DB-AD53-32A128CC5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62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7ADE86-EA03-055B-6AE4-7E6267FF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D5EF52-6C65-83B9-6017-0BA161948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751AE6-B7B8-3B98-492C-3920D935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746-CAC3-404C-AB2B-B8A66A9EC020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DF798C-BFFC-F876-AFE4-55FE0800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C2D384-B1AC-6C75-8A56-81D38087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E65A-B1D4-48DB-AD53-32A128CC5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07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9CEA0B-097F-3791-80C8-011E733A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D850CA-8060-C8E8-EDE8-D5642B118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510579-2876-A7A2-21E3-881572687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358AAC-BE7A-F2CD-1E28-EEAC04AA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746-CAC3-404C-AB2B-B8A66A9EC020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8EFC2D-106C-CA73-F1B8-779B1F76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F53B0D-562C-4B94-1E91-57B94B01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E65A-B1D4-48DB-AD53-32A128CC5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98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E1F9B5-10FB-36D5-F5B6-FB94B55E3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41F780-1A88-9C45-0A64-81ABD158A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5F5363-876F-4B5D-D87C-F9C7B3A77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D59041-E2A8-0C06-59ED-715532051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9ECA682-F6B9-2967-EC37-F5698A8BE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70D125-9D5F-7CEB-8773-51433764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746-CAC3-404C-AB2B-B8A66A9EC020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2C0371A-6E62-9F52-1C1E-53B1F79D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E3337B9-DD39-41AD-C53A-7A87E4BC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E65A-B1D4-48DB-AD53-32A128CC5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05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CFBE7-A654-E917-8820-64A32ABD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4A08B1A-43DD-A290-D43C-DCCD27DE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746-CAC3-404C-AB2B-B8A66A9EC020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661F98-CF9D-7D07-E4B4-5B3D6455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5EF8922-DE8C-4CA0-12FC-B59AC866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E65A-B1D4-48DB-AD53-32A128CC5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42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6E5F19E-7589-25D6-7E81-BE920F09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746-CAC3-404C-AB2B-B8A66A9EC020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2AB9C1-4FF2-65C0-50A1-04EAD3A9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FA1D68-4367-FF77-9255-A38F2DA3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E65A-B1D4-48DB-AD53-32A128CC5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47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D4CB42-C5AD-D8EE-3082-0182A431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64C4F9-3A32-B45E-71AA-65A680ECB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FAD6CF-AA10-2C39-6B93-F12E85D15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DC3BA7-26D6-0727-E23B-A0578753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746-CAC3-404C-AB2B-B8A66A9EC020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DEC35E-33C8-7F9C-6C66-0244D306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A4DDC1-8672-EBB3-474C-46BBA2B2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E65A-B1D4-48DB-AD53-32A128CC5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63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058592-FC7B-3CC7-4242-D7811FCE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B35EB85-2608-B743-35D7-DD0BB84FB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DF1C2F-C2D1-DE76-16CC-B2C8873CE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AF9E99-96A6-3AF9-92C9-F4F9CD9A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746-CAC3-404C-AB2B-B8A66A9EC020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B67FA1-CF0B-DD6B-73FB-2C69C1CA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B26202-7ECD-3A98-9A48-372F0CE2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E65A-B1D4-48DB-AD53-32A128CC5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49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1A73BD2-0AFB-6E7F-7518-652259FA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EFC8BE-E4E8-F3DD-0405-21794F5D5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5CA66B-52D4-C86C-C989-7EFDCF2A0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69746-CAC3-404C-AB2B-B8A66A9EC020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532B3B-9E5F-7508-E7CE-7F097D750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096B8C-9B43-2029-B7BE-7C71BA5EB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BE65A-B1D4-48DB-AD53-32A128CC5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15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ーブル, 屋内, 座る, カップ が含まれている画像">
            <a:extLst>
              <a:ext uri="{FF2B5EF4-FFF2-40B4-BE49-F238E27FC236}">
                <a16:creationId xmlns:a16="http://schemas.microsoft.com/office/drawing/2014/main" id="{08AB2010-BD0D-4CB0-9C19-5C5CE5B41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706"/>
            <a:ext cx="12192000" cy="68580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5286A08-7D99-B982-12EA-54DD3AB79C65}"/>
              </a:ext>
            </a:extLst>
          </p:cNvPr>
          <p:cNvSpPr/>
          <p:nvPr/>
        </p:nvSpPr>
        <p:spPr>
          <a:xfrm>
            <a:off x="6305550" y="247650"/>
            <a:ext cx="4800600" cy="6324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AA84CFA2-FB69-DED1-1164-25AB13DCE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343527"/>
              </p:ext>
            </p:extLst>
          </p:nvPr>
        </p:nvGraphicFramePr>
        <p:xfrm>
          <a:off x="6596062" y="837137"/>
          <a:ext cx="4248149" cy="51837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96067">
                  <a:extLst>
                    <a:ext uri="{9D8B030D-6E8A-4147-A177-3AD203B41FA5}">
                      <a16:colId xmlns:a16="http://schemas.microsoft.com/office/drawing/2014/main" val="1954870228"/>
                    </a:ext>
                  </a:extLst>
                </a:gridCol>
                <a:gridCol w="1176528">
                  <a:extLst>
                    <a:ext uri="{9D8B030D-6E8A-4147-A177-3AD203B41FA5}">
                      <a16:colId xmlns:a16="http://schemas.microsoft.com/office/drawing/2014/main" val="142328554"/>
                    </a:ext>
                  </a:extLst>
                </a:gridCol>
                <a:gridCol w="675554">
                  <a:extLst>
                    <a:ext uri="{9D8B030D-6E8A-4147-A177-3AD203B41FA5}">
                      <a16:colId xmlns:a16="http://schemas.microsoft.com/office/drawing/2014/main" val="606462775"/>
                    </a:ext>
                  </a:extLst>
                </a:gridCol>
              </a:tblGrid>
              <a:tr h="5156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013925"/>
                  </a:ext>
                </a:extLst>
              </a:tr>
              <a:tr h="735781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飲んだ量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杯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310318"/>
                  </a:ext>
                </a:extLst>
              </a:tr>
              <a:tr h="735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食べた量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01677"/>
                  </a:ext>
                </a:extLst>
              </a:tr>
              <a:tr h="62258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　</a:t>
                      </a:r>
                      <a:r>
                        <a:rPr kumimoji="1" lang="ja-JP" altLang="en-US" sz="20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年齢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歳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316275"/>
                  </a:ext>
                </a:extLst>
              </a:tr>
              <a:tr h="622584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　</a:t>
                      </a:r>
                      <a:r>
                        <a:rPr kumimoji="1" lang="ja-JP" altLang="en-US" sz="20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性別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男性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722310"/>
                  </a:ext>
                </a:extLst>
              </a:tr>
              <a:tr h="580666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飲食代金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６０００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441234"/>
                  </a:ext>
                </a:extLst>
              </a:tr>
              <a:tr h="58066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547754"/>
                  </a:ext>
                </a:extLst>
              </a:tr>
              <a:tr h="58066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34860"/>
                  </a:ext>
                </a:extLst>
              </a:tr>
            </a:tbl>
          </a:graphicData>
        </a:graphic>
      </p:graphicFrame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39EB0E7-18E3-C74A-305D-C724063F2B62}"/>
              </a:ext>
            </a:extLst>
          </p:cNvPr>
          <p:cNvSpPr/>
          <p:nvPr/>
        </p:nvSpPr>
        <p:spPr>
          <a:xfrm>
            <a:off x="7572373" y="646637"/>
            <a:ext cx="2295525" cy="381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769F4DB3-B6EA-75EB-B025-F480A4C6A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13" y="885936"/>
            <a:ext cx="2175125" cy="1451207"/>
          </a:xfrm>
          <a:prstGeom prst="rect">
            <a:avLst/>
          </a:prstGeom>
        </p:spPr>
      </p:pic>
      <p:pic>
        <p:nvPicPr>
          <p:cNvPr id="14" name="図 13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9B67CA5C-F135-9E80-AE18-2557B8E04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8" y="922862"/>
            <a:ext cx="2175125" cy="145120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1BBD123-8892-E051-C7CA-60A2A1FD0B5F}"/>
              </a:ext>
            </a:extLst>
          </p:cNvPr>
          <p:cNvSpPr txBox="1"/>
          <p:nvPr/>
        </p:nvSpPr>
        <p:spPr>
          <a:xfrm rot="20253217">
            <a:off x="3859571" y="1325299"/>
            <a:ext cx="135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お会計する</a:t>
            </a:r>
            <a:endParaRPr kumimoji="1" lang="en-US" altLang="ja-JP" dirty="0"/>
          </a:p>
          <a:p>
            <a:r>
              <a:rPr lang="ja-JP" altLang="en-US" dirty="0"/>
              <a:t>（登録）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424F60A-C36D-AFA4-37F6-D3A75B7C731F}"/>
              </a:ext>
            </a:extLst>
          </p:cNvPr>
          <p:cNvSpPr txBox="1"/>
          <p:nvPr/>
        </p:nvSpPr>
        <p:spPr>
          <a:xfrm rot="20252537">
            <a:off x="1229329" y="139752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まだ食べる</a:t>
            </a:r>
            <a:endParaRPr kumimoji="1" lang="en-US" altLang="ja-JP" dirty="0"/>
          </a:p>
          <a:p>
            <a:r>
              <a:rPr kumimoji="1" lang="ja-JP" altLang="en-US" dirty="0"/>
              <a:t>（書き直す）</a:t>
            </a:r>
          </a:p>
        </p:txBody>
      </p:sp>
      <p:pic>
        <p:nvPicPr>
          <p:cNvPr id="18" name="図 17" descr="アイコン">
            <a:extLst>
              <a:ext uri="{FF2B5EF4-FFF2-40B4-BE49-F238E27FC236}">
                <a16:creationId xmlns:a16="http://schemas.microsoft.com/office/drawing/2014/main" id="{6F3D4C15-1F19-4242-840D-2A89810DA7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51" y="5121042"/>
            <a:ext cx="1934944" cy="1451208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9008B84-5B01-E54F-1B0E-D72B2780F462}"/>
              </a:ext>
            </a:extLst>
          </p:cNvPr>
          <p:cNvSpPr txBox="1"/>
          <p:nvPr/>
        </p:nvSpPr>
        <p:spPr>
          <a:xfrm>
            <a:off x="4529808" y="5749482"/>
            <a:ext cx="145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キャンセル</a:t>
            </a:r>
          </a:p>
        </p:txBody>
      </p:sp>
    </p:spTree>
    <p:extLst>
      <p:ext uri="{BB962C8B-B14F-4D97-AF65-F5344CB8AC3E}">
        <p14:creationId xmlns:p14="http://schemas.microsoft.com/office/powerpoint/2010/main" val="202662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30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朝倉日菜</dc:creator>
  <cp:lastModifiedBy>朝倉日菜</cp:lastModifiedBy>
  <cp:revision>1</cp:revision>
  <dcterms:created xsi:type="dcterms:W3CDTF">2023-06-05T06:18:56Z</dcterms:created>
  <dcterms:modified xsi:type="dcterms:W3CDTF">2023-06-05T06:58:54Z</dcterms:modified>
</cp:coreProperties>
</file>