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炒飯、ゆで卵、箸が添えられたボウル1杯のサラ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サーモンケーキ、サラダ、フムスが入ったボウル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パセリバター、煎りヘーゼルナッツ、削ったパルメザンチーズがかかったパッパルデッレパスタ1皿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炒飯、ゆで卵、箸が添えられたボウル1杯のサラ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アボカドとライム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サーモンケーキ、サラダ、フムスが入ったボウル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パセリバター、煎りヘーゼルナッツ、削ったパルメザンチーズがかかったパッパルデッレパスタ1皿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即時割り勘"/>
          <p:cNvSpPr/>
          <p:nvPr/>
        </p:nvSpPr>
        <p:spPr>
          <a:xfrm>
            <a:off x="2055128" y="864581"/>
            <a:ext cx="2625704" cy="150529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354D"/>
                </a:solidFill>
              </a:defRPr>
            </a:lvl1pPr>
          </a:lstStyle>
          <a:p>
            <a:pPr/>
            <a:r>
              <a:t>即時割り勘</a:t>
            </a:r>
          </a:p>
        </p:txBody>
      </p:sp>
      <p:sp>
        <p:nvSpPr>
          <p:cNvPr id="152" name="記録"/>
          <p:cNvSpPr/>
          <p:nvPr/>
        </p:nvSpPr>
        <p:spPr>
          <a:xfrm>
            <a:off x="8172308" y="4572945"/>
            <a:ext cx="4442922" cy="2045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354D"/>
                </a:solidFill>
              </a:defRPr>
            </a:lvl1pPr>
          </a:lstStyle>
          <a:p>
            <a:pPr/>
            <a:r>
              <a:t>記録</a:t>
            </a:r>
          </a:p>
        </p:txBody>
      </p:sp>
      <p:sp>
        <p:nvSpPr>
          <p:cNvPr id="153" name="来店履歴"/>
          <p:cNvSpPr/>
          <p:nvPr/>
        </p:nvSpPr>
        <p:spPr>
          <a:xfrm>
            <a:off x="13917725" y="4572945"/>
            <a:ext cx="4442923" cy="2045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354D"/>
                </a:solidFill>
              </a:defRPr>
            </a:lvl1pPr>
          </a:lstStyle>
          <a:p>
            <a:pPr/>
            <a:r>
              <a:t>来店履歴</a:t>
            </a:r>
          </a:p>
        </p:txBody>
      </p:sp>
      <p:sp>
        <p:nvSpPr>
          <p:cNvPr id="154" name="データベースに…"/>
          <p:cNvSpPr/>
          <p:nvPr/>
        </p:nvSpPr>
        <p:spPr>
          <a:xfrm>
            <a:off x="8172308" y="8727513"/>
            <a:ext cx="4442922" cy="2045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データベースに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登録するデータを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入力する</a:t>
            </a:r>
          </a:p>
        </p:txBody>
      </p:sp>
      <p:sp>
        <p:nvSpPr>
          <p:cNvPr id="155" name="線"/>
          <p:cNvSpPr/>
          <p:nvPr/>
        </p:nvSpPr>
        <p:spPr>
          <a:xfrm>
            <a:off x="16139185" y="6703096"/>
            <a:ext cx="1" cy="18124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来店した日…"/>
          <p:cNvSpPr/>
          <p:nvPr/>
        </p:nvSpPr>
        <p:spPr>
          <a:xfrm>
            <a:off x="14044725" y="8727513"/>
            <a:ext cx="4442923" cy="39731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来店した日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来店した店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一緒に行った人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かかった費用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自分が払った費用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などなど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grpSp>
        <p:nvGrpSpPr>
          <p:cNvPr id="159" name="グループ"/>
          <p:cNvGrpSpPr/>
          <p:nvPr/>
        </p:nvGrpSpPr>
        <p:grpSpPr>
          <a:xfrm>
            <a:off x="1146519" y="2565174"/>
            <a:ext cx="4442922" cy="3710140"/>
            <a:chOff x="0" y="0"/>
            <a:chExt cx="4442921" cy="3710139"/>
          </a:xfrm>
        </p:grpSpPr>
        <p:sp>
          <p:nvSpPr>
            <p:cNvPr id="157" name="人数と金額を入力…"/>
            <p:cNvSpPr/>
            <p:nvPr/>
          </p:nvSpPr>
          <p:spPr>
            <a:xfrm>
              <a:off x="0" y="1062078"/>
              <a:ext cx="4442922" cy="2648062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人数と金額を入力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↓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即時一人当たりの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金額を計算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線"/>
            <p:cNvSpPr/>
            <p:nvPr/>
          </p:nvSpPr>
          <p:spPr>
            <a:xfrm>
              <a:off x="2221460" y="0"/>
              <a:ext cx="1" cy="86678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60" name="線"/>
          <p:cNvSpPr/>
          <p:nvPr/>
        </p:nvSpPr>
        <p:spPr>
          <a:xfrm>
            <a:off x="10393769" y="6860621"/>
            <a:ext cx="1" cy="181247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3" name="グループ"/>
          <p:cNvGrpSpPr/>
          <p:nvPr/>
        </p:nvGrpSpPr>
        <p:grpSpPr>
          <a:xfrm>
            <a:off x="17209174" y="2495338"/>
            <a:ext cx="4169817" cy="866785"/>
            <a:chOff x="0" y="0"/>
            <a:chExt cx="4169816" cy="866783"/>
          </a:xfrm>
        </p:grpSpPr>
        <p:sp>
          <p:nvSpPr>
            <p:cNvPr id="161" name="60%"/>
            <p:cNvSpPr/>
            <p:nvPr/>
          </p:nvSpPr>
          <p:spPr>
            <a:xfrm>
              <a:off x="0" y="0"/>
              <a:ext cx="2949489" cy="866784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60%</a:t>
              </a:r>
            </a:p>
          </p:txBody>
        </p:sp>
        <p:sp>
          <p:nvSpPr>
            <p:cNvPr id="162" name="四角形"/>
            <p:cNvSpPr/>
            <p:nvPr/>
          </p:nvSpPr>
          <p:spPr>
            <a:xfrm>
              <a:off x="0" y="0"/>
              <a:ext cx="4169817" cy="866784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354D"/>
                  </a:solidFill>
                </a:defRPr>
              </a:pPr>
            </a:p>
          </p:txBody>
        </p:sp>
      </p:grpSp>
      <p:sp>
        <p:nvSpPr>
          <p:cNvPr id="164" name="今月、飲食で使用する上限金額をあらかじめ設定しておく"/>
          <p:cNvSpPr/>
          <p:nvPr/>
        </p:nvSpPr>
        <p:spPr>
          <a:xfrm>
            <a:off x="8939371" y="989124"/>
            <a:ext cx="4442922" cy="217903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今月、飲食で使用する上限金額をあらかじめ設定しておく</a:t>
            </a:r>
          </a:p>
        </p:txBody>
      </p:sp>
      <p:sp>
        <p:nvSpPr>
          <p:cNvPr id="165" name="今月の消費金額"/>
          <p:cNvSpPr txBox="1"/>
          <p:nvPr/>
        </p:nvSpPr>
        <p:spPr>
          <a:xfrm>
            <a:off x="17281611" y="580245"/>
            <a:ext cx="43815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今月の消費金額</a:t>
            </a:r>
          </a:p>
        </p:txBody>
      </p:sp>
      <p:sp>
        <p:nvSpPr>
          <p:cNvPr id="166" name="6万円 / 10万円"/>
          <p:cNvSpPr txBox="1"/>
          <p:nvPr/>
        </p:nvSpPr>
        <p:spPr>
          <a:xfrm>
            <a:off x="17216028" y="1499836"/>
            <a:ext cx="4512667" cy="7747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6万円 / 10万円</a:t>
            </a:r>
          </a:p>
        </p:txBody>
      </p:sp>
      <p:sp>
        <p:nvSpPr>
          <p:cNvPr id="167" name="線"/>
          <p:cNvSpPr/>
          <p:nvPr/>
        </p:nvSpPr>
        <p:spPr>
          <a:xfrm>
            <a:off x="13740569" y="2022492"/>
            <a:ext cx="311718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線"/>
          <p:cNvSpPr/>
          <p:nvPr/>
        </p:nvSpPr>
        <p:spPr>
          <a:xfrm>
            <a:off x="20931147" y="3551174"/>
            <a:ext cx="1" cy="181247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割合によって…"/>
          <p:cNvSpPr/>
          <p:nvPr/>
        </p:nvSpPr>
        <p:spPr>
          <a:xfrm>
            <a:off x="19198096" y="5584452"/>
            <a:ext cx="3954513" cy="2045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割合によって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キャラクターの</a:t>
            </a:r>
          </a:p>
          <a:p>
            <a:pPr defTabSz="825500">
              <a:defRPr sz="3200">
                <a:solidFill>
                  <a:srgbClr val="000000"/>
                </a:solidFill>
              </a:defRPr>
            </a:pPr>
            <a:r>
              <a:t>表情が険しくなる</a:t>
            </a:r>
          </a:p>
        </p:txBody>
      </p:sp>
      <p:sp>
        <p:nvSpPr>
          <p:cNvPr id="170" name="検索"/>
          <p:cNvSpPr/>
          <p:nvPr/>
        </p:nvSpPr>
        <p:spPr>
          <a:xfrm>
            <a:off x="1146519" y="7126759"/>
            <a:ext cx="4442922" cy="2045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354D"/>
                </a:solidFill>
              </a:defRPr>
            </a:lvl1pPr>
          </a:lstStyle>
          <a:p>
            <a:pPr/>
            <a:r>
              <a:t>検索</a:t>
            </a:r>
          </a:p>
        </p:txBody>
      </p:sp>
      <p:grpSp>
        <p:nvGrpSpPr>
          <p:cNvPr id="173" name="グループ"/>
          <p:cNvGrpSpPr/>
          <p:nvPr/>
        </p:nvGrpSpPr>
        <p:grpSpPr>
          <a:xfrm>
            <a:off x="714038" y="9211289"/>
            <a:ext cx="5307885" cy="4236953"/>
            <a:chOff x="0" y="0"/>
            <a:chExt cx="5307884" cy="4236952"/>
          </a:xfrm>
        </p:grpSpPr>
        <p:sp>
          <p:nvSpPr>
            <p:cNvPr id="171" name="店舗検索…"/>
            <p:cNvSpPr/>
            <p:nvPr/>
          </p:nvSpPr>
          <p:spPr>
            <a:xfrm>
              <a:off x="-1" y="1212886"/>
              <a:ext cx="5307886" cy="3024067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店舗検索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位置情報を取得し、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行く店舗を決める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決めたら入力</a:t>
              </a:r>
            </a:p>
            <a:p>
              <a:pPr defTabSz="825500">
                <a:defRPr sz="3200">
                  <a:solidFill>
                    <a:srgbClr val="000000"/>
                  </a:solidFill>
                </a:defRPr>
              </a:pPr>
              <a:r>
                <a:t>フォームに自動で書き込む</a:t>
              </a:r>
            </a:p>
          </p:txBody>
        </p:sp>
        <p:sp>
          <p:nvSpPr>
            <p:cNvPr id="172" name="線"/>
            <p:cNvSpPr/>
            <p:nvPr/>
          </p:nvSpPr>
          <p:spPr>
            <a:xfrm>
              <a:off x="2653942" y="0"/>
              <a:ext cx="1" cy="98986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