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04B2C-065B-42A5-8160-7DA4EFA85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D8A37C-01BC-4D6B-94E5-4E8AB4D1F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1999C8-649E-45E3-91AC-E82AE7FE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98E8-48E0-4FF2-8616-3F65C6C424CE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5AE5B0-5E3C-4622-80EF-64B4F162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5613DD-9A3F-420A-BC79-89BC988E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F905-867D-4010-88D7-24CC92D6BB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5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707C6-27BB-43F4-9A61-0E3A4B43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4B754A-2DDA-434B-A0D5-78570F074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A1F33E-A20C-4792-9A0E-BD55D8BD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98E8-48E0-4FF2-8616-3F65C6C424CE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5B204C-7C53-4D68-BD23-E16A3612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DB18D6-909A-419F-83E6-3BDD5CF3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F905-867D-4010-88D7-24CC92D6BB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32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8C7EE5-80B8-4C6E-9545-C4AB13F80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354C0E-B500-4F21-8678-C008E0F9B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862133-96B3-4F9C-8A79-36988F76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98E8-48E0-4FF2-8616-3F65C6C424CE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5AB94B-169E-4E41-8E31-33060AE8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DA8C7-BB52-45AA-801F-4214105B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F905-867D-4010-88D7-24CC92D6BB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94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B76DE-BCEE-4A20-958F-A9B88CD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0C5CD0-5289-40B3-AB25-F0A5D7DE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DF8BB8-941A-4111-ACED-ED70E809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98E8-48E0-4FF2-8616-3F65C6C424CE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FCDCCE-FECF-4A61-A758-669FDF67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5F1A72-0614-4D41-9035-299A0E78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F905-867D-4010-88D7-24CC92D6BB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11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E88AB-0522-404B-AA75-85F77960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DE378F-FAC4-4E42-8222-49CC9FC75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E72008-D09E-4FA0-8935-E4729750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98E8-48E0-4FF2-8616-3F65C6C424CE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D38AAD-E3F9-480E-BFFD-B385C465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3571B2-EEDB-46B7-B222-0E312420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F905-867D-4010-88D7-24CC92D6BB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50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0D112-46FA-46C8-BC94-D61A0872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E17F10-EA57-4594-A491-8A64304D9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791E1-FF72-43D1-BA69-E7D18F3C2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5733ED-7C5C-4A56-8BE7-C4A2C768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98E8-48E0-4FF2-8616-3F65C6C424CE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0019FA-3C97-4194-9960-70755A92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DE0171-4254-4FD2-A709-DDFDFD4B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F905-867D-4010-88D7-24CC92D6BB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89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D4D1E-DDB4-4548-8CA0-676A5AAC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872E76-8E2D-4650-AC4D-14BC92FE0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1EC1E0-F3BD-4E67-9764-AF7AB912B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D14290-531A-4432-9F7B-1988251BD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C073C2-0DE6-463B-A7E9-887B2F179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78311E3-BE2E-468A-8D1E-3E61C63D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98E8-48E0-4FF2-8616-3F65C6C424CE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CA7632-65B6-4B7A-AFB8-16703702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E3F98C-8238-416A-B375-C6B2051A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F905-867D-4010-88D7-24CC92D6BB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84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89728C-CCE2-468E-845E-C56DA81F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9DA3F7-AD3A-4E52-A297-40F4D07B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98E8-48E0-4FF2-8616-3F65C6C424CE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472C03-EB7D-45E3-93F8-4A47AC8E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5E20E7-DA4F-4F28-AB6E-3E42A55B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F905-867D-4010-88D7-24CC92D6BB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14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823602D-C17D-40E5-9863-3F8D5C8F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98E8-48E0-4FF2-8616-3F65C6C424CE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AA3F4C5-45AD-40EF-BE45-1ED9EF1E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97DFA5-7E09-4985-BA38-39AD1698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F905-867D-4010-88D7-24CC92D6BB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64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30902-EC98-4D84-84C5-35068442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E38F7B-C569-4CAD-A05C-98CDC1DB4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31530B-CD0B-43B3-A0D0-D968BD546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A6A4D6-CC91-46CF-983E-D7790A4F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98E8-48E0-4FF2-8616-3F65C6C424CE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1A8F42-8068-4BEC-9DC6-39986265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870A49-6B24-41C1-A0EB-FDE9EC71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F905-867D-4010-88D7-24CC92D6BB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94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7687B-D8AD-4CEA-99EC-9F9D8F8D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913B11-4356-47B2-9C54-2EC656F1E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D7AA2A-9BB6-4C0A-877C-B4A1C9627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B5E6A0-B740-4B76-8A7E-C2D1C35F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98E8-48E0-4FF2-8616-3F65C6C424CE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1A1C2A-BADF-4D65-BDD3-DC229C3D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310CE4-1CAB-4BB5-9F71-D3ECFCA1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F905-867D-4010-88D7-24CC92D6BB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58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2DF75-4A2A-457D-AD40-72CAE6B1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3DBD9F-5811-4E9B-9308-9F3A1D07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A30279-0CF8-40C5-A8AF-077147816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098E8-48E0-4FF2-8616-3F65C6C424CE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DC4DE6-6DEE-474C-B3B8-33230F15D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BC859-5585-4A4B-AFEB-9A0A8378D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DF905-867D-4010-88D7-24CC92D6BB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27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1B9515-D472-43D4-A332-100942DCA379}"/>
              </a:ext>
            </a:extLst>
          </p:cNvPr>
          <p:cNvSpPr txBox="1"/>
          <p:nvPr/>
        </p:nvSpPr>
        <p:spPr>
          <a:xfrm>
            <a:off x="4848379" y="199011"/>
            <a:ext cx="2495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設定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22D65289-6EF8-418C-904D-8FA84FB440E8}"/>
              </a:ext>
            </a:extLst>
          </p:cNvPr>
          <p:cNvSpPr/>
          <p:nvPr/>
        </p:nvSpPr>
        <p:spPr>
          <a:xfrm>
            <a:off x="3324224" y="1690687"/>
            <a:ext cx="5543550" cy="485775"/>
          </a:xfrm>
          <a:prstGeom prst="fra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ED5C9F-A3B2-420C-9DD9-C596F8239562}"/>
              </a:ext>
            </a:extLst>
          </p:cNvPr>
          <p:cNvSpPr txBox="1"/>
          <p:nvPr/>
        </p:nvSpPr>
        <p:spPr>
          <a:xfrm>
            <a:off x="3438524" y="1748908"/>
            <a:ext cx="343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キーワードを入力</a:t>
            </a:r>
          </a:p>
        </p:txBody>
      </p:sp>
      <p:sp>
        <p:nvSpPr>
          <p:cNvPr id="20" name="フレーム 19">
            <a:extLst>
              <a:ext uri="{FF2B5EF4-FFF2-40B4-BE49-F238E27FC236}">
                <a16:creationId xmlns:a16="http://schemas.microsoft.com/office/drawing/2014/main" id="{99222313-75ED-478F-907B-52172F94F0FA}"/>
              </a:ext>
            </a:extLst>
          </p:cNvPr>
          <p:cNvSpPr/>
          <p:nvPr/>
        </p:nvSpPr>
        <p:spPr>
          <a:xfrm>
            <a:off x="641625" y="2794395"/>
            <a:ext cx="2796899" cy="1269210"/>
          </a:xfrm>
          <a:prstGeom prst="fra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フレーム 20">
            <a:extLst>
              <a:ext uri="{FF2B5EF4-FFF2-40B4-BE49-F238E27FC236}">
                <a16:creationId xmlns:a16="http://schemas.microsoft.com/office/drawing/2014/main" id="{2C1A1DE6-4F0C-4FAA-864E-A3D5597CBAE0}"/>
              </a:ext>
            </a:extLst>
          </p:cNvPr>
          <p:cNvSpPr/>
          <p:nvPr/>
        </p:nvSpPr>
        <p:spPr>
          <a:xfrm>
            <a:off x="8753476" y="2794395"/>
            <a:ext cx="2796899" cy="1269210"/>
          </a:xfrm>
          <a:prstGeom prst="fra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フレーム 21">
            <a:extLst>
              <a:ext uri="{FF2B5EF4-FFF2-40B4-BE49-F238E27FC236}">
                <a16:creationId xmlns:a16="http://schemas.microsoft.com/office/drawing/2014/main" id="{7EE9F5A6-87DE-4F4E-A8FA-61523F2F5E94}"/>
              </a:ext>
            </a:extLst>
          </p:cNvPr>
          <p:cNvSpPr/>
          <p:nvPr/>
        </p:nvSpPr>
        <p:spPr>
          <a:xfrm>
            <a:off x="4697550" y="2794395"/>
            <a:ext cx="2796899" cy="1269210"/>
          </a:xfrm>
          <a:prstGeom prst="fra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フレーム 23">
            <a:extLst>
              <a:ext uri="{FF2B5EF4-FFF2-40B4-BE49-F238E27FC236}">
                <a16:creationId xmlns:a16="http://schemas.microsoft.com/office/drawing/2014/main" id="{5A7EE070-8EE0-46B5-9D5D-9D331D813398}"/>
              </a:ext>
            </a:extLst>
          </p:cNvPr>
          <p:cNvSpPr/>
          <p:nvPr/>
        </p:nvSpPr>
        <p:spPr>
          <a:xfrm>
            <a:off x="8753475" y="4826197"/>
            <a:ext cx="2796899" cy="1269210"/>
          </a:xfrm>
          <a:prstGeom prst="fra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フレーム 24">
            <a:extLst>
              <a:ext uri="{FF2B5EF4-FFF2-40B4-BE49-F238E27FC236}">
                <a16:creationId xmlns:a16="http://schemas.microsoft.com/office/drawing/2014/main" id="{4D25178D-188A-4E28-A8D0-21741E072227}"/>
              </a:ext>
            </a:extLst>
          </p:cNvPr>
          <p:cNvSpPr/>
          <p:nvPr/>
        </p:nvSpPr>
        <p:spPr>
          <a:xfrm>
            <a:off x="4697550" y="4826197"/>
            <a:ext cx="2796899" cy="1269210"/>
          </a:xfrm>
          <a:prstGeom prst="fra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フレーム 25">
            <a:extLst>
              <a:ext uri="{FF2B5EF4-FFF2-40B4-BE49-F238E27FC236}">
                <a16:creationId xmlns:a16="http://schemas.microsoft.com/office/drawing/2014/main" id="{4C8CFF53-958F-4D35-87DE-E5B50D1D1D6F}"/>
              </a:ext>
            </a:extLst>
          </p:cNvPr>
          <p:cNvSpPr/>
          <p:nvPr/>
        </p:nvSpPr>
        <p:spPr>
          <a:xfrm>
            <a:off x="641625" y="4826197"/>
            <a:ext cx="2796899" cy="1269210"/>
          </a:xfrm>
          <a:prstGeom prst="fra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782C91-526F-4B4E-BA93-DBDECB455FFD}"/>
              </a:ext>
            </a:extLst>
          </p:cNvPr>
          <p:cNvSpPr txBox="1"/>
          <p:nvPr/>
        </p:nvSpPr>
        <p:spPr>
          <a:xfrm>
            <a:off x="844686" y="3244334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上限金額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265B796-CE5E-4123-9446-5C216A550DDD}"/>
              </a:ext>
            </a:extLst>
          </p:cNvPr>
          <p:cNvSpPr txBox="1"/>
          <p:nvPr/>
        </p:nvSpPr>
        <p:spPr>
          <a:xfrm>
            <a:off x="4900611" y="3244334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年齢・性別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1A9237-5A52-4F06-9616-1E3D0EC894F7}"/>
              </a:ext>
            </a:extLst>
          </p:cNvPr>
          <p:cNvSpPr txBox="1"/>
          <p:nvPr/>
        </p:nvSpPr>
        <p:spPr>
          <a:xfrm>
            <a:off x="8956536" y="3244334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パスワード再設定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AEDFBC4-C807-419D-AF9E-27ABAC4A5ED1}"/>
              </a:ext>
            </a:extLst>
          </p:cNvPr>
          <p:cNvSpPr txBox="1"/>
          <p:nvPr/>
        </p:nvSpPr>
        <p:spPr>
          <a:xfrm>
            <a:off x="844686" y="5276136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キャラクター変更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0A35FFF-4987-48C6-A616-18E2882A0CD8}"/>
              </a:ext>
            </a:extLst>
          </p:cNvPr>
          <p:cNvSpPr txBox="1"/>
          <p:nvPr/>
        </p:nvSpPr>
        <p:spPr>
          <a:xfrm>
            <a:off x="4900611" y="5279113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ブロックリスト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50BE2CF-EA21-48C4-B5D7-8E0C62116AE4}"/>
              </a:ext>
            </a:extLst>
          </p:cNvPr>
          <p:cNvSpPr txBox="1"/>
          <p:nvPr/>
        </p:nvSpPr>
        <p:spPr>
          <a:xfrm>
            <a:off x="8956536" y="5276136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通知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8" name="フレーム 17">
            <a:extLst>
              <a:ext uri="{FF2B5EF4-FFF2-40B4-BE49-F238E27FC236}">
                <a16:creationId xmlns:a16="http://schemas.microsoft.com/office/drawing/2014/main" id="{3AD2F37D-1DBD-403D-A367-01998ADB04C3}"/>
              </a:ext>
            </a:extLst>
          </p:cNvPr>
          <p:cNvSpPr/>
          <p:nvPr/>
        </p:nvSpPr>
        <p:spPr>
          <a:xfrm>
            <a:off x="9183511" y="1684437"/>
            <a:ext cx="897076" cy="485775"/>
          </a:xfrm>
          <a:prstGeom prst="fra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5A29699-6433-4644-91BA-C8864B6170E8}"/>
              </a:ext>
            </a:extLst>
          </p:cNvPr>
          <p:cNvSpPr txBox="1"/>
          <p:nvPr/>
        </p:nvSpPr>
        <p:spPr>
          <a:xfrm>
            <a:off x="9274861" y="1748908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検索</a:t>
            </a:r>
          </a:p>
        </p:txBody>
      </p:sp>
    </p:spTree>
    <p:extLst>
      <p:ext uri="{BB962C8B-B14F-4D97-AF65-F5344CB8AC3E}">
        <p14:creationId xmlns:p14="http://schemas.microsoft.com/office/powerpoint/2010/main" val="425872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5FCF99-3330-4E64-ADF4-68A3F4C2B893}"/>
              </a:ext>
            </a:extLst>
          </p:cNvPr>
          <p:cNvSpPr txBox="1"/>
          <p:nvPr/>
        </p:nvSpPr>
        <p:spPr>
          <a:xfrm>
            <a:off x="247649" y="276225"/>
            <a:ext cx="687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飲み会の記録　</a:t>
            </a:r>
            <a:r>
              <a:rPr kumimoji="1"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～友達～</a:t>
            </a:r>
          </a:p>
        </p:txBody>
      </p:sp>
      <p:sp>
        <p:nvSpPr>
          <p:cNvPr id="3" name="フレーム 2">
            <a:extLst>
              <a:ext uri="{FF2B5EF4-FFF2-40B4-BE49-F238E27FC236}">
                <a16:creationId xmlns:a16="http://schemas.microsoft.com/office/drawing/2014/main" id="{6FE84883-FADC-4F7B-85A0-900D126BD53C}"/>
              </a:ext>
            </a:extLst>
          </p:cNvPr>
          <p:cNvSpPr/>
          <p:nvPr/>
        </p:nvSpPr>
        <p:spPr>
          <a:xfrm>
            <a:off x="1323975" y="1209080"/>
            <a:ext cx="7820025" cy="590550"/>
          </a:xfrm>
          <a:prstGeom prst="fra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73FB99-EADF-4C93-936E-2CF834A49FCD}"/>
              </a:ext>
            </a:extLst>
          </p:cNvPr>
          <p:cNvSpPr txBox="1"/>
          <p:nvPr/>
        </p:nvSpPr>
        <p:spPr>
          <a:xfrm>
            <a:off x="1419225" y="1295399"/>
            <a:ext cx="268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名前を入力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0828FA-C360-49B9-8DFA-4B6B1756911A}"/>
              </a:ext>
            </a:extLst>
          </p:cNvPr>
          <p:cNvSpPr txBox="1"/>
          <p:nvPr/>
        </p:nvSpPr>
        <p:spPr>
          <a:xfrm>
            <a:off x="247648" y="2142692"/>
            <a:ext cx="1194435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</a:t>
            </a:r>
            <a:endParaRPr kumimoji="1" lang="en-US" altLang="ja-JP" dirty="0"/>
          </a:p>
          <a:p>
            <a:r>
              <a:rPr lang="ja-JP" altLang="en-US" sz="1050" b="0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</a:t>
            </a:r>
            <a:endParaRPr kumimoji="1" lang="ja-JP" altLang="en-US" sz="1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544DDA-EE51-4B6F-A781-EC673489A9E2}"/>
              </a:ext>
            </a:extLst>
          </p:cNvPr>
          <p:cNvSpPr txBox="1"/>
          <p:nvPr/>
        </p:nvSpPr>
        <p:spPr>
          <a:xfrm>
            <a:off x="247648" y="2764303"/>
            <a:ext cx="11944352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lang="ja-JP" altLang="en-US" sz="2000" dirty="0"/>
              <a:t>安藤</a:t>
            </a:r>
            <a:endParaRPr kumimoji="1" lang="en-US" altLang="ja-JP" sz="2000" dirty="0"/>
          </a:p>
          <a:p>
            <a:r>
              <a:rPr lang="ja-JP" altLang="en-US" sz="1050" b="0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━━━━━━━━━━━━━━━━━━━━━━━━━━━━━━━━━━━━━━━━━━━━━━━━━━━━━━━━━━━━━━━━━━━━━━━━━━━━━━━━━━━━━━━━</a:t>
            </a:r>
            <a:endParaRPr kumimoji="1" lang="ja-JP" altLang="en-US" sz="105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CBAF17-ACA5-474D-87F7-9B81B3D529D1}"/>
              </a:ext>
            </a:extLst>
          </p:cNvPr>
          <p:cNvSpPr txBox="1"/>
          <p:nvPr/>
        </p:nvSpPr>
        <p:spPr>
          <a:xfrm>
            <a:off x="247648" y="3385914"/>
            <a:ext cx="1194435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石川</a:t>
            </a:r>
            <a:endParaRPr kumimoji="1" lang="en-US" altLang="ja-JP" dirty="0"/>
          </a:p>
          <a:p>
            <a:r>
              <a:rPr lang="ja-JP" altLang="en-US" sz="1050" b="0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━━━━━━━━━━━━━━━━━━━━━━━━━━━━━━━━━━━━━━━━━━━━━━━━━━━━━━━━━━━━━━━━━━━━━━━━━━━━━━━━━━━━━━━━</a:t>
            </a:r>
            <a:endParaRPr kumimoji="1" lang="ja-JP" altLang="en-US" sz="1050" dirty="0"/>
          </a:p>
        </p:txBody>
      </p: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2440BA32-DE72-4573-A7C3-984FB8AA697C}"/>
              </a:ext>
            </a:extLst>
          </p:cNvPr>
          <p:cNvSpPr/>
          <p:nvPr/>
        </p:nvSpPr>
        <p:spPr>
          <a:xfrm>
            <a:off x="247648" y="2733526"/>
            <a:ext cx="442538" cy="44253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2CC21252-C6E7-4E79-8807-E024BAE23A39}"/>
              </a:ext>
            </a:extLst>
          </p:cNvPr>
          <p:cNvSpPr/>
          <p:nvPr/>
        </p:nvSpPr>
        <p:spPr>
          <a:xfrm>
            <a:off x="247648" y="3325995"/>
            <a:ext cx="442538" cy="44253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253847C-7F8F-4300-BCE0-D2F056A27DD2}"/>
              </a:ext>
            </a:extLst>
          </p:cNvPr>
          <p:cNvSpPr txBox="1"/>
          <p:nvPr/>
        </p:nvSpPr>
        <p:spPr>
          <a:xfrm>
            <a:off x="247648" y="3976748"/>
            <a:ext cx="1194435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尾崎</a:t>
            </a:r>
            <a:endParaRPr kumimoji="1" lang="en-US" altLang="ja-JP" dirty="0"/>
          </a:p>
          <a:p>
            <a:r>
              <a:rPr lang="ja-JP" altLang="en-US" sz="1050" b="0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━━━━━━━━━━━━━━━━━━━━━━━━━━━━━━━━━━━━━━━━━━━━━━━━━━━━━━━━━━━━━━━━━━━━━━━━━━━━━━━━━━━━━━━━</a:t>
            </a:r>
            <a:endParaRPr kumimoji="1" lang="ja-JP" altLang="en-US" sz="1050" dirty="0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6F8DB3CB-403A-44CA-9B38-FE33D65C77E2}"/>
              </a:ext>
            </a:extLst>
          </p:cNvPr>
          <p:cNvSpPr/>
          <p:nvPr/>
        </p:nvSpPr>
        <p:spPr>
          <a:xfrm>
            <a:off x="247648" y="3916829"/>
            <a:ext cx="442538" cy="44253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フレーム 15">
            <a:extLst>
              <a:ext uri="{FF2B5EF4-FFF2-40B4-BE49-F238E27FC236}">
                <a16:creationId xmlns:a16="http://schemas.microsoft.com/office/drawing/2014/main" id="{87E5C2E8-7F46-402B-80F8-B56B2203AE08}"/>
              </a:ext>
            </a:extLst>
          </p:cNvPr>
          <p:cNvSpPr/>
          <p:nvPr/>
        </p:nvSpPr>
        <p:spPr>
          <a:xfrm>
            <a:off x="11454948" y="2733526"/>
            <a:ext cx="442538" cy="442538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フレーム 16">
            <a:extLst>
              <a:ext uri="{FF2B5EF4-FFF2-40B4-BE49-F238E27FC236}">
                <a16:creationId xmlns:a16="http://schemas.microsoft.com/office/drawing/2014/main" id="{4AC6A8B4-1C12-427A-87AC-3ECCDAC8F613}"/>
              </a:ext>
            </a:extLst>
          </p:cNvPr>
          <p:cNvSpPr/>
          <p:nvPr/>
        </p:nvSpPr>
        <p:spPr>
          <a:xfrm>
            <a:off x="11454948" y="3310737"/>
            <a:ext cx="442538" cy="442538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フレーム 17">
            <a:extLst>
              <a:ext uri="{FF2B5EF4-FFF2-40B4-BE49-F238E27FC236}">
                <a16:creationId xmlns:a16="http://schemas.microsoft.com/office/drawing/2014/main" id="{3D75B1A3-902E-4994-AFC6-6B84EFC0266C}"/>
              </a:ext>
            </a:extLst>
          </p:cNvPr>
          <p:cNvSpPr/>
          <p:nvPr/>
        </p:nvSpPr>
        <p:spPr>
          <a:xfrm>
            <a:off x="11454948" y="3916829"/>
            <a:ext cx="442538" cy="442538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フレーム 18">
            <a:extLst>
              <a:ext uri="{FF2B5EF4-FFF2-40B4-BE49-F238E27FC236}">
                <a16:creationId xmlns:a16="http://schemas.microsoft.com/office/drawing/2014/main" id="{6FCA6EDA-23E9-48E5-B21D-4C715ED598F1}"/>
              </a:ext>
            </a:extLst>
          </p:cNvPr>
          <p:cNvSpPr/>
          <p:nvPr/>
        </p:nvSpPr>
        <p:spPr>
          <a:xfrm>
            <a:off x="10620377" y="6281079"/>
            <a:ext cx="1323975" cy="428625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36E3AC-2885-4E71-8F87-0EE1F0CFFB7F}"/>
              </a:ext>
            </a:extLst>
          </p:cNvPr>
          <p:cNvSpPr txBox="1"/>
          <p:nvPr/>
        </p:nvSpPr>
        <p:spPr>
          <a:xfrm>
            <a:off x="247648" y="4447023"/>
            <a:ext cx="1194435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か</a:t>
            </a:r>
            <a:endParaRPr kumimoji="1" lang="en-US" altLang="ja-JP" dirty="0"/>
          </a:p>
          <a:p>
            <a:r>
              <a:rPr lang="ja-JP" altLang="en-US" sz="1050" b="0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･</a:t>
            </a:r>
            <a:endParaRPr kumimoji="1" lang="ja-JP" altLang="en-US" sz="105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8C48B1-7685-461E-B295-4815A5F139E5}"/>
              </a:ext>
            </a:extLst>
          </p:cNvPr>
          <p:cNvSpPr txBox="1"/>
          <p:nvPr/>
        </p:nvSpPr>
        <p:spPr>
          <a:xfrm>
            <a:off x="247648" y="5031686"/>
            <a:ext cx="1194435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加藤</a:t>
            </a:r>
            <a:endParaRPr kumimoji="1" lang="en-US" altLang="ja-JP" dirty="0"/>
          </a:p>
          <a:p>
            <a:r>
              <a:rPr lang="ja-JP" altLang="en-US" sz="1050" b="0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━━━━━━━━━━━━━━━━━━━━━━━━━━━━━━━━━━━━━━━━━━━━━━━━━━━━━━━━━━━━━━━━━━━━━━━━━━━━━━━━━━━━━━━━</a:t>
            </a:r>
            <a:endParaRPr kumimoji="1" lang="ja-JP" altLang="en-US" sz="1050" dirty="0"/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F225C459-704D-4FAB-AD28-538F6E192222}"/>
              </a:ext>
            </a:extLst>
          </p:cNvPr>
          <p:cNvSpPr/>
          <p:nvPr/>
        </p:nvSpPr>
        <p:spPr>
          <a:xfrm>
            <a:off x="247648" y="4971767"/>
            <a:ext cx="442538" cy="44253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フレーム 22">
            <a:extLst>
              <a:ext uri="{FF2B5EF4-FFF2-40B4-BE49-F238E27FC236}">
                <a16:creationId xmlns:a16="http://schemas.microsoft.com/office/drawing/2014/main" id="{80380096-66A0-4C2F-A75A-1EB90FC4AB46}"/>
              </a:ext>
            </a:extLst>
          </p:cNvPr>
          <p:cNvSpPr/>
          <p:nvPr/>
        </p:nvSpPr>
        <p:spPr>
          <a:xfrm>
            <a:off x="11454948" y="4952434"/>
            <a:ext cx="442538" cy="442538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689732C-3EE7-445A-BF92-12321C7E5A92}"/>
              </a:ext>
            </a:extLst>
          </p:cNvPr>
          <p:cNvSpPr txBox="1"/>
          <p:nvPr/>
        </p:nvSpPr>
        <p:spPr>
          <a:xfrm>
            <a:off x="10929940" y="6310725"/>
            <a:ext cx="70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追加</a:t>
            </a:r>
          </a:p>
        </p:txBody>
      </p:sp>
      <p:sp>
        <p:nvSpPr>
          <p:cNvPr id="25" name="フレーム 24">
            <a:extLst>
              <a:ext uri="{FF2B5EF4-FFF2-40B4-BE49-F238E27FC236}">
                <a16:creationId xmlns:a16="http://schemas.microsoft.com/office/drawing/2014/main" id="{C3C2DE94-096E-4FB2-B095-FB2101A76398}"/>
              </a:ext>
            </a:extLst>
          </p:cNvPr>
          <p:cNvSpPr/>
          <p:nvPr/>
        </p:nvSpPr>
        <p:spPr>
          <a:xfrm>
            <a:off x="247648" y="6281079"/>
            <a:ext cx="1323975" cy="428625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32286FD-AD05-4315-97D5-2F128EBF4279}"/>
              </a:ext>
            </a:extLst>
          </p:cNvPr>
          <p:cNvSpPr txBox="1"/>
          <p:nvPr/>
        </p:nvSpPr>
        <p:spPr>
          <a:xfrm>
            <a:off x="247648" y="6340372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リセット</a:t>
            </a:r>
            <a:endParaRPr kumimoji="1" lang="ja-JP" altLang="en-US" dirty="0"/>
          </a:p>
        </p:txBody>
      </p:sp>
      <p:sp>
        <p:nvSpPr>
          <p:cNvPr id="27" name="L 字 26">
            <a:extLst>
              <a:ext uri="{FF2B5EF4-FFF2-40B4-BE49-F238E27FC236}">
                <a16:creationId xmlns:a16="http://schemas.microsoft.com/office/drawing/2014/main" id="{9A6082B3-7958-42F0-B0CC-F7BD9D58F187}"/>
              </a:ext>
            </a:extLst>
          </p:cNvPr>
          <p:cNvSpPr/>
          <p:nvPr/>
        </p:nvSpPr>
        <p:spPr>
          <a:xfrm rot="19554686">
            <a:off x="11532387" y="2867480"/>
            <a:ext cx="287655" cy="149661"/>
          </a:xfrm>
          <a:prstGeom prst="corner">
            <a:avLst>
              <a:gd name="adj1" fmla="val 50000"/>
              <a:gd name="adj2" fmla="val 5418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L 字 27">
            <a:extLst>
              <a:ext uri="{FF2B5EF4-FFF2-40B4-BE49-F238E27FC236}">
                <a16:creationId xmlns:a16="http://schemas.microsoft.com/office/drawing/2014/main" id="{28D05582-8019-44C7-ACB5-DD71A4E3C1AD}"/>
              </a:ext>
            </a:extLst>
          </p:cNvPr>
          <p:cNvSpPr/>
          <p:nvPr/>
        </p:nvSpPr>
        <p:spPr>
          <a:xfrm rot="19554686">
            <a:off x="11532388" y="4039124"/>
            <a:ext cx="287655" cy="149661"/>
          </a:xfrm>
          <a:prstGeom prst="corner">
            <a:avLst>
              <a:gd name="adj1" fmla="val 50000"/>
              <a:gd name="adj2" fmla="val 5418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レーム 28">
            <a:extLst>
              <a:ext uri="{FF2B5EF4-FFF2-40B4-BE49-F238E27FC236}">
                <a16:creationId xmlns:a16="http://schemas.microsoft.com/office/drawing/2014/main" id="{1F168CB4-0076-4817-B6AF-9193CE71449B}"/>
              </a:ext>
            </a:extLst>
          </p:cNvPr>
          <p:cNvSpPr/>
          <p:nvPr/>
        </p:nvSpPr>
        <p:spPr>
          <a:xfrm>
            <a:off x="9491826" y="1188414"/>
            <a:ext cx="947192" cy="583302"/>
          </a:xfrm>
          <a:prstGeom prst="fra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ECDF341-CEEE-4128-99C2-4C2153F31BC4}"/>
              </a:ext>
            </a:extLst>
          </p:cNvPr>
          <p:cNvSpPr txBox="1"/>
          <p:nvPr/>
        </p:nvSpPr>
        <p:spPr>
          <a:xfrm>
            <a:off x="9608235" y="1303085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検索</a:t>
            </a:r>
          </a:p>
        </p:txBody>
      </p:sp>
    </p:spTree>
    <p:extLst>
      <p:ext uri="{BB962C8B-B14F-4D97-AF65-F5344CB8AC3E}">
        <p14:creationId xmlns:p14="http://schemas.microsoft.com/office/powerpoint/2010/main" val="359153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746</Words>
  <Application>Microsoft Office PowerPoint</Application>
  <PresentationFormat>ワイド画面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HGP行書体</vt:lpstr>
      <vt:lpstr>游ゴシック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髙知尾優太</dc:creator>
  <cp:lastModifiedBy>髙知尾優太</cp:lastModifiedBy>
  <cp:revision>5</cp:revision>
  <dcterms:created xsi:type="dcterms:W3CDTF">2023-06-05T05:33:06Z</dcterms:created>
  <dcterms:modified xsi:type="dcterms:W3CDTF">2023-06-05T07:31:12Z</dcterms:modified>
</cp:coreProperties>
</file>