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F827-A927-9ADC-092D-68A417435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192FE0-8DB7-2ABF-98D8-F60DCCEA3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2778E5-2655-7DF9-A9BD-B890372F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17C4-1A2B-094F-AC09-AE2987246C2A}" type="datetimeFigureOut">
              <a:rPr kumimoji="1" lang="en-US" altLang="ja-JP"/>
              <a:t>6/3/2023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C259CD-5E5D-0486-258D-96F70E7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AA1A2-A1A2-96B6-C69E-F16E3EDB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9984-93F0-9E4E-B909-FAB0A56290B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07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B2DAD-44E4-BCF4-6319-BEB3DBAB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4B940A-BE68-0F15-CF65-4630166A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13C4BF-8441-0B2E-6693-1B838729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17C4-1A2B-094F-AC09-AE2987246C2A}" type="datetimeFigureOut">
              <a:rPr kumimoji="1" lang="en-US" altLang="ja-JP"/>
              <a:t>6/3/2023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204870-93AE-3D03-15F9-803EDF7E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08524C-B997-1FB4-8357-5250A951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9984-93F0-9E4E-B909-FAB0A56290B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0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77DAB8-57D3-94C1-64A4-D547C1B55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EE97C-AD2A-E2D5-5AA5-EEDA506A3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087422-33D3-08F7-BF37-091F1548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17C4-1A2B-094F-AC09-AE2987246C2A}" type="datetimeFigureOut">
              <a:rPr kumimoji="1" lang="en-US" altLang="ja-JP"/>
              <a:t>6/3/2023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C224C2-36B4-9E0C-A934-1505606D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FF116E-874B-ACC2-18DD-FA58C78E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9984-93F0-9E4E-B909-FAB0A56290B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0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A7849-0DFB-5ADF-C6F2-16EA4DC7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0A3B1-4851-A0DD-34AE-20999114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8D617D-6CAF-7E40-18D4-9AC84609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17C4-1A2B-094F-AC09-AE2987246C2A}" type="datetimeFigureOut">
              <a:rPr kumimoji="1" lang="en-US" altLang="ja-JP"/>
              <a:t>6/3/2023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B25298-4186-05B2-2BAD-AD045703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B787D6-7EB5-612B-BC90-23570C94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9984-93F0-9E4E-B909-FAB0A56290B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5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74F00-F5CF-C34F-28EA-1DEBA225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28430B-006A-8028-CA6C-AA4710C93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12059-3C5C-929E-516D-1DC9FBEE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17C4-1A2B-094F-AC09-AE2987246C2A}" type="datetimeFigureOut">
              <a:rPr kumimoji="1" lang="en-US" altLang="ja-JP"/>
              <a:t>6/3/2023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75A71B-FBB0-3565-1AB2-A86B64FA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51E0E9-A3E2-D076-0037-37937C62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9984-93F0-9E4E-B909-FAB0A56290B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69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B4263-F596-1BE9-74DC-03B26B1A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3F4DFE-1BDB-3306-297A-BD15C2667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6C89D-6B71-9768-14D5-5678BD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655C90-AE7B-85BC-C402-76268201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17C4-1A2B-094F-AC09-AE2987246C2A}" type="datetimeFigureOut">
              <a:rPr kumimoji="1" lang="en-US" altLang="ja-JP"/>
              <a:t>6/3/2023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5F2869-DFFC-ED1E-A0AD-5D11E09E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488EA2-946F-D423-2545-3D2FD016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9984-93F0-9E4E-B909-FAB0A56290B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53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8FB86F-AEA8-17FA-90D0-7052E6E0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18DC27-BA54-2B5A-2BAD-540854FAB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CE0FE9-1798-372A-E201-B94330409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A397F6-8DA7-2640-FF6F-27FDA0721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609138-09B8-6E8E-0974-E0EFDCFB5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834AEF0-51DD-BE7F-22CB-4E355C59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17C4-1A2B-094F-AC09-AE2987246C2A}" type="datetimeFigureOut">
              <a:rPr kumimoji="1" lang="en-US" altLang="ja-JP"/>
              <a:t>6/3/2023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6839AD-5ECB-B9C9-99DB-9ADFEA99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C06EA9-398F-C299-ECF4-030FC4C2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9984-93F0-9E4E-B909-FAB0A56290B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1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14B4DF-E5F0-ED43-0FF6-66C4B6D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45CE8A-F991-9F48-9761-D408AC34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17C4-1A2B-094F-AC09-AE2987246C2A}" type="datetimeFigureOut">
              <a:rPr kumimoji="1" lang="en-US" altLang="ja-JP"/>
              <a:t>6/3/2023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7B0EDD-157D-F875-B606-F547772A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F5DCF5-3E75-A117-B7D6-AA64922C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9984-93F0-9E4E-B909-FAB0A56290B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11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F7C800-FFA0-B9A5-C17B-14CE8EB5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17C4-1A2B-094F-AC09-AE2987246C2A}" type="datetimeFigureOut">
              <a:rPr kumimoji="1" lang="en-US" altLang="ja-JP"/>
              <a:t>6/3/2023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2A20C3-BF1A-27D9-407C-BE470139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236855-2D86-DC51-D1BD-EF10001E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9984-93F0-9E4E-B909-FAB0A56290B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14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D4F44-2AEF-64A0-7C51-CAE8E3C2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B7BF25-4750-B69A-3B65-68B1F8C7A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8F18EA-94DD-C600-418E-EE5DC19AF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7BD6E7-A82C-3E97-8375-760BC979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17C4-1A2B-094F-AC09-AE2987246C2A}" type="datetimeFigureOut">
              <a:rPr kumimoji="1" lang="en-US" altLang="ja-JP"/>
              <a:t>6/3/2023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192D86-45D8-17C2-6A3B-75D47621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A5FEA9-5DBA-5F13-C7C1-D1553306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9984-93F0-9E4E-B909-FAB0A56290B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72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52F4E-098F-83E2-9598-366DDD4A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FF850E-C876-0770-312C-5FAA83ECC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8766B2-254C-A698-5C94-3EBF66800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E58E4A-D17A-E118-3B09-F0194D28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17C4-1A2B-094F-AC09-AE2987246C2A}" type="datetimeFigureOut">
              <a:rPr kumimoji="1" lang="en-US" altLang="ja-JP"/>
              <a:t>6/3/2023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D1F299-C62C-8C11-DB03-43DF6EDE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1A7B0A-662D-51C9-EAC4-0651236D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9984-93F0-9E4E-B909-FAB0A56290B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88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9A5675-496F-70BC-1DA3-7696BFC9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E1D263-FC71-8DAB-FD97-8B32315C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E66B28-685C-82C8-96C7-032232548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A17C4-1A2B-094F-AC09-AE2987246C2A}" type="datetimeFigureOut">
              <a:rPr kumimoji="1" lang="en-US" altLang="ja-JP"/>
              <a:t>2023/6/3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860546-3047-AC10-DACA-C986F157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7E086-024F-32B9-49A0-8777D4DA1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C9984-93F0-9E4E-B909-FAB0A56290B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0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jpeg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4">
            <a:extLst>
              <a:ext uri="{FF2B5EF4-FFF2-40B4-BE49-F238E27FC236}">
                <a16:creationId xmlns:a16="http://schemas.microsoft.com/office/drawing/2014/main" id="{1F7A5F30-1248-7902-374B-23E682F84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875"/>
            <a:ext cx="12314179" cy="6882875"/>
          </a:xfrm>
          <a:prstGeom prst="rect">
            <a:avLst/>
          </a:prstGeom>
        </p:spPr>
      </p:pic>
      <p:pic>
        <p:nvPicPr>
          <p:cNvPr id="7" name="図 7">
            <a:extLst>
              <a:ext uri="{FF2B5EF4-FFF2-40B4-BE49-F238E27FC236}">
                <a16:creationId xmlns:a16="http://schemas.microsoft.com/office/drawing/2014/main" id="{767EB927-2887-074F-8903-57EF7647E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234" y="590863"/>
            <a:ext cx="2917495" cy="288677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DA1F8A-17C7-5635-394D-EDD8D71A1012}"/>
              </a:ext>
            </a:extLst>
          </p:cNvPr>
          <p:cNvSpPr txBox="1"/>
          <p:nvPr/>
        </p:nvSpPr>
        <p:spPr>
          <a:xfrm>
            <a:off x="9523913" y="1779401"/>
            <a:ext cx="2341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/>
              <a:t>今月使っていい</a:t>
            </a:r>
            <a:endParaRPr lang="en-US" altLang="ja-JP"/>
          </a:p>
          <a:p>
            <a:pPr algn="l"/>
            <a:r>
              <a:rPr lang="ja-JP" altLang="en-US">
                <a:solidFill>
                  <a:srgbClr val="FF0000"/>
                </a:solidFill>
              </a:rPr>
              <a:t>￥</a:t>
            </a:r>
            <a:r>
              <a:rPr lang="en-US" altLang="ja-JP">
                <a:solidFill>
                  <a:srgbClr val="FF0000"/>
                </a:solidFill>
              </a:rPr>
              <a:t>20000</a:t>
            </a:r>
          </a:p>
          <a:p>
            <a:pPr algn="l"/>
            <a:r>
              <a:rPr lang="ja-JP" altLang="en-US"/>
              <a:t>使ったのは</a:t>
            </a:r>
            <a:endParaRPr lang="en-US" altLang="ja-JP"/>
          </a:p>
          <a:p>
            <a:pPr algn="l"/>
            <a:r>
              <a:rPr lang="ja-JP" altLang="en-US">
                <a:solidFill>
                  <a:srgbClr val="FF0000"/>
                </a:solidFill>
              </a:rPr>
              <a:t>￥</a:t>
            </a:r>
            <a:r>
              <a:rPr lang="en-US" altLang="ja-JP">
                <a:solidFill>
                  <a:srgbClr val="FF0000"/>
                </a:solidFill>
              </a:rPr>
              <a:t>25000</a:t>
            </a:r>
            <a:endParaRPr lang="ja-JP" altLang="en-US">
              <a:solidFill>
                <a:srgbClr val="FF0000"/>
              </a:solidFill>
            </a:endParaRPr>
          </a:p>
        </p:txBody>
      </p:sp>
      <p:pic>
        <p:nvPicPr>
          <p:cNvPr id="10" name="図 10">
            <a:extLst>
              <a:ext uri="{FF2B5EF4-FFF2-40B4-BE49-F238E27FC236}">
                <a16:creationId xmlns:a16="http://schemas.microsoft.com/office/drawing/2014/main" id="{34FD21AF-49ED-3626-211A-93D8094B1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54" y="1078663"/>
            <a:ext cx="5757863" cy="4312056"/>
          </a:xfrm>
          <a:prstGeom prst="rect">
            <a:avLst/>
          </a:prstGeom>
        </p:spPr>
      </p:pic>
      <p:sp>
        <p:nvSpPr>
          <p:cNvPr id="11" name="フレーム 10">
            <a:extLst>
              <a:ext uri="{FF2B5EF4-FFF2-40B4-BE49-F238E27FC236}">
                <a16:creationId xmlns:a16="http://schemas.microsoft.com/office/drawing/2014/main" id="{C7E52865-FAE4-2AB6-871C-26F62CB099A2}"/>
              </a:ext>
            </a:extLst>
          </p:cNvPr>
          <p:cNvSpPr/>
          <p:nvPr/>
        </p:nvSpPr>
        <p:spPr>
          <a:xfrm>
            <a:off x="1487404" y="590863"/>
            <a:ext cx="6959761" cy="5287655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90367E8-6948-205B-9D01-512E3342DCDE}"/>
              </a:ext>
            </a:extLst>
          </p:cNvPr>
          <p:cNvSpPr txBox="1"/>
          <p:nvPr/>
        </p:nvSpPr>
        <p:spPr>
          <a:xfrm>
            <a:off x="2241508" y="748649"/>
            <a:ext cx="6506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/>
              <a:t>あんた！使いすぎもええ加減にしいや！</a:t>
            </a:r>
            <a:endParaRPr lang="en-US" altLang="ja-JP" sz="2400"/>
          </a:p>
        </p:txBody>
      </p:sp>
      <p:pic>
        <p:nvPicPr>
          <p:cNvPr id="13" name="図 13">
            <a:extLst>
              <a:ext uri="{FF2B5EF4-FFF2-40B4-BE49-F238E27FC236}">
                <a16:creationId xmlns:a16="http://schemas.microsoft.com/office/drawing/2014/main" id="{906266A3-C2A2-7041-2763-AEAD68E5E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52" y="4430604"/>
            <a:ext cx="6959760" cy="1029463"/>
          </a:xfrm>
          <a:prstGeom prst="rect">
            <a:avLst/>
          </a:prstGeom>
        </p:spPr>
      </p:pic>
      <p:pic>
        <p:nvPicPr>
          <p:cNvPr id="14" name="図 14">
            <a:extLst>
              <a:ext uri="{FF2B5EF4-FFF2-40B4-BE49-F238E27FC236}">
                <a16:creationId xmlns:a16="http://schemas.microsoft.com/office/drawing/2014/main" id="{DE039174-FC61-CBF7-539B-38E2FC45B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52" y="5198589"/>
            <a:ext cx="8907630" cy="145489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D52CC2-84BE-5CF2-C20B-F984C5F03B68}"/>
              </a:ext>
            </a:extLst>
          </p:cNvPr>
          <p:cNvSpPr txBox="1"/>
          <p:nvPr/>
        </p:nvSpPr>
        <p:spPr>
          <a:xfrm rot="10800000" flipV="1">
            <a:off x="1660241" y="5275401"/>
            <a:ext cx="383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>
                <a:solidFill>
                  <a:schemeClr val="bg1"/>
                </a:solidFill>
              </a:rPr>
              <a:t>チャンスを使いますか？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1C7E900-C38F-DC0F-6827-DF9BDFA73381}"/>
              </a:ext>
            </a:extLst>
          </p:cNvPr>
          <p:cNvSpPr txBox="1"/>
          <p:nvPr/>
        </p:nvSpPr>
        <p:spPr>
          <a:xfrm>
            <a:off x="1660240" y="569192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>
                <a:solidFill>
                  <a:schemeClr val="bg1"/>
                </a:solidFill>
              </a:rPr>
              <a:t>・はい</a:t>
            </a:r>
            <a:endParaRPr lang="en-US" altLang="ja-JP">
              <a:solidFill>
                <a:schemeClr val="bg1"/>
              </a:solidFill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</a:rPr>
              <a:t>・いいえ</a:t>
            </a:r>
          </a:p>
        </p:txBody>
      </p:sp>
    </p:spTree>
    <p:extLst>
      <p:ext uri="{BB962C8B-B14F-4D97-AF65-F5344CB8AC3E}">
        <p14:creationId xmlns:p14="http://schemas.microsoft.com/office/powerpoint/2010/main" val="83344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1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日菜 朝倉</dc:creator>
  <cp:lastModifiedBy>日菜 朝倉</cp:lastModifiedBy>
  <cp:revision>1</cp:revision>
  <dcterms:created xsi:type="dcterms:W3CDTF">2023-06-03T06:40:13Z</dcterms:created>
  <dcterms:modified xsi:type="dcterms:W3CDTF">2023-06-03T07:19:16Z</dcterms:modified>
</cp:coreProperties>
</file>