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714611-2C7E-407F-9488-BDB604BFB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ED9DAC9-3E12-4C60-AA55-1E78FB6E2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A2D7B-0748-47F7-8E5E-DFBECAA1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6365-6462-4AE3-BE01-C1E9577E6E5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D7C486-ECEB-43FC-AD5B-80C05D63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BE617E-6B24-4242-8650-51FCC506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D350-6D55-42FE-B033-EB390503B0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28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51054-85C7-47AA-A908-308E3917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081D4E-92ED-4977-909F-7B50A8A73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985DC9-9C68-4432-A981-BCDCD33E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6365-6462-4AE3-BE01-C1E9577E6E5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ED1AED-9762-4EA9-BC92-B4AFE3C1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FC1D33-E82D-4B80-9645-F7CC9DDB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D350-6D55-42FE-B033-EB390503B0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85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A44E951-1358-4DA3-83E7-230F3258E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7681E3-83FD-4E51-A4FE-6768116F5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461502-BA4B-4CCD-985F-348BDEBC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6365-6462-4AE3-BE01-C1E9577E6E5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39975D-7681-465E-A307-199E182A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77F8BF-7BE8-4E29-9BDF-CBAA5BB8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D350-6D55-42FE-B033-EB390503B0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45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891BC-6B4B-493D-B4A8-CD0080DD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52144E-1782-40B9-836C-56063344D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CF6A91-5158-4AEE-B0BA-EB55A8031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6365-6462-4AE3-BE01-C1E9577E6E5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00E266-620A-4A78-A0D0-CE149627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015A8D-40AF-414B-A595-0659B025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D350-6D55-42FE-B033-EB390503B0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00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AEFF47-66E1-466C-B942-F3B2516A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2F42E6-782A-43AE-A07E-B5606A493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74AD5D-F1D4-4DC2-ADA4-EEB42943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6365-6462-4AE3-BE01-C1E9577E6E5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CE9447-11A6-4B85-AE97-E8A79F37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E15C3D-3392-47F9-AE70-2B3DDF04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D350-6D55-42FE-B033-EB390503B0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8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23B87C-8E0E-4E13-BF03-1385C645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EB850D-4E73-4DCE-B18F-EC1441F0C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9B228B-403A-48A7-B842-9A0830A96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B2BE3C-4553-4145-8677-95492A80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6365-6462-4AE3-BE01-C1E9577E6E5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FDA3E3-7532-4EC6-947C-DB1ACA7A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8E31DD-CAD7-49B2-9682-48DF7BDC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D350-6D55-42FE-B033-EB390503B0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80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E3D40-AF00-46E2-A4A0-92DC57B0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F21029-F8B6-4CA1-927D-7D1E2598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2DDB92-3460-49D6-889C-FB54D3A2D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612261-8825-4780-BAB2-B64D91C1F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CCDA62F-6730-4CED-B5F2-5ECF8976E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0778EF-B451-43C1-A680-E2F61D58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6365-6462-4AE3-BE01-C1E9577E6E5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59DD054-7312-4EB9-8434-46E26236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6A74FA-BE49-4836-9F0E-20C96D19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D350-6D55-42FE-B033-EB390503B0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50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8159A-6FAF-4293-B4FA-7641F194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854083-30B7-4072-9ACB-1355888D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6365-6462-4AE3-BE01-C1E9577E6E5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7B78EBF-80D7-41F8-904B-69CC4ABE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291A644-1FC0-47F0-94E8-B07B77BF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D350-6D55-42FE-B033-EB390503B0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00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0518F9-325B-46CC-B141-F1021130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6365-6462-4AE3-BE01-C1E9577E6E5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BA40E22-CEB4-4A5A-A61C-AD0F2C00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BB1E3A-8080-4309-B7E1-4EFC007C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D350-6D55-42FE-B033-EB390503B0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6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F5D853-4108-4D43-8659-ED113E59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7C9A3B-8BFE-45B3-9CD1-963B7EC27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B10543-E4D7-48E3-A590-85791AD7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1A0C8F-9FB4-4CAB-B5D4-93BAB6FC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6365-6462-4AE3-BE01-C1E9577E6E5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B3D610-B9AC-4FA3-998A-3303DF92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CD81AF-C425-4C48-942E-03CB8D04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D350-6D55-42FE-B033-EB390503B0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59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9AE5B-8593-4C75-ACA6-442A1FE6D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E036C43-ACE3-43E0-A748-32DD755B5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8946B8-E111-42AC-936E-08F78742E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0ECECE-B679-4152-8E6E-6F5051AC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6365-6462-4AE3-BE01-C1E9577E6E5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66AEDC-7F03-4C3B-99EA-42161F24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2E4D3C-6C01-4241-9AB5-0AFB6873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D350-6D55-42FE-B033-EB390503B0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70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5848FC4-A8D4-4501-8268-83C80B33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82FDB9-6F5B-455C-A6D7-C78643D27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98EE74-1B22-4D83-8C18-780E0452E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E6365-6462-4AE3-BE01-C1E9577E6E57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188669-85F2-4070-BEC3-780593D36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49DA17-9C5B-4E19-92E5-3AFF2B65E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4D350-6D55-42FE-B033-EB390503B0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88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D9EE759A-5028-4036-8CC3-48D710A84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262"/>
            <a:ext cx="12192001" cy="6913868"/>
          </a:xfrm>
          <a:prstGeom prst="rect">
            <a:avLst/>
          </a:prstGeom>
        </p:spPr>
      </p:pic>
      <p:pic>
        <p:nvPicPr>
          <p:cNvPr id="1028" name="Picture 4" descr="走っている人のイラスト | フリー張り紙素材 はりがみや">
            <a:extLst>
              <a:ext uri="{FF2B5EF4-FFF2-40B4-BE49-F238E27FC236}">
                <a16:creationId xmlns:a16="http://schemas.microsoft.com/office/drawing/2014/main" id="{6E691749-7B7D-4248-AA77-18BDB0754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737334" y="598125"/>
            <a:ext cx="520594" cy="92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8C2A995-ACD5-409C-9A24-F2E490325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89176" y="876887"/>
            <a:ext cx="8249919" cy="990738"/>
          </a:xfrm>
          <a:prstGeom prst="rect">
            <a:avLst/>
          </a:prstGeom>
        </p:spPr>
      </p:pic>
      <p:pic>
        <p:nvPicPr>
          <p:cNvPr id="1026" name="Picture 2" descr="【印刷可能無料】 お母さん イラスト - kawekiruntelu">
            <a:extLst>
              <a:ext uri="{FF2B5EF4-FFF2-40B4-BE49-F238E27FC236}">
                <a16:creationId xmlns:a16="http://schemas.microsoft.com/office/drawing/2014/main" id="{FC6EC036-3E73-48E7-A3B7-364952954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532" y="355199"/>
            <a:ext cx="717232" cy="79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118A0FE-6E41-4861-AA0E-E50B3FE2ACB4}"/>
              </a:ext>
            </a:extLst>
          </p:cNvPr>
          <p:cNvSpPr txBox="1"/>
          <p:nvPr/>
        </p:nvSpPr>
        <p:spPr>
          <a:xfrm>
            <a:off x="3257928" y="106051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\3000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425D88-8184-4101-ADA2-8712A9071A0F}"/>
              </a:ext>
            </a:extLst>
          </p:cNvPr>
          <p:cNvSpPr txBox="1"/>
          <p:nvPr/>
        </p:nvSpPr>
        <p:spPr>
          <a:xfrm>
            <a:off x="9732847" y="782791"/>
            <a:ext cx="189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限度額 </a:t>
            </a:r>
            <a:r>
              <a:rPr kumimoji="1" lang="en-US" altLang="ja-JP" dirty="0"/>
              <a:t>\10000</a:t>
            </a:r>
            <a:endParaRPr kumimoji="1" lang="ja-JP" altLang="en-US" dirty="0"/>
          </a:p>
        </p:txBody>
      </p:sp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8A2EB73-36CE-4600-A383-2C8DDDDD57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135" y="2383614"/>
            <a:ext cx="2857986" cy="387626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178C438-5613-4A60-A825-4BC45F3A0E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42524" y="4286932"/>
            <a:ext cx="3876260" cy="412857"/>
          </a:xfrm>
          <a:prstGeom prst="rect">
            <a:avLst/>
          </a:prstGeom>
        </p:spPr>
      </p:pic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FF9FE32C-D94B-4657-B472-A1DB6B27D713}"/>
              </a:ext>
            </a:extLst>
          </p:cNvPr>
          <p:cNvSpPr/>
          <p:nvPr/>
        </p:nvSpPr>
        <p:spPr>
          <a:xfrm rot="5400000">
            <a:off x="1091611" y="4592811"/>
            <a:ext cx="208722" cy="58640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66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髙知尾優太</dc:creator>
  <cp:lastModifiedBy>髙知尾優太</cp:lastModifiedBy>
  <cp:revision>3</cp:revision>
  <dcterms:created xsi:type="dcterms:W3CDTF">2023-06-02T07:49:07Z</dcterms:created>
  <dcterms:modified xsi:type="dcterms:W3CDTF">2023-06-05T00:20:41Z</dcterms:modified>
</cp:coreProperties>
</file>