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June 13,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0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June 13,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9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June 13,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8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June 13,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0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June 13,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June 13,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June 13,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2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June 13,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5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June 13,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5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June 13,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June 13,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7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June 13,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74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b="1" kern="1200" cap="none" spc="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1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1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1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1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1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1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 descr="店のショーウィンドウ&#10;&#10;中程度の精度で">
            <a:extLst>
              <a:ext uri="{FF2B5EF4-FFF2-40B4-BE49-F238E27FC236}">
                <a16:creationId xmlns:a16="http://schemas.microsoft.com/office/drawing/2014/main" id="{2B417E36-75BC-7F0F-3668-FFFA93747C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9" b="13901"/>
          <a:stretch/>
        </p:blipFill>
        <p:spPr>
          <a:xfrm>
            <a:off x="4011" y="1922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3FDFC8-176B-15B9-32BB-A915ACDDB272}"/>
              </a:ext>
            </a:extLst>
          </p:cNvPr>
          <p:cNvSpPr txBox="1"/>
          <p:nvPr/>
        </p:nvSpPr>
        <p:spPr>
          <a:xfrm>
            <a:off x="586434" y="317424"/>
            <a:ext cx="6581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いらっしゃいませ</a:t>
            </a:r>
            <a:endParaRPr kumimoji="1" lang="en-US" altLang="ja-JP" sz="3200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lang="ja-JP" altLang="en-US" sz="32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お名前をお伺いいたします。</a:t>
            </a:r>
            <a:endParaRPr kumimoji="1" lang="ja-JP" altLang="en-US" sz="3200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A6E09EB-FD4D-4A22-E8BC-CD424DEBF6D5}"/>
              </a:ext>
            </a:extLst>
          </p:cNvPr>
          <p:cNvSpPr/>
          <p:nvPr/>
        </p:nvSpPr>
        <p:spPr>
          <a:xfrm>
            <a:off x="710259" y="1622339"/>
            <a:ext cx="4886325" cy="4485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C11060E-372D-67FC-056B-52EB55543285}"/>
              </a:ext>
            </a:extLst>
          </p:cNvPr>
          <p:cNvSpPr txBox="1"/>
          <p:nvPr/>
        </p:nvSpPr>
        <p:spPr>
          <a:xfrm>
            <a:off x="710259" y="1701575"/>
            <a:ext cx="470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65000"/>
                  </a:schemeClr>
                </a:solidFill>
              </a:rPr>
              <a:t>ID</a:t>
            </a:r>
            <a:r>
              <a:rPr kumimoji="1" lang="ja-JP" altLang="en-US" dirty="0">
                <a:solidFill>
                  <a:schemeClr val="tx1">
                    <a:lumMod val="65000"/>
                  </a:schemeClr>
                </a:solidFill>
              </a:rPr>
              <a:t>を入力してください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2BE25F-99FB-C1C0-3155-492AFF5275C4}"/>
              </a:ext>
            </a:extLst>
          </p:cNvPr>
          <p:cNvSpPr txBox="1"/>
          <p:nvPr/>
        </p:nvSpPr>
        <p:spPr>
          <a:xfrm>
            <a:off x="634069" y="2231894"/>
            <a:ext cx="4781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合言葉はお持ちですか？</a:t>
            </a:r>
            <a:endParaRPr kumimoji="1" lang="en-US" altLang="ja-JP" sz="3200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6E42E58-51A9-AFC6-8ECE-4050D42B112E}"/>
              </a:ext>
            </a:extLst>
          </p:cNvPr>
          <p:cNvSpPr/>
          <p:nvPr/>
        </p:nvSpPr>
        <p:spPr>
          <a:xfrm>
            <a:off x="757893" y="2908159"/>
            <a:ext cx="4886325" cy="4485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A7D8664-7BC1-9425-8698-5AA836027302}"/>
              </a:ext>
            </a:extLst>
          </p:cNvPr>
          <p:cNvSpPr txBox="1"/>
          <p:nvPr/>
        </p:nvSpPr>
        <p:spPr>
          <a:xfrm>
            <a:off x="757894" y="2987395"/>
            <a:ext cx="470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65000"/>
                  </a:schemeClr>
                </a:solidFill>
              </a:rPr>
              <a:t>パスワード</a:t>
            </a:r>
            <a:r>
              <a:rPr kumimoji="1" lang="ja-JP" altLang="en-US" dirty="0">
                <a:solidFill>
                  <a:schemeClr val="tx1">
                    <a:lumMod val="65000"/>
                  </a:schemeClr>
                </a:solidFill>
              </a:rPr>
              <a:t>を入力してください</a:t>
            </a:r>
          </a:p>
        </p:txBody>
      </p:sp>
      <p:pic>
        <p:nvPicPr>
          <p:cNvPr id="10" name="図 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6FE91D3-38EC-A4C1-5E18-F8C5F6BE1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198" y="5437584"/>
            <a:ext cx="990599" cy="144137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F0F8757-7186-9D90-5273-863E181C1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973" y="5508560"/>
            <a:ext cx="903603" cy="131479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27AC750-4490-E02C-6001-A5A794A32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524" y="5479904"/>
            <a:ext cx="903603" cy="131479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FBC39C3-AE06-B13E-43D9-79A7960E0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57" y="5463040"/>
            <a:ext cx="903603" cy="1314794"/>
          </a:xfrm>
          <a:prstGeom prst="rect">
            <a:avLst/>
          </a:prstGeom>
        </p:spPr>
      </p:pic>
      <p:pic>
        <p:nvPicPr>
          <p:cNvPr id="18" name="図 1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D169A4E-CF60-DA2B-1D05-0482CD6B7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451" y="5381976"/>
            <a:ext cx="990599" cy="1441378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AAC7448-143E-9979-5ED0-7CB6E136557D}"/>
              </a:ext>
            </a:extLst>
          </p:cNvPr>
          <p:cNvSpPr txBox="1"/>
          <p:nvPr/>
        </p:nvSpPr>
        <p:spPr>
          <a:xfrm rot="737160">
            <a:off x="847493" y="5137467"/>
            <a:ext cx="12001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いらっしゃいませ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EBE837E-E523-11EF-464A-B83B235DEB86}"/>
              </a:ext>
            </a:extLst>
          </p:cNvPr>
          <p:cNvSpPr txBox="1"/>
          <p:nvPr/>
        </p:nvSpPr>
        <p:spPr>
          <a:xfrm rot="21352728">
            <a:off x="3790050" y="5148510"/>
            <a:ext cx="1225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個室ですか？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0D92716-2463-00D1-A05D-770BA5BEF5CF}"/>
              </a:ext>
            </a:extLst>
          </p:cNvPr>
          <p:cNvSpPr txBox="1"/>
          <p:nvPr/>
        </p:nvSpPr>
        <p:spPr>
          <a:xfrm rot="582022">
            <a:off x="5644197" y="5192468"/>
            <a:ext cx="1061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ご予約様で！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24BEA3F-B6EA-A867-774A-D19EF0AB9100}"/>
              </a:ext>
            </a:extLst>
          </p:cNvPr>
          <p:cNvSpPr txBox="1"/>
          <p:nvPr/>
        </p:nvSpPr>
        <p:spPr>
          <a:xfrm rot="385269">
            <a:off x="11339789" y="5203759"/>
            <a:ext cx="1061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まいどー！</a:t>
            </a:r>
            <a:endParaRPr kumimoji="1" lang="ja-JP" altLang="en-US" sz="10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252AF40-DFF8-24FB-A184-BBD5BE425DAF}"/>
              </a:ext>
            </a:extLst>
          </p:cNvPr>
          <p:cNvSpPr txBox="1"/>
          <p:nvPr/>
        </p:nvSpPr>
        <p:spPr>
          <a:xfrm rot="21328854">
            <a:off x="7349810" y="4922074"/>
            <a:ext cx="1533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遠慮の塊は</a:t>
            </a:r>
            <a:endParaRPr lang="en-US" altLang="ja-JP" sz="1000" dirty="0"/>
          </a:p>
          <a:p>
            <a:r>
              <a:rPr kumimoji="1" lang="ja-JP" altLang="en-US" sz="1000" dirty="0"/>
              <a:t>たべてもうてな！</a:t>
            </a:r>
            <a:endParaRPr kumimoji="1" lang="en-US" altLang="ja-JP" sz="1000" dirty="0"/>
          </a:p>
        </p:txBody>
      </p:sp>
      <p:pic>
        <p:nvPicPr>
          <p:cNvPr id="3" name="図 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E6E2023-EADF-462A-47EB-50DE660CE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9968">
            <a:off x="9528459" y="230037"/>
            <a:ext cx="554284" cy="502815"/>
          </a:xfrm>
          <a:prstGeom prst="rect">
            <a:avLst/>
          </a:prstGeom>
        </p:spPr>
      </p:pic>
      <p:pic>
        <p:nvPicPr>
          <p:cNvPr id="12" name="図 11" descr="探す, 鳥, 立つ が含まれている画像&#10;&#10;自動的に生成された説明">
            <a:extLst>
              <a:ext uri="{FF2B5EF4-FFF2-40B4-BE49-F238E27FC236}">
                <a16:creationId xmlns:a16="http://schemas.microsoft.com/office/drawing/2014/main" id="{7142CC50-ADA8-3E2C-0D08-024BD3E66B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765" y="1282709"/>
            <a:ext cx="358321" cy="458407"/>
          </a:xfrm>
          <a:prstGeom prst="rect">
            <a:avLst/>
          </a:prstGeom>
        </p:spPr>
      </p:pic>
      <p:pic>
        <p:nvPicPr>
          <p:cNvPr id="21" name="図 20" descr="探す, 電話, 水 が含まれている画像&#10;&#10;自動的に生成された説明">
            <a:extLst>
              <a:ext uri="{FF2B5EF4-FFF2-40B4-BE49-F238E27FC236}">
                <a16:creationId xmlns:a16="http://schemas.microsoft.com/office/drawing/2014/main" id="{AABDD21E-1490-F4EE-E731-F2868CA93D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076" y="4582844"/>
            <a:ext cx="173947" cy="336714"/>
          </a:xfrm>
          <a:prstGeom prst="rect">
            <a:avLst/>
          </a:prstGeom>
        </p:spPr>
      </p:pic>
      <p:pic>
        <p:nvPicPr>
          <p:cNvPr id="30" name="図 29" descr="白い背景に刷っている男性の白黒写真&#10;&#10;低い精度で自動的に生成された説明">
            <a:extLst>
              <a:ext uri="{FF2B5EF4-FFF2-40B4-BE49-F238E27FC236}">
                <a16:creationId xmlns:a16="http://schemas.microsoft.com/office/drawing/2014/main" id="{E568AEBF-BD9E-39AF-F5FC-ADDA5D7D43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750" y="200153"/>
            <a:ext cx="483396" cy="338377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DA8C3D8-61E0-F899-1ABF-13637977A7ED}"/>
              </a:ext>
            </a:extLst>
          </p:cNvPr>
          <p:cNvSpPr/>
          <p:nvPr/>
        </p:nvSpPr>
        <p:spPr>
          <a:xfrm>
            <a:off x="710257" y="4258863"/>
            <a:ext cx="2580367" cy="4562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EDAF9D3-F7CD-E47A-B066-51DEAB43A9CA}"/>
              </a:ext>
            </a:extLst>
          </p:cNvPr>
          <p:cNvSpPr txBox="1"/>
          <p:nvPr/>
        </p:nvSpPr>
        <p:spPr>
          <a:xfrm>
            <a:off x="1035044" y="4293876"/>
            <a:ext cx="205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新規登録はこちら</a:t>
            </a:r>
            <a:endParaRPr kumimoji="1" lang="ja-JP" altLang="en-US" dirty="0">
              <a:solidFill>
                <a:schemeClr val="bg1"/>
              </a:solidFill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F60A1E2-8089-D665-857F-BCFF36C4BB6C}"/>
              </a:ext>
            </a:extLst>
          </p:cNvPr>
          <p:cNvSpPr/>
          <p:nvPr/>
        </p:nvSpPr>
        <p:spPr>
          <a:xfrm>
            <a:off x="9363018" y="2627747"/>
            <a:ext cx="1904882" cy="18255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080ECC4-917C-EF36-5021-222769A4B4E4}"/>
              </a:ext>
            </a:extLst>
          </p:cNvPr>
          <p:cNvSpPr txBox="1"/>
          <p:nvPr/>
        </p:nvSpPr>
        <p:spPr>
          <a:xfrm>
            <a:off x="9633881" y="3270607"/>
            <a:ext cx="180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お会計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F5F19C8-C8D4-49E4-AD38-CE450133957D}"/>
              </a:ext>
            </a:extLst>
          </p:cNvPr>
          <p:cNvSpPr/>
          <p:nvPr/>
        </p:nvSpPr>
        <p:spPr>
          <a:xfrm>
            <a:off x="6718754" y="2687780"/>
            <a:ext cx="1904882" cy="18255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E2612EA-EAE4-43AA-E817-0E39AB15273B}"/>
              </a:ext>
            </a:extLst>
          </p:cNvPr>
          <p:cNvSpPr txBox="1"/>
          <p:nvPr/>
        </p:nvSpPr>
        <p:spPr>
          <a:xfrm>
            <a:off x="6876426" y="3294839"/>
            <a:ext cx="180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入店する</a:t>
            </a:r>
          </a:p>
        </p:txBody>
      </p:sp>
    </p:spTree>
    <p:extLst>
      <p:ext uri="{BB962C8B-B14F-4D97-AF65-F5344CB8AC3E}">
        <p14:creationId xmlns:p14="http://schemas.microsoft.com/office/powerpoint/2010/main" val="208001859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48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HG正楷書体-PRO</vt:lpstr>
      <vt:lpstr>Meiryo</vt:lpstr>
      <vt:lpstr>Arial</vt:lpstr>
      <vt:lpstr>The Hand Extrablack</vt:lpstr>
      <vt:lpstr>BlobVTI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朝倉日菜</dc:creator>
  <cp:lastModifiedBy>朝倉日菜</cp:lastModifiedBy>
  <cp:revision>7</cp:revision>
  <dcterms:created xsi:type="dcterms:W3CDTF">2023-06-06T07:54:51Z</dcterms:created>
  <dcterms:modified xsi:type="dcterms:W3CDTF">2023-06-13T05:17:03Z</dcterms:modified>
</cp:coreProperties>
</file>