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19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F8EF2-F262-41DB-BDC0-7F87FA74C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A6B4E8F-B850-47D7-B2D0-D8C305498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4B162-3FC9-40C5-8FF0-BD7786A8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6E285-82E7-4027-B189-D3F97E6B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CBBED-1C65-43E3-AD4B-B43BA22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54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4936F-91D7-436F-B97E-1279D7ED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5E3BAF-25C7-46F3-9C50-125C7A41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F1AA0-0973-4213-9F18-2AFE7E2B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A088C-C1D5-4043-98E6-B37DD37D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AC5CD6-390F-4668-A891-6BF7D1BA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12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421C64-83D6-4EFA-A936-1CF3BDC05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3056BF-9716-4D1C-A33A-A1740C19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09272-06CD-46DE-BD73-E37BC582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B76FD2-D481-4ED0-A52F-7C47BE2A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C18228-0B84-4515-BC0C-171A343A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78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011D9-CA01-4C19-9171-506EFF8B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66EF8-4902-4C76-A431-0E48E2EC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3CF83C-DA3C-4B45-B23A-20168048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FD2D4-72EC-4AF0-B200-93691E3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E93A-475C-4772-A1EF-B98F20A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44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A49A5-14C0-431D-A11F-DCFB86B5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AD22FB-7DB8-4D25-A7F0-31739167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EB3A9-6E6D-43E1-A034-46396A14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F4FD4-52D3-4F5C-8D80-1C7AF2BA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CC6855-54B5-4A3C-BC9C-E87205FB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BA310-EB84-4F30-A19C-F4F7B15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B1D8DD-56B3-4E52-8C7F-A6E77DB9B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933495-7D1A-4534-A7E8-A9267E81A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BF9ACC-C88B-4C66-BD2F-8A445A8D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CD43E7-646C-4D45-ACB8-B16996DC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EAF67-6E74-4F0A-82C0-8F96C1CE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30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BD797-D1C1-4728-A7BC-82CE2E4B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C02F6-14C8-401A-B2C8-EAE251AF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2BEB86-1D64-4D53-8E70-0B4A1F6F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586A19-4607-4C17-BE46-9781852AC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1BD530C-6002-485F-9077-BC12C76BE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72AC0A-6F0D-4FA5-B9BA-5A0B7781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576600-9F31-4FD9-B072-B1F56B8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AC1A09-6047-4E99-A47D-9944C94C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4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F15B6-CAEE-4FBC-84FE-FCAC5423E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46A170-33E7-484D-A8F9-A4D2742E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D5D728-D71A-4281-A4E2-A9A0402C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9265EB-4032-4D05-AC8A-A463A37D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14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E76F6-1B3E-4C70-9C0B-316E48C2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97182F-9193-4CF0-BCC8-205712C7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017831-BCED-4667-BD2A-72041D3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93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61B8C-ED96-4A0B-B1B1-3CDE3109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11CD7-4BA2-447F-9D9B-20F19A2A9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2C284-3415-4DBC-9762-157DF22C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949F21-0BBF-48D7-BA91-88709BA4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3B3BF3-153E-4CFA-87DE-1A4138D8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2AA363-EA4E-4B42-B729-68255F4C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09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BC833-2DD6-4BBC-89DB-4B5B6F16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2D380E-7BBE-4ACE-AB94-36DE8E9F0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1B9D02-9AFD-4661-BBA9-E2A811213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81FCF4-35EC-48B8-AD3F-3E101A0B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E3828B-5FF1-479D-A46A-D94CE21A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FD22F-68C4-4137-B653-EC67F837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FB17EC-E56F-44FD-B99F-CC3CCCA2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4B8658-970A-4AD8-8F1C-DDD0524A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FD06C-511F-4D37-AC2A-D15B1AAD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A6E69-52BD-475E-9352-00E61450D73F}" type="datetimeFigureOut">
              <a:rPr kumimoji="1" lang="ja-JP" altLang="en-US" smtClean="0"/>
              <a:t>2023/6/7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1564A-BF33-4BB0-A053-A01B7E0E5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70816-BF2A-4FAB-B759-3C2969853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BB6F1-0384-4349-9867-547096A626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51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図 92" descr="ボウルの中にあるブロッコリー&#10;&#10;中程度の精度で自動的に生成された説明">
            <a:extLst>
              <a:ext uri="{FF2B5EF4-FFF2-40B4-BE49-F238E27FC236}">
                <a16:creationId xmlns:a16="http://schemas.microsoft.com/office/drawing/2014/main" id="{352DCCD9-CBED-4FF7-885B-A9C36DE7A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4" y="2157340"/>
            <a:ext cx="2537564" cy="1903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1" name="図 90" descr="マグカップに入った飲み物&#10;&#10;自動的に生成された説明">
            <a:extLst>
              <a:ext uri="{FF2B5EF4-FFF2-40B4-BE49-F238E27FC236}">
                <a16:creationId xmlns:a16="http://schemas.microsoft.com/office/drawing/2014/main" id="{B2ED88F2-EA2C-407A-880D-3948B9800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948" y="2364630"/>
            <a:ext cx="3557704" cy="4493370"/>
          </a:xfrm>
          <a:prstGeom prst="rect">
            <a:avLst/>
          </a:prstGeom>
        </p:spPr>
      </p:pic>
      <p:sp>
        <p:nvSpPr>
          <p:cNvPr id="87" name="円: 塗りつぶしなし 86">
            <a:extLst>
              <a:ext uri="{FF2B5EF4-FFF2-40B4-BE49-F238E27FC236}">
                <a16:creationId xmlns:a16="http://schemas.microsoft.com/office/drawing/2014/main" id="{E4373EB8-3292-479B-A9E4-372651084645}"/>
              </a:ext>
            </a:extLst>
          </p:cNvPr>
          <p:cNvSpPr/>
          <p:nvPr/>
        </p:nvSpPr>
        <p:spPr>
          <a:xfrm>
            <a:off x="10828403" y="60134"/>
            <a:ext cx="1230550" cy="1198382"/>
          </a:xfrm>
          <a:prstGeom prst="donut">
            <a:avLst/>
          </a:prstGeom>
          <a:solidFill>
            <a:srgbClr val="C0000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 descr="皿の上にある刺身&#10;&#10;自動的に生成された説明">
            <a:extLst>
              <a:ext uri="{FF2B5EF4-FFF2-40B4-BE49-F238E27FC236}">
                <a16:creationId xmlns:a16="http://schemas.microsoft.com/office/drawing/2014/main" id="{ACE04972-4AAB-42E0-AEF4-EF5B5FC4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2337">
            <a:off x="524118" y="4039051"/>
            <a:ext cx="3420460" cy="22742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6C278-61A5-4A78-82EE-9FB8B9772370}"/>
              </a:ext>
            </a:extLst>
          </p:cNvPr>
          <p:cNvSpPr txBox="1"/>
          <p:nvPr/>
        </p:nvSpPr>
        <p:spPr>
          <a:xfrm>
            <a:off x="10594289" y="207911"/>
            <a:ext cx="1415772" cy="615168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80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友達メニュー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06DA87C-C405-4A5E-9743-FC5682B53B52}"/>
              </a:ext>
            </a:extLst>
          </p:cNvPr>
          <p:cNvGrpSpPr/>
          <p:nvPr/>
        </p:nvGrpSpPr>
        <p:grpSpPr>
          <a:xfrm>
            <a:off x="9516013" y="2511655"/>
            <a:ext cx="766174" cy="766174"/>
            <a:chOff x="8856921" y="535172"/>
            <a:chExt cx="1080000" cy="108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82884FC-96FA-4C0B-A685-1AE61E4F6207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9CAB8C6A-51F2-435C-9E0F-9AA0B6BF4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450F97-1DBD-488D-AD56-4688F1D3F127}"/>
              </a:ext>
            </a:extLst>
          </p:cNvPr>
          <p:cNvSpPr txBox="1"/>
          <p:nvPr/>
        </p:nvSpPr>
        <p:spPr>
          <a:xfrm>
            <a:off x="9476328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たなか</a:t>
            </a: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5C320DD7-767E-4134-83A0-C969C561BD60}"/>
              </a:ext>
            </a:extLst>
          </p:cNvPr>
          <p:cNvGrpSpPr/>
          <p:nvPr/>
        </p:nvGrpSpPr>
        <p:grpSpPr>
          <a:xfrm>
            <a:off x="9583207" y="5939425"/>
            <a:ext cx="766174" cy="766174"/>
            <a:chOff x="8856921" y="535172"/>
            <a:chExt cx="1080000" cy="1080000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28A47C15-DA4F-49A2-8FB8-0C9FE49F4561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9" name="図 48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9A9FD8F5-A4E4-4F9D-869B-21C633B0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6091CE7-40C2-4297-A3A8-2F7B37D065A1}"/>
              </a:ext>
            </a:extLst>
          </p:cNvPr>
          <p:cNvSpPr txBox="1"/>
          <p:nvPr/>
        </p:nvSpPr>
        <p:spPr>
          <a:xfrm>
            <a:off x="9425933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はらやま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E8BEE34-3907-4E17-924C-B3A11EB8B3F7}"/>
              </a:ext>
            </a:extLst>
          </p:cNvPr>
          <p:cNvGrpSpPr/>
          <p:nvPr/>
        </p:nvGrpSpPr>
        <p:grpSpPr>
          <a:xfrm>
            <a:off x="8351022" y="2511655"/>
            <a:ext cx="766174" cy="766174"/>
            <a:chOff x="8856921" y="535172"/>
            <a:chExt cx="1080000" cy="1080000"/>
          </a:xfrm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E0745FEF-D85C-433E-8C29-80DAF495F3E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3" name="図 52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0505D074-42AC-4065-8FCE-2E65DC1A5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5A4DA5D-813C-4ED5-AB08-72FFD853C4D9}"/>
              </a:ext>
            </a:extLst>
          </p:cNvPr>
          <p:cNvSpPr txBox="1"/>
          <p:nvPr/>
        </p:nvSpPr>
        <p:spPr>
          <a:xfrm>
            <a:off x="8260941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なかむら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F4E4784-810D-41E7-8BD9-69EF2EAD5487}"/>
              </a:ext>
            </a:extLst>
          </p:cNvPr>
          <p:cNvGrpSpPr/>
          <p:nvPr/>
        </p:nvGrpSpPr>
        <p:grpSpPr>
          <a:xfrm>
            <a:off x="8418216" y="5939425"/>
            <a:ext cx="766174" cy="766174"/>
            <a:chOff x="8856921" y="535172"/>
            <a:chExt cx="1080000" cy="1080000"/>
          </a:xfrm>
        </p:grpSpPr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6DF1870B-CAFB-4E11-AAEC-441C35A3271D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7" name="図 56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D6504815-603D-4C48-AF10-C8587045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CDDBE19-2B7F-4696-9290-FC17326325F4}"/>
              </a:ext>
            </a:extLst>
          </p:cNvPr>
          <p:cNvSpPr txBox="1"/>
          <p:nvPr/>
        </p:nvSpPr>
        <p:spPr>
          <a:xfrm>
            <a:off x="8260942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たかちお</a:t>
            </a: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7796C30-793C-4013-BA80-619FA2367080}"/>
              </a:ext>
            </a:extLst>
          </p:cNvPr>
          <p:cNvGrpSpPr/>
          <p:nvPr/>
        </p:nvGrpSpPr>
        <p:grpSpPr>
          <a:xfrm>
            <a:off x="7118835" y="2511655"/>
            <a:ext cx="766174" cy="766174"/>
            <a:chOff x="8856921" y="535172"/>
            <a:chExt cx="1080000" cy="1080000"/>
          </a:xfrm>
        </p:grpSpPr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74BE9C3A-D15E-4ED4-98EE-C4AD7AD1F25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" name="図 60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3B2FAD42-F1FF-4469-BD0C-47E82CF5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A852D5-5809-4263-8494-0BF3D62E8202}"/>
              </a:ext>
            </a:extLst>
          </p:cNvPr>
          <p:cNvSpPr txBox="1"/>
          <p:nvPr/>
        </p:nvSpPr>
        <p:spPr>
          <a:xfrm>
            <a:off x="7028754" y="3512979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まつざき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5A7D0724-6DBB-4E62-A2EF-5A13073CFBD7}"/>
              </a:ext>
            </a:extLst>
          </p:cNvPr>
          <p:cNvGrpSpPr/>
          <p:nvPr/>
        </p:nvGrpSpPr>
        <p:grpSpPr>
          <a:xfrm>
            <a:off x="7186029" y="5939425"/>
            <a:ext cx="766174" cy="766174"/>
            <a:chOff x="8856921" y="535172"/>
            <a:chExt cx="1080000" cy="1080000"/>
          </a:xfrm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E1AFADB-1992-4259-8353-D1FE35CE41A0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5" name="図 64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275D6D30-1965-4F89-85D3-5E241B5A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D846ED-8B01-4AE1-8C98-C881B8B73B83}"/>
              </a:ext>
            </a:extLst>
          </p:cNvPr>
          <p:cNvSpPr txBox="1"/>
          <p:nvPr/>
        </p:nvSpPr>
        <p:spPr>
          <a:xfrm>
            <a:off x="7028755" y="152401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かなもり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C40BC35-C819-453C-A990-111D58129A98}"/>
              </a:ext>
            </a:extLst>
          </p:cNvPr>
          <p:cNvGrpSpPr/>
          <p:nvPr/>
        </p:nvGrpSpPr>
        <p:grpSpPr>
          <a:xfrm>
            <a:off x="5819452" y="2482854"/>
            <a:ext cx="766174" cy="766174"/>
            <a:chOff x="8856921" y="535172"/>
            <a:chExt cx="1080000" cy="1080000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0EEE96-2A4C-4E95-970E-EF732B56FC9F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9" name="図 68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8543015-3330-425E-8E0C-CA49543DE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9191E1B-BCA7-40BD-8463-D6BF9D5F436F}"/>
              </a:ext>
            </a:extLst>
          </p:cNvPr>
          <p:cNvSpPr txBox="1"/>
          <p:nvPr/>
        </p:nvSpPr>
        <p:spPr>
          <a:xfrm>
            <a:off x="5729371" y="3484178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ひわたり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D1A5374-434C-4D7B-85F3-88A6E7E15A8D}"/>
              </a:ext>
            </a:extLst>
          </p:cNvPr>
          <p:cNvGrpSpPr/>
          <p:nvPr/>
        </p:nvGrpSpPr>
        <p:grpSpPr>
          <a:xfrm>
            <a:off x="5886646" y="5910624"/>
            <a:ext cx="766174" cy="766174"/>
            <a:chOff x="8856921" y="535172"/>
            <a:chExt cx="1080000" cy="1080000"/>
          </a:xfrm>
        </p:grpSpPr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099528B-16E4-4BA6-990E-2D38B2B5D926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3" name="図 72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C7498713-FCC9-4D0D-9793-22B05F8F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A6702A3-B8E8-41AD-A0D2-8F2688AA840C}"/>
              </a:ext>
            </a:extLst>
          </p:cNvPr>
          <p:cNvSpPr txBox="1"/>
          <p:nvPr/>
        </p:nvSpPr>
        <p:spPr>
          <a:xfrm>
            <a:off x="5729372" y="123600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おおぎく</a:t>
            </a: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CBAE1197-E669-42D5-9F86-79775027A23F}"/>
              </a:ext>
            </a:extLst>
          </p:cNvPr>
          <p:cNvGrpSpPr/>
          <p:nvPr/>
        </p:nvGrpSpPr>
        <p:grpSpPr>
          <a:xfrm>
            <a:off x="4520067" y="2461589"/>
            <a:ext cx="766174" cy="766174"/>
            <a:chOff x="8856921" y="535172"/>
            <a:chExt cx="1080000" cy="1080000"/>
          </a:xfrm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7ADAA7F-A5BE-4C07-A8F2-8ACAB788C9A4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7" name="図 76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56833775-3259-41BE-BCC9-EC83D61E6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4D61541-EE01-4D6E-B297-479985E61D5F}"/>
              </a:ext>
            </a:extLst>
          </p:cNvPr>
          <p:cNvSpPr txBox="1"/>
          <p:nvPr/>
        </p:nvSpPr>
        <p:spPr>
          <a:xfrm>
            <a:off x="4480382" y="3462913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中泉</a:t>
            </a:r>
            <a:endParaRPr kumimoji="1" lang="ja-JP" altLang="en-US" sz="3600" b="1" dirty="0">
              <a:ln w="31750">
                <a:solidFill>
                  <a:schemeClr val="bg1">
                    <a:lumMod val="95000"/>
                  </a:schemeClr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1EC8129A-43FA-42AE-9456-911DB926EDE2}"/>
              </a:ext>
            </a:extLst>
          </p:cNvPr>
          <p:cNvGrpSpPr/>
          <p:nvPr/>
        </p:nvGrpSpPr>
        <p:grpSpPr>
          <a:xfrm>
            <a:off x="4587261" y="5889359"/>
            <a:ext cx="766174" cy="766174"/>
            <a:chOff x="8856921" y="535172"/>
            <a:chExt cx="1080000" cy="1080000"/>
          </a:xfrm>
        </p:grpSpPr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95D2622B-0F31-4191-AD16-C9986F7C5CE4}"/>
                </a:ext>
              </a:extLst>
            </p:cNvPr>
            <p:cNvSpPr/>
            <p:nvPr/>
          </p:nvSpPr>
          <p:spPr>
            <a:xfrm>
              <a:off x="8856921" y="535172"/>
              <a:ext cx="1080000" cy="10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1" name="図 80" descr="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0FDD2AD0-24ED-444A-A45C-A3CF63142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637" y="629888"/>
              <a:ext cx="890568" cy="890568"/>
            </a:xfrm>
            <a:prstGeom prst="rect">
              <a:avLst/>
            </a:prstGeom>
          </p:spPr>
        </p:pic>
      </p:grp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268A5ED-75F8-4D00-95CC-3ED63168ED2A}"/>
              </a:ext>
            </a:extLst>
          </p:cNvPr>
          <p:cNvSpPr txBox="1"/>
          <p:nvPr/>
        </p:nvSpPr>
        <p:spPr>
          <a:xfrm>
            <a:off x="4480383" y="102335"/>
            <a:ext cx="738664" cy="2158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3600" b="1" dirty="0">
                <a:ln w="31750">
                  <a:solidFill>
                    <a:schemeClr val="bg1">
                      <a:lumMod val="95000"/>
                    </a:schemeClr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やまだ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FF8904E-D47C-48DF-8154-F05774C5628D}"/>
              </a:ext>
            </a:extLst>
          </p:cNvPr>
          <p:cNvCxnSpPr>
            <a:cxnSpLocks/>
          </p:cNvCxnSpPr>
          <p:nvPr/>
        </p:nvCxnSpPr>
        <p:spPr>
          <a:xfrm>
            <a:off x="4342548" y="3429000"/>
            <a:ext cx="62094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9" name="図 88" descr="食品, 屋内, テーブル, 作品 が含まれている画像&#10;&#10;自動的に生成された説明">
            <a:extLst>
              <a:ext uri="{FF2B5EF4-FFF2-40B4-BE49-F238E27FC236}">
                <a16:creationId xmlns:a16="http://schemas.microsoft.com/office/drawing/2014/main" id="{FFAD8E5E-5E6B-41B4-B3D8-9E5C88F231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91117">
            <a:off x="1059680" y="226049"/>
            <a:ext cx="3231534" cy="2154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11B0A8F-08F7-4F40-AA6F-1E9C31106A42}"/>
              </a:ext>
            </a:extLst>
          </p:cNvPr>
          <p:cNvSpPr txBox="1"/>
          <p:nvPr/>
        </p:nvSpPr>
        <p:spPr>
          <a:xfrm>
            <a:off x="9318211" y="201092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１０回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BD7524B-BEFD-49F1-A4B0-14702D8933C0}"/>
              </a:ext>
            </a:extLst>
          </p:cNvPr>
          <p:cNvSpPr txBox="1"/>
          <p:nvPr/>
        </p:nvSpPr>
        <p:spPr>
          <a:xfrm>
            <a:off x="8249798" y="200464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5B35AEB-8B35-4050-81FF-1FC71068B3CE}"/>
              </a:ext>
            </a:extLst>
          </p:cNvPr>
          <p:cNvSpPr txBox="1"/>
          <p:nvPr/>
        </p:nvSpPr>
        <p:spPr>
          <a:xfrm>
            <a:off x="7021115" y="199428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1C41438-99AF-4F16-82FA-8C17F37FCB8E}"/>
              </a:ext>
            </a:extLst>
          </p:cNvPr>
          <p:cNvSpPr txBox="1"/>
          <p:nvPr/>
        </p:nvSpPr>
        <p:spPr>
          <a:xfrm>
            <a:off x="5764499" y="200019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85D7FBBB-7297-4E09-9A21-9677A0693C05}"/>
              </a:ext>
            </a:extLst>
          </p:cNvPr>
          <p:cNvSpPr txBox="1"/>
          <p:nvPr/>
        </p:nvSpPr>
        <p:spPr>
          <a:xfrm>
            <a:off x="4499113" y="19957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131035B-E7C2-402A-A06F-F26132A40398}"/>
              </a:ext>
            </a:extLst>
          </p:cNvPr>
          <p:cNvSpPr txBox="1"/>
          <p:nvPr/>
        </p:nvSpPr>
        <p:spPr>
          <a:xfrm>
            <a:off x="9483278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40B53A5-BA77-480A-8BD1-69C565F510BB}"/>
              </a:ext>
            </a:extLst>
          </p:cNvPr>
          <p:cNvSpPr txBox="1"/>
          <p:nvPr/>
        </p:nvSpPr>
        <p:spPr>
          <a:xfrm>
            <a:off x="8338034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５回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EAF0E49-5F26-43F5-B4D2-DCBD993A075F}"/>
              </a:ext>
            </a:extLst>
          </p:cNvPr>
          <p:cNvSpPr txBox="1"/>
          <p:nvPr/>
        </p:nvSpPr>
        <p:spPr>
          <a:xfrm>
            <a:off x="5820805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3FC7AB44-53AC-4EC9-85C8-2EBE387A63C1}"/>
              </a:ext>
            </a:extLst>
          </p:cNvPr>
          <p:cNvSpPr txBox="1"/>
          <p:nvPr/>
        </p:nvSpPr>
        <p:spPr>
          <a:xfrm>
            <a:off x="7180307" y="544214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D2695A2-6EF0-4C75-8062-1E91873B6DA1}"/>
              </a:ext>
            </a:extLst>
          </p:cNvPr>
          <p:cNvSpPr txBox="1"/>
          <p:nvPr/>
        </p:nvSpPr>
        <p:spPr>
          <a:xfrm>
            <a:off x="4553726" y="535503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n w="9525">
                  <a:solidFill>
                    <a:schemeClr val="bg1"/>
                  </a:solidFill>
                </a:ln>
                <a:latin typeface="HG行書体" panose="03000609000000000000" pitchFamily="65" charset="-128"/>
                <a:ea typeface="HG行書体" panose="03000609000000000000" pitchFamily="65" charset="-128"/>
              </a:rPr>
              <a:t>１回</a:t>
            </a:r>
            <a:endParaRPr kumimoji="1" lang="ja-JP" altLang="en-US" sz="2000" dirty="0">
              <a:ln w="9525">
                <a:solidFill>
                  <a:schemeClr val="bg1"/>
                </a:solidFill>
              </a:ln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4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中村祐</dc:creator>
  <cp:lastModifiedBy>中村祐</cp:lastModifiedBy>
  <cp:revision>2</cp:revision>
  <dcterms:created xsi:type="dcterms:W3CDTF">2023-06-07T01:17:39Z</dcterms:created>
  <dcterms:modified xsi:type="dcterms:W3CDTF">2023-06-07T01:50:50Z</dcterms:modified>
</cp:coreProperties>
</file>