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9C8CBD-AC3C-4504-8A1C-43F7242DD9B0}">
  <a:tblStyle styleId="{D19C8CBD-AC3C-4504-8A1C-43F7242DD9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9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a0a7a0108_7_6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a0a7a0108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a52b39c06_0_4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a52b39c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ページロード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表示」　現在のパスワードを取得して表示する。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　表示」　メールアドレスを取得して表示する。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「③　表示」　現在のユーザ名を取得して表示する。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入力」新しいパスワードを入力する。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　入力」新しいメールアドレスを入力する。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「③　入力」新しいユーザ名を入力する。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「④　表示」　エラーメッセージを赤文字で表示する。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「⑤　クリック」　①,②,③が入力されていない場合に「※未入力の項目があります」とエラーメッセージを表示する。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①,②,③が入力されていた場合、パスワード、メールアドレス、ユーザ名を登録して登録完了のダイアログを表示する。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a51a47be2_1_0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a51a47b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修正前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r>
              <a:rPr lang="ja"/>
              <a:t>写真の登録type=file(任意)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</a:t>
            </a:r>
            <a:r>
              <a:rPr lang="ja">
                <a:solidFill>
                  <a:schemeClr val="dk1"/>
                </a:solidFill>
              </a:rPr>
              <a:t>マッ</a:t>
            </a:r>
            <a:r>
              <a:rPr lang="ja">
                <a:solidFill>
                  <a:schemeClr val="dk1"/>
                </a:solidFill>
              </a:rPr>
              <a:t>プ埋め込み形</a:t>
            </a:r>
            <a:r>
              <a:rPr lang="ja">
                <a:solidFill>
                  <a:schemeClr val="dk1"/>
                </a:solidFill>
              </a:rPr>
              <a:t>(必須)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③~⑤入力プルダウン(必須)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⑦イベント名type=text(必須)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⑧日時type=date(必須)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⑨~⑫入力</a:t>
            </a:r>
            <a:r>
              <a:rPr lang="ja">
                <a:solidFill>
                  <a:schemeClr val="dk1"/>
                </a:solidFill>
              </a:rPr>
              <a:t>type=</a:t>
            </a:r>
            <a:r>
              <a:rPr lang="ja"/>
              <a:t>text(必須)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⑬~⑭各入力</a:t>
            </a:r>
            <a:r>
              <a:rPr lang="ja">
                <a:solidFill>
                  <a:schemeClr val="dk1"/>
                </a:solidFill>
              </a:rPr>
              <a:t>type=</a:t>
            </a:r>
            <a:r>
              <a:rPr lang="ja"/>
              <a:t>text これらも上記同様であるが、(任意)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⑮「クリック」投稿</a:t>
            </a:r>
            <a:r>
              <a:rPr lang="ja">
                <a:solidFill>
                  <a:schemeClr val="dk1"/>
                </a:solidFill>
              </a:rPr>
              <a:t>type=</a:t>
            </a:r>
            <a:r>
              <a:rPr lang="ja"/>
              <a:t>submit 必須項目が入力されている場合入力されたデータを反映し投稿イベント</a:t>
            </a:r>
            <a:r>
              <a:rPr lang="ja">
                <a:solidFill>
                  <a:schemeClr val="dk1"/>
                </a:solidFill>
              </a:rPr>
              <a:t>一覧画面にもどる。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⑯</a:t>
            </a:r>
            <a:r>
              <a:rPr lang="ja">
                <a:solidFill>
                  <a:schemeClr val="dk1"/>
                </a:solidFill>
              </a:rPr>
              <a:t>モーダルウィンドウを閉じる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aa6fa80eb_3_0:notes"/>
          <p:cNvSpPr/>
          <p:nvPr>
            <p:ph idx="2" type="sldImg"/>
          </p:nvPr>
        </p:nvSpPr>
        <p:spPr>
          <a:xfrm>
            <a:off x="686109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aa6fa80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①</a:t>
            </a:r>
            <a:r>
              <a:rPr lang="ja">
                <a:solidFill>
                  <a:schemeClr val="dk1"/>
                </a:solidFill>
              </a:rPr>
              <a:t>「クリック」投稿type=submit 必須項目が入力されている場合入力されたデータを反映し投稿イベント一覧画面にもどる。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②モーダルウィンドウを閉じる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a0a7a0108_7_9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a0a7a0108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　表示」　主催者（自分）のユーザ名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「②　表示」　主催者（自分）の投稿（テキスト）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「③　クリック」　主催者（自分）の投稿を削除するボタン　「</a:t>
            </a:r>
            <a:r>
              <a:rPr lang="ja">
                <a:solidFill>
                  <a:schemeClr val="dk1"/>
                </a:solidFill>
              </a:rPr>
              <a:t>本当に削除しますか？</a:t>
            </a:r>
            <a:r>
              <a:rPr lang="ja"/>
              <a:t>」と確認ダイアログを表示し、「はい」ならデータの削除処理を実行して画面を更新する。「いいえ」ならダイアログを閉じる。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「④　表示」　タイムラインの投稿日時を表示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a41f3f98b_2_52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a41f3f98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ページロード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ロード時の処理は特にない。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入力」タイムラインに投稿する内容を入力する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　表示」エラーメッセージを赤文字で表示する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「③　クリック」①が空欄の場合「内容を入力してください」とエラーメッセージを赤文字で表示する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空欄でない場合、データを登録してモーダルウィンドウを閉じ、タイムライン画面を更新する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「④　クリック」モーダルウィンドウを閉じる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b4d7ceeda_7_0:notes"/>
          <p:cNvSpPr/>
          <p:nvPr>
            <p:ph idx="2" type="sldImg"/>
          </p:nvPr>
        </p:nvSpPr>
        <p:spPr>
          <a:xfrm>
            <a:off x="686109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b4d7ceed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d67ebca3a_1_39:notes"/>
          <p:cNvSpPr/>
          <p:nvPr>
            <p:ph idx="2" type="sldImg"/>
          </p:nvPr>
        </p:nvSpPr>
        <p:spPr>
          <a:xfrm>
            <a:off x="686109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d67ebca3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686109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ページロード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ロード時の処理は特にない。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　入力」IDを入力する。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「②</a:t>
            </a:r>
            <a:r>
              <a:rPr lang="ja"/>
              <a:t>　入力</a:t>
            </a:r>
            <a:r>
              <a:rPr lang="ja"/>
              <a:t>」パスワードを入力する。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「③　表示」エラーメッセージを赤文字で表示する。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「④　クリック」IDまたはパスワードどちらかが入力されていない場合に「※IDまたはパスワードが未入力です」とエラーメッセージを表示する。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IDまたはパスワードどちらかが間違っている場合に「※IDまたはパスワードが間違っています」とエラーメッセージを表示する。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入力値が適切である場合、イベント閲覧ページへ遷移する。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「⑤　クリック」IDを再設定するページに遷移する。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「⑥　クリック」パスワードを再設定するページに遷移する。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「⑦　クリック」新規登録の画面に遷移する。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a0a7a0108_7_1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a0a7a0108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「①」　</a:t>
            </a:r>
            <a:r>
              <a:rPr lang="ja"/>
              <a:t>IDを</a:t>
            </a:r>
            <a:r>
              <a:rPr lang="ja"/>
              <a:t>入力するフォーム---</a:t>
            </a:r>
            <a:r>
              <a:rPr lang="ja">
                <a:solidFill>
                  <a:schemeClr val="dk1"/>
                </a:solidFill>
              </a:rPr>
              <a:t>(5～12文字で入力)　半角英数字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「②」　パスワードを入力するフォーム</a:t>
            </a:r>
            <a:r>
              <a:rPr lang="ja">
                <a:solidFill>
                  <a:schemeClr val="dk1"/>
                </a:solidFill>
              </a:rPr>
              <a:t>---(8～20文字で入力)　半角英数字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「③」　</a:t>
            </a:r>
            <a:r>
              <a:rPr lang="ja">
                <a:solidFill>
                  <a:schemeClr val="dk1"/>
                </a:solidFill>
              </a:rPr>
              <a:t>ユーザー名</a:t>
            </a:r>
            <a:r>
              <a:rPr lang="ja">
                <a:solidFill>
                  <a:schemeClr val="dk1"/>
                </a:solidFill>
              </a:rPr>
              <a:t>を入力するフォーム---(2～20文字で入力)　全角半角可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「④」　</a:t>
            </a:r>
            <a:r>
              <a:rPr lang="ja">
                <a:solidFill>
                  <a:schemeClr val="dk1"/>
                </a:solidFill>
              </a:rPr>
              <a:t>メールアドレス</a:t>
            </a:r>
            <a:r>
              <a:rPr lang="ja">
                <a:solidFill>
                  <a:schemeClr val="dk1"/>
                </a:solidFill>
              </a:rPr>
              <a:t>を入力するフォーム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「⑤」　</a:t>
            </a:r>
            <a:r>
              <a:rPr lang="ja">
                <a:solidFill>
                  <a:schemeClr val="dk1"/>
                </a:solidFill>
              </a:rPr>
              <a:t>ユーザーのアカウント権限</a:t>
            </a:r>
            <a:r>
              <a:rPr lang="ja">
                <a:solidFill>
                  <a:schemeClr val="dk1"/>
                </a:solidFill>
              </a:rPr>
              <a:t>を入力するプルダウン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「⑥　クリック」　登録項目がすべて問題ない場合データをデータベースに登録し、ログイン画面に遷移する。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a41f3f98b_2_0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a41f3f9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ページロード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ロード時の処理は特にない。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</a:t>
            </a:r>
            <a:r>
              <a:rPr lang="ja"/>
              <a:t>①</a:t>
            </a:r>
            <a:r>
              <a:rPr lang="ja"/>
              <a:t>　入力」メールアドレスを入力する。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「②　入</a:t>
            </a:r>
            <a:r>
              <a:rPr lang="ja"/>
              <a:t>力</a:t>
            </a:r>
            <a:r>
              <a:rPr lang="ja"/>
              <a:t>」パスワードを入力する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「③　表示」エラーメッセージを赤文字で表示する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「④　クリック」メールアドレスまたはパスワードどちらかが入力されていない場合に「※メールアドレスたはパスワードが未入力です」とエラーメッセージを表示する。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メールアドレスまたはパスワードどちらかが間違っている場合に「※メールアドレスまたはパスワードが間違っています」とエラーメッセージを表示する。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入力値が適切である場合、新しいIDを登録する画面に遷移する。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「⑤　クリック」ログイン画面に遷移する。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a41f3f98b_2_18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a41f3f98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ページロード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ロード時の処理は特にない。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入力」新しいIDを入力する。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　入力」1と同じIDを入力する。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「③　表示」エラーメッセージを赤文字で表示する。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「④　クリック」1または2どちらかが入力されていない場合に「※未入力の項目があります」とエラーメッセージを表示する。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①と②が一致しない場合に「※入力されたIDが一致しません」とエラーメッセージを表示する。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すでに登録されているIDが入力されている場合は「このIDはすでに使われています」とエラーメッセージを表示する。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①と②が一致する場合、新しいIDとして登録して登録完了のダイアログを表示する。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「⑤　クリック」ログイン画面に遷移する。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a41f3f98b_2_7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a41f3f98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ページロード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ロード時の処理は特にない。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「①　入力」IDを入力する。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「②　入力」メールアドレスを入力する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「③　表示」エラーメッセージを赤文字で表示する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「④　押下」メールアドレスまたはパスワードどちらかが入力されていない場合に「※メールアドレスまたはパスワードが未入力です」とエラーメッセージを表示する。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メールアドレスまたはパスワードどちらかが間違っている場合に「※メールアドレスまたはパスワードが間違っています」とエラーメッセージを表示する。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入力値が適切である場合、新しいIDを登録する画面に遷移する。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「⑤　クリック」ログイン画面に遷移する。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a41f3f98b_2_32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a41f3f98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ページロード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ロード時の処理は特にない。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入力」新しいパスワードを入力する。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　入力」1と同じパスワードを入力する。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「③　表示」エラーメッセージを赤文字で表示する。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「④　クリック」1または2どちらかが入力されていない場合に「※未入力の項目があります」とエラーメッセージを表示する。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①と②が一致しない場合に「※入力されたパスワードが一致しません」とエラーメッセージを表示する。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すでに登録されているパスワードが入力されている場合は「このパスワードはすでに使われています」とエラーメッセージを表示する。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①と②が一致した場合、新しいパスワードとして登録して登録完了のダイアログを表示する。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「⑤　クリック」ログインページに遷移する。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a41f3f98b_2_41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a41f3f98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クリック」　ログインページに遷移する。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a4b44e7fc_0_3:notes"/>
          <p:cNvSpPr/>
          <p:nvPr>
            <p:ph idx="2" type="sldImg"/>
          </p:nvPr>
        </p:nvSpPr>
        <p:spPr>
          <a:xfrm>
            <a:off x="686106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a4b44e7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　表示」　ログインしているアカウントのユーザ名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「②　表示」　ログインしているアカウントが主催者か一般利用者か表示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「③　表示」　ログインしているアカウントのID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「④　表示」　ログインしているアカウントのメールアドレス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「⑤　クリック」　投稿したイベント一覧ページに遷移するためのイベント一覧ボタン（主催者のみ）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「⑥　クリック」　ユーザー情報編集ページに遷移するためのユーザ情報編集ボタン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「⑦　クリック」　退会するための退会ボタン（退会ダイアログ（本当によろしいですか？）が表示される）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「⑧　クリック」　イベント閲覧ページに遷移する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86225" lIns="86225" spcFirstLastPara="1" rIns="86225" wrap="square" tIns="86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86225" lIns="86225" spcFirstLastPara="1" rIns="86225" wrap="square" tIns="86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1150" lvl="1" marL="9144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86225" lIns="86225" spcFirstLastPara="1" rIns="86225" wrap="square" tIns="86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5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86225" lIns="86225" spcFirstLastPara="1" rIns="86225" wrap="square" tIns="86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86225" lIns="86225" spcFirstLastPara="1" rIns="86225" wrap="square" tIns="86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225" lIns="86225" spcFirstLastPara="1" rIns="86225" wrap="square" tIns="862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</a:defRPr>
            </a:lvl1pPr>
            <a:lvl2pPr lvl="1" algn="r">
              <a:buNone/>
              <a:defRPr sz="900">
                <a:solidFill>
                  <a:schemeClr val="dk2"/>
                </a:solidFill>
              </a:defRPr>
            </a:lvl2pPr>
            <a:lvl3pPr lvl="2" algn="r">
              <a:buNone/>
              <a:defRPr sz="900">
                <a:solidFill>
                  <a:schemeClr val="dk2"/>
                </a:solidFill>
              </a:defRPr>
            </a:lvl3pPr>
            <a:lvl4pPr lvl="3" algn="r">
              <a:buNone/>
              <a:defRPr sz="900">
                <a:solidFill>
                  <a:schemeClr val="dk2"/>
                </a:solidFill>
              </a:defRPr>
            </a:lvl4pPr>
            <a:lvl5pPr lvl="4" algn="r">
              <a:buNone/>
              <a:defRPr sz="900">
                <a:solidFill>
                  <a:schemeClr val="dk2"/>
                </a:solidFill>
              </a:defRPr>
            </a:lvl5pPr>
            <a:lvl6pPr lvl="5" algn="r">
              <a:buNone/>
              <a:defRPr sz="900">
                <a:solidFill>
                  <a:schemeClr val="dk2"/>
                </a:solidFill>
              </a:defRPr>
            </a:lvl6pPr>
            <a:lvl7pPr lvl="6" algn="r">
              <a:buNone/>
              <a:defRPr sz="900">
                <a:solidFill>
                  <a:schemeClr val="dk2"/>
                </a:solidFill>
              </a:defRPr>
            </a:lvl7pPr>
            <a:lvl8pPr lvl="7" algn="r">
              <a:buNone/>
              <a:defRPr sz="900">
                <a:solidFill>
                  <a:schemeClr val="dk2"/>
                </a:solidFill>
              </a:defRPr>
            </a:lvl8pPr>
            <a:lvl9pPr lvl="8" algn="r">
              <a:buNone/>
              <a:defRPr sz="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13850"/>
            <a:ext cx="8186700" cy="4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</a:t>
            </a:r>
            <a:r>
              <a:rPr lang="ja" sz="2400"/>
              <a:t>ログイン　成沢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・新規登録　小嶋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・タイムライン画面　占部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・ID(PW)再入力ページ　成沢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・プロフィール　占部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・イベント</a:t>
            </a:r>
            <a:r>
              <a:rPr lang="ja" sz="2400"/>
              <a:t>投稿モーダル　小嶋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・ユーザ情報編集ページ　春田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</a:rPr>
              <a:t>・タイムライン投稿モーダル　成沢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58225" y="194417"/>
            <a:ext cx="22044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ユーザー情報編集ページ</a:t>
            </a:r>
            <a:endParaRPr sz="1300"/>
          </a:p>
        </p:txBody>
      </p:sp>
      <p:sp>
        <p:nvSpPr>
          <p:cNvPr id="200" name="Google Shape;200;p22"/>
          <p:cNvSpPr/>
          <p:nvPr/>
        </p:nvSpPr>
        <p:spPr>
          <a:xfrm>
            <a:off x="2816700" y="1713167"/>
            <a:ext cx="3510600" cy="5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パスワード</a:t>
            </a:r>
            <a:endParaRPr sz="1300"/>
          </a:p>
        </p:txBody>
      </p:sp>
      <p:sp>
        <p:nvSpPr>
          <p:cNvPr id="201" name="Google Shape;201;p22"/>
          <p:cNvSpPr/>
          <p:nvPr/>
        </p:nvSpPr>
        <p:spPr>
          <a:xfrm>
            <a:off x="2816700" y="2578819"/>
            <a:ext cx="3510600" cy="5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メールアドレス</a:t>
            </a:r>
            <a:endParaRPr sz="1300"/>
          </a:p>
        </p:txBody>
      </p:sp>
      <p:sp>
        <p:nvSpPr>
          <p:cNvPr id="202" name="Google Shape;202;p22"/>
          <p:cNvSpPr/>
          <p:nvPr/>
        </p:nvSpPr>
        <p:spPr>
          <a:xfrm>
            <a:off x="2816700" y="3444486"/>
            <a:ext cx="3510600" cy="5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ユーザ名</a:t>
            </a:r>
            <a:endParaRPr sz="1300"/>
          </a:p>
        </p:txBody>
      </p:sp>
      <p:sp>
        <p:nvSpPr>
          <p:cNvPr id="203" name="Google Shape;203;p22"/>
          <p:cNvSpPr/>
          <p:nvPr/>
        </p:nvSpPr>
        <p:spPr>
          <a:xfrm>
            <a:off x="4187100" y="4847250"/>
            <a:ext cx="769800" cy="54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更新</a:t>
            </a:r>
            <a:endParaRPr sz="1300"/>
          </a:p>
        </p:txBody>
      </p:sp>
      <p:sp>
        <p:nvSpPr>
          <p:cNvPr id="204" name="Google Shape;204;p22"/>
          <p:cNvSpPr/>
          <p:nvPr/>
        </p:nvSpPr>
        <p:spPr>
          <a:xfrm>
            <a:off x="6757200" y="1673667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6757200" y="2539333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6757200" y="3404986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３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5574800" y="4083389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4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3673500" y="4209208"/>
            <a:ext cx="1797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※エラーメッセージ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5132075" y="4719722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5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148775" y="185139"/>
            <a:ext cx="2271000" cy="244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写真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(任意)</a:t>
            </a:r>
            <a:endParaRPr sz="1300"/>
          </a:p>
        </p:txBody>
      </p:sp>
      <p:sp>
        <p:nvSpPr>
          <p:cNvPr id="215" name="Google Shape;215;p23"/>
          <p:cNvSpPr txBox="1"/>
          <p:nvPr/>
        </p:nvSpPr>
        <p:spPr>
          <a:xfrm>
            <a:off x="3033550" y="1468417"/>
            <a:ext cx="11772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イベント名</a:t>
            </a:r>
            <a:endParaRPr sz="1300"/>
          </a:p>
        </p:txBody>
      </p:sp>
      <p:sp>
        <p:nvSpPr>
          <p:cNvPr id="216" name="Google Shape;216;p23"/>
          <p:cNvSpPr txBox="1"/>
          <p:nvPr/>
        </p:nvSpPr>
        <p:spPr>
          <a:xfrm>
            <a:off x="4210750" y="1468417"/>
            <a:ext cx="43587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>
                <a:solidFill>
                  <a:srgbClr val="FF0000"/>
                </a:solidFill>
              </a:rPr>
              <a:t>(必須)</a:t>
            </a:r>
            <a:endParaRPr sz="1300"/>
          </a:p>
        </p:txBody>
      </p:sp>
      <p:sp>
        <p:nvSpPr>
          <p:cNvPr id="217" name="Google Shape;217;p23"/>
          <p:cNvSpPr txBox="1"/>
          <p:nvPr/>
        </p:nvSpPr>
        <p:spPr>
          <a:xfrm>
            <a:off x="3033550" y="1913083"/>
            <a:ext cx="11772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開催日時</a:t>
            </a:r>
            <a:endParaRPr sz="1300"/>
          </a:p>
        </p:txBody>
      </p:sp>
      <p:sp>
        <p:nvSpPr>
          <p:cNvPr id="218" name="Google Shape;218;p23"/>
          <p:cNvSpPr txBox="1"/>
          <p:nvPr/>
        </p:nvSpPr>
        <p:spPr>
          <a:xfrm>
            <a:off x="4210750" y="1913083"/>
            <a:ext cx="43587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yyyy/mm/dd</a:t>
            </a:r>
            <a:r>
              <a:rPr lang="ja" sz="1300">
                <a:solidFill>
                  <a:srgbClr val="FF0000"/>
                </a:solidFill>
              </a:rPr>
              <a:t>(必須)</a:t>
            </a:r>
            <a:endParaRPr sz="1300"/>
          </a:p>
        </p:txBody>
      </p:sp>
      <p:sp>
        <p:nvSpPr>
          <p:cNvPr id="219" name="Google Shape;219;p23"/>
          <p:cNvSpPr txBox="1"/>
          <p:nvPr/>
        </p:nvSpPr>
        <p:spPr>
          <a:xfrm>
            <a:off x="3033550" y="2358250"/>
            <a:ext cx="11772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住所</a:t>
            </a:r>
            <a:endParaRPr sz="1300"/>
          </a:p>
        </p:txBody>
      </p:sp>
      <p:sp>
        <p:nvSpPr>
          <p:cNvPr id="220" name="Google Shape;220;p23"/>
          <p:cNvSpPr txBox="1"/>
          <p:nvPr/>
        </p:nvSpPr>
        <p:spPr>
          <a:xfrm>
            <a:off x="4210750" y="2358250"/>
            <a:ext cx="43587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>
                <a:solidFill>
                  <a:srgbClr val="FF0000"/>
                </a:solidFill>
              </a:rPr>
              <a:t>(必須)</a:t>
            </a:r>
            <a:endParaRPr sz="1300"/>
          </a:p>
        </p:txBody>
      </p:sp>
      <p:sp>
        <p:nvSpPr>
          <p:cNvPr id="221" name="Google Shape;221;p23"/>
          <p:cNvSpPr txBox="1"/>
          <p:nvPr/>
        </p:nvSpPr>
        <p:spPr>
          <a:xfrm>
            <a:off x="3033550" y="2803417"/>
            <a:ext cx="11772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アクセス</a:t>
            </a:r>
            <a:endParaRPr sz="1300"/>
          </a:p>
        </p:txBody>
      </p:sp>
      <p:sp>
        <p:nvSpPr>
          <p:cNvPr id="222" name="Google Shape;222;p23"/>
          <p:cNvSpPr txBox="1"/>
          <p:nvPr/>
        </p:nvSpPr>
        <p:spPr>
          <a:xfrm>
            <a:off x="4210750" y="2803417"/>
            <a:ext cx="43587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(</a:t>
            </a:r>
            <a:r>
              <a:rPr lang="ja" sz="1300">
                <a:solidFill>
                  <a:srgbClr val="FF0000"/>
                </a:solidFill>
              </a:rPr>
              <a:t>必須)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696029" y="120667"/>
            <a:ext cx="9534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ジャンル</a:t>
            </a:r>
            <a:endParaRPr sz="1300"/>
          </a:p>
        </p:txBody>
      </p:sp>
      <p:sp>
        <p:nvSpPr>
          <p:cNvPr id="224" name="Google Shape;224;p23"/>
          <p:cNvSpPr txBox="1"/>
          <p:nvPr/>
        </p:nvSpPr>
        <p:spPr>
          <a:xfrm>
            <a:off x="3262575" y="578583"/>
            <a:ext cx="15816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(必須)</a:t>
            </a:r>
            <a:r>
              <a:rPr lang="ja" sz="1300">
                <a:solidFill>
                  <a:srgbClr val="FF0000"/>
                </a:solidFill>
              </a:rPr>
              <a:t>プルダウン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6952254" y="133417"/>
            <a:ext cx="9534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参加費</a:t>
            </a:r>
            <a:endParaRPr sz="1300"/>
          </a:p>
        </p:txBody>
      </p:sp>
      <p:sp>
        <p:nvSpPr>
          <p:cNvPr id="226" name="Google Shape;226;p23"/>
          <p:cNvSpPr txBox="1"/>
          <p:nvPr/>
        </p:nvSpPr>
        <p:spPr>
          <a:xfrm>
            <a:off x="6415825" y="578583"/>
            <a:ext cx="15816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(必須)プルダウン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3033563" y="3248583"/>
            <a:ext cx="11772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詳細</a:t>
            </a:r>
            <a:endParaRPr sz="1300"/>
          </a:p>
        </p:txBody>
      </p:sp>
      <p:sp>
        <p:nvSpPr>
          <p:cNvPr id="228" name="Google Shape;228;p23"/>
          <p:cNvSpPr txBox="1"/>
          <p:nvPr/>
        </p:nvSpPr>
        <p:spPr>
          <a:xfrm>
            <a:off x="4210763" y="3248583"/>
            <a:ext cx="43587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(必須)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033563" y="3693750"/>
            <a:ext cx="11772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主催者</a:t>
            </a:r>
            <a:endParaRPr sz="1300"/>
          </a:p>
        </p:txBody>
      </p:sp>
      <p:sp>
        <p:nvSpPr>
          <p:cNvPr id="230" name="Google Shape;230;p23"/>
          <p:cNvSpPr txBox="1"/>
          <p:nvPr/>
        </p:nvSpPr>
        <p:spPr>
          <a:xfrm>
            <a:off x="4210763" y="3693750"/>
            <a:ext cx="43587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(必須)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3033563" y="4138917"/>
            <a:ext cx="11772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URL</a:t>
            </a:r>
            <a:endParaRPr sz="1300"/>
          </a:p>
        </p:txBody>
      </p:sp>
      <p:sp>
        <p:nvSpPr>
          <p:cNvPr id="232" name="Google Shape;232;p23"/>
          <p:cNvSpPr txBox="1"/>
          <p:nvPr/>
        </p:nvSpPr>
        <p:spPr>
          <a:xfrm>
            <a:off x="4210763" y="4138917"/>
            <a:ext cx="43587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(</a:t>
            </a:r>
            <a:r>
              <a:rPr lang="ja" sz="1300">
                <a:solidFill>
                  <a:schemeClr val="dk1"/>
                </a:solidFill>
              </a:rPr>
              <a:t>任意</a:t>
            </a:r>
            <a:r>
              <a:rPr lang="ja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3033563" y="4584083"/>
            <a:ext cx="11772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連絡先</a:t>
            </a:r>
            <a:endParaRPr sz="1300"/>
          </a:p>
        </p:txBody>
      </p:sp>
      <p:sp>
        <p:nvSpPr>
          <p:cNvPr id="234" name="Google Shape;234;p23"/>
          <p:cNvSpPr txBox="1"/>
          <p:nvPr/>
        </p:nvSpPr>
        <p:spPr>
          <a:xfrm>
            <a:off x="4210763" y="4584083"/>
            <a:ext cx="43587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(任意)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-2239050" y="78278"/>
            <a:ext cx="2387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イベント投稿※モーダル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旧版</a:t>
            </a:r>
            <a:endParaRPr sz="1300"/>
          </a:p>
        </p:txBody>
      </p:sp>
      <p:sp>
        <p:nvSpPr>
          <p:cNvPr id="236" name="Google Shape;236;p23"/>
          <p:cNvSpPr/>
          <p:nvPr/>
        </p:nvSpPr>
        <p:spPr>
          <a:xfrm>
            <a:off x="148775" y="2857500"/>
            <a:ext cx="2271000" cy="244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マップ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(必須)</a:t>
            </a:r>
            <a:endParaRPr sz="1300"/>
          </a:p>
        </p:txBody>
      </p:sp>
      <p:sp>
        <p:nvSpPr>
          <p:cNvPr id="237" name="Google Shape;237;p23"/>
          <p:cNvSpPr/>
          <p:nvPr/>
        </p:nvSpPr>
        <p:spPr>
          <a:xfrm>
            <a:off x="420275" y="578583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3305875" y="81277"/>
            <a:ext cx="3783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３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6583238" y="133417"/>
            <a:ext cx="3783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５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5659220" y="1481667"/>
            <a:ext cx="3783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７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420275" y="3152750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4661263" y="133417"/>
            <a:ext cx="3783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４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6415813" y="2358500"/>
            <a:ext cx="3783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9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5475163" y="2810292"/>
            <a:ext cx="7464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10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6952249" y="1913583"/>
            <a:ext cx="3783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８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3983950" y="5094583"/>
            <a:ext cx="746400" cy="50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投稿</a:t>
            </a:r>
            <a:endParaRPr sz="1300"/>
          </a:p>
        </p:txBody>
      </p:sp>
      <p:sp>
        <p:nvSpPr>
          <p:cNvPr id="247" name="Google Shape;247;p23"/>
          <p:cNvSpPr/>
          <p:nvPr/>
        </p:nvSpPr>
        <p:spPr>
          <a:xfrm>
            <a:off x="6206038" y="3248583"/>
            <a:ext cx="7464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11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7079538" y="3693750"/>
            <a:ext cx="7464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12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4897313" y="5029250"/>
            <a:ext cx="6222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15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6610250" y="5028750"/>
            <a:ext cx="2271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※</a:t>
            </a:r>
            <a:r>
              <a:rPr lang="ja" sz="1300"/>
              <a:t>実際の投稿された画面とは異なります。</a:t>
            </a:r>
            <a:endParaRPr sz="1300"/>
          </a:p>
        </p:txBody>
      </p:sp>
      <p:sp>
        <p:nvSpPr>
          <p:cNvPr id="251" name="Google Shape;251;p23"/>
          <p:cNvSpPr txBox="1"/>
          <p:nvPr/>
        </p:nvSpPr>
        <p:spPr>
          <a:xfrm>
            <a:off x="5083913" y="133417"/>
            <a:ext cx="1455000" cy="44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都道府県名</a:t>
            </a:r>
            <a:endParaRPr sz="1300"/>
          </a:p>
        </p:txBody>
      </p:sp>
      <p:sp>
        <p:nvSpPr>
          <p:cNvPr id="252" name="Google Shape;252;p23"/>
          <p:cNvSpPr txBox="1"/>
          <p:nvPr/>
        </p:nvSpPr>
        <p:spPr>
          <a:xfrm>
            <a:off x="4844175" y="578583"/>
            <a:ext cx="1581600" cy="37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(必須)</a:t>
            </a:r>
            <a:r>
              <a:rPr lang="ja" sz="1300">
                <a:solidFill>
                  <a:srgbClr val="FF0000"/>
                </a:solidFill>
              </a:rPr>
              <a:t>プルダウン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419888" y="0"/>
            <a:ext cx="1455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&lt;</a:t>
            </a:r>
            <a:r>
              <a:rPr lang="ja" sz="1300"/>
              <a:t>検索用項目</a:t>
            </a:r>
            <a:r>
              <a:rPr lang="ja" sz="1300"/>
              <a:t>&gt;</a:t>
            </a:r>
            <a:endParaRPr sz="1300"/>
          </a:p>
        </p:txBody>
      </p:sp>
      <p:sp>
        <p:nvSpPr>
          <p:cNvPr id="254" name="Google Shape;254;p23"/>
          <p:cNvSpPr txBox="1"/>
          <p:nvPr/>
        </p:nvSpPr>
        <p:spPr>
          <a:xfrm>
            <a:off x="2684225" y="1036500"/>
            <a:ext cx="1455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&lt;</a:t>
            </a:r>
            <a:r>
              <a:rPr lang="ja" sz="1300"/>
              <a:t>参照用</a:t>
            </a:r>
            <a:r>
              <a:rPr lang="ja" sz="1300"/>
              <a:t>項目&gt;</a:t>
            </a:r>
            <a:endParaRPr sz="1300"/>
          </a:p>
        </p:txBody>
      </p:sp>
      <p:sp>
        <p:nvSpPr>
          <p:cNvPr id="255" name="Google Shape;255;p23"/>
          <p:cNvSpPr/>
          <p:nvPr/>
        </p:nvSpPr>
        <p:spPr>
          <a:xfrm>
            <a:off x="5475163" y="4138917"/>
            <a:ext cx="7464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13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6206038" y="4584083"/>
            <a:ext cx="746400" cy="4446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14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8423850" y="185139"/>
            <a:ext cx="44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×</a:t>
            </a:r>
            <a:endParaRPr sz="3000"/>
          </a:p>
        </p:txBody>
      </p:sp>
      <p:sp>
        <p:nvSpPr>
          <p:cNvPr id="258" name="Google Shape;258;p23"/>
          <p:cNvSpPr/>
          <p:nvPr/>
        </p:nvSpPr>
        <p:spPr>
          <a:xfrm>
            <a:off x="8423850" y="747083"/>
            <a:ext cx="6222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16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24"/>
          <p:cNvGraphicFramePr/>
          <p:nvPr/>
        </p:nvGraphicFramePr>
        <p:xfrm>
          <a:off x="467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{D19C8CBD-AC3C-4504-8A1C-43F7242DD9B0}</a:tableStyleId>
              </a:tblPr>
              <a:tblGrid>
                <a:gridCol w="3619500"/>
                <a:gridCol w="3619500"/>
              </a:tblGrid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イベント名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ジャンル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チェックボックス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食べる✅見る✅体験する✅その他✅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開催期間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Date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形式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1300">
                          <a:solidFill>
                            <a:schemeClr val="dk1"/>
                          </a:solidFill>
                        </a:rPr>
                        <a:t>開始日：yyyy/mm/dd   終了日：yyyy/mm/dd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開催時間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都道府県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プルダウン形式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住所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マップURL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アクセス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詳細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参加費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主催者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必須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ホームページ</a:t>
                      </a:r>
                      <a:r>
                        <a:rPr lang="ja"/>
                        <a:t>URL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任意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連絡先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任意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テキスト形式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写真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任意　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ファイル形式　上限5枚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24"/>
          <p:cNvSpPr/>
          <p:nvPr/>
        </p:nvSpPr>
        <p:spPr>
          <a:xfrm>
            <a:off x="8150025" y="-8"/>
            <a:ext cx="44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×</a:t>
            </a:r>
            <a:endParaRPr sz="3000"/>
          </a:p>
        </p:txBody>
      </p:sp>
      <p:sp>
        <p:nvSpPr>
          <p:cNvPr id="265" name="Google Shape;265;p24"/>
          <p:cNvSpPr/>
          <p:nvPr/>
        </p:nvSpPr>
        <p:spPr>
          <a:xfrm>
            <a:off x="3825600" y="7328008"/>
            <a:ext cx="746400" cy="50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投稿</a:t>
            </a:r>
            <a:endParaRPr sz="1300"/>
          </a:p>
        </p:txBody>
      </p:sp>
      <p:sp>
        <p:nvSpPr>
          <p:cNvPr id="266" name="Google Shape;266;p24"/>
          <p:cNvSpPr txBox="1"/>
          <p:nvPr/>
        </p:nvSpPr>
        <p:spPr>
          <a:xfrm>
            <a:off x="-2642950" y="108997"/>
            <a:ext cx="24717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イベント投稿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※モーダル</a:t>
            </a:r>
            <a:endParaRPr sz="3000"/>
          </a:p>
        </p:txBody>
      </p:sp>
      <p:sp>
        <p:nvSpPr>
          <p:cNvPr id="267" name="Google Shape;267;p24"/>
          <p:cNvSpPr/>
          <p:nvPr/>
        </p:nvSpPr>
        <p:spPr>
          <a:xfrm>
            <a:off x="3307200" y="7319306"/>
            <a:ext cx="518400" cy="5220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8625600" y="-23844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/>
        </p:nvSpPr>
        <p:spPr>
          <a:xfrm>
            <a:off x="64275" y="371472"/>
            <a:ext cx="3407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イベント詳細（タイムライン部分）</a:t>
            </a:r>
            <a:endParaRPr sz="1300"/>
          </a:p>
        </p:txBody>
      </p:sp>
      <p:sp>
        <p:nvSpPr>
          <p:cNvPr id="274" name="Google Shape;274;p25"/>
          <p:cNvSpPr/>
          <p:nvPr/>
        </p:nvSpPr>
        <p:spPr>
          <a:xfrm>
            <a:off x="707225" y="1128750"/>
            <a:ext cx="6468000" cy="12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主催者の投稿</a:t>
            </a:r>
            <a:r>
              <a:rPr lang="ja" sz="1300"/>
              <a:t>（</a:t>
            </a:r>
            <a:r>
              <a:rPr lang="ja" sz="1300"/>
              <a:t>テキスト）</a:t>
            </a:r>
            <a:endParaRPr sz="1300"/>
          </a:p>
        </p:txBody>
      </p:sp>
      <p:sp>
        <p:nvSpPr>
          <p:cNvPr id="275" name="Google Shape;275;p25"/>
          <p:cNvSpPr/>
          <p:nvPr/>
        </p:nvSpPr>
        <p:spPr>
          <a:xfrm>
            <a:off x="707225" y="2983972"/>
            <a:ext cx="6468000" cy="12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主催者の投稿（テキスト）</a:t>
            </a:r>
            <a:endParaRPr sz="1300"/>
          </a:p>
        </p:txBody>
      </p:sp>
      <p:sp>
        <p:nvSpPr>
          <p:cNvPr id="276" name="Google Shape;276;p25"/>
          <p:cNvSpPr txBox="1"/>
          <p:nvPr/>
        </p:nvSpPr>
        <p:spPr>
          <a:xfrm>
            <a:off x="707225" y="1128750"/>
            <a:ext cx="1337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ユーザ名</a:t>
            </a:r>
            <a:endParaRPr sz="1300"/>
          </a:p>
        </p:txBody>
      </p:sp>
      <p:sp>
        <p:nvSpPr>
          <p:cNvPr id="277" name="Google Shape;277;p25"/>
          <p:cNvSpPr txBox="1"/>
          <p:nvPr/>
        </p:nvSpPr>
        <p:spPr>
          <a:xfrm>
            <a:off x="707225" y="2983972"/>
            <a:ext cx="1337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ユーザ名</a:t>
            </a:r>
            <a:endParaRPr sz="1300"/>
          </a:p>
        </p:txBody>
      </p:sp>
      <p:sp>
        <p:nvSpPr>
          <p:cNvPr id="278" name="Google Shape;278;p25"/>
          <p:cNvSpPr/>
          <p:nvPr/>
        </p:nvSpPr>
        <p:spPr>
          <a:xfrm>
            <a:off x="7380900" y="1128750"/>
            <a:ext cx="1234500" cy="12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削除</a:t>
            </a:r>
            <a:endParaRPr sz="1300"/>
          </a:p>
        </p:txBody>
      </p:sp>
      <p:sp>
        <p:nvSpPr>
          <p:cNvPr id="279" name="Google Shape;279;p25"/>
          <p:cNvSpPr txBox="1"/>
          <p:nvPr/>
        </p:nvSpPr>
        <p:spPr>
          <a:xfrm>
            <a:off x="10762775" y="3128972"/>
            <a:ext cx="7406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0" name="Google Shape;280;p25"/>
          <p:cNvSpPr/>
          <p:nvPr/>
        </p:nvSpPr>
        <p:spPr>
          <a:xfrm>
            <a:off x="7985500" y="600083"/>
            <a:ext cx="475800" cy="528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3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2428650" y="1370583"/>
            <a:ext cx="475800" cy="528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794050" y="2593167"/>
            <a:ext cx="475800" cy="528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１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2214000" y="3348306"/>
            <a:ext cx="475800" cy="528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7380900" y="2983972"/>
            <a:ext cx="1234500" cy="12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削除</a:t>
            </a:r>
            <a:endParaRPr sz="1300"/>
          </a:p>
        </p:txBody>
      </p:sp>
      <p:sp>
        <p:nvSpPr>
          <p:cNvPr id="285" name="Google Shape;285;p25"/>
          <p:cNvSpPr/>
          <p:nvPr/>
        </p:nvSpPr>
        <p:spPr>
          <a:xfrm>
            <a:off x="794050" y="730500"/>
            <a:ext cx="475800" cy="528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１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7985500" y="2693833"/>
            <a:ext cx="475800" cy="528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3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707225" y="1899236"/>
            <a:ext cx="2350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投稿時間（年月日：時間）</a:t>
            </a:r>
            <a:endParaRPr sz="1300"/>
          </a:p>
        </p:txBody>
      </p:sp>
      <p:sp>
        <p:nvSpPr>
          <p:cNvPr id="288" name="Google Shape;288;p25"/>
          <p:cNvSpPr txBox="1"/>
          <p:nvPr/>
        </p:nvSpPr>
        <p:spPr>
          <a:xfrm>
            <a:off x="707225" y="3796625"/>
            <a:ext cx="2350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投稿時間（年月日：時間）</a:t>
            </a:r>
            <a:endParaRPr sz="1300"/>
          </a:p>
        </p:txBody>
      </p:sp>
      <p:sp>
        <p:nvSpPr>
          <p:cNvPr id="289" name="Google Shape;289;p25"/>
          <p:cNvSpPr/>
          <p:nvPr/>
        </p:nvSpPr>
        <p:spPr>
          <a:xfrm>
            <a:off x="318250" y="3754625"/>
            <a:ext cx="475800" cy="528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4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318250" y="1775278"/>
            <a:ext cx="475800" cy="528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4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/>
        </p:nvSpPr>
        <p:spPr>
          <a:xfrm>
            <a:off x="-2051150" y="0"/>
            <a:ext cx="3000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タイムライン投稿※モーダル</a:t>
            </a:r>
            <a:endParaRPr sz="200"/>
          </a:p>
        </p:txBody>
      </p:sp>
      <p:sp>
        <p:nvSpPr>
          <p:cNvPr id="296" name="Google Shape;296;p26"/>
          <p:cNvSpPr txBox="1"/>
          <p:nvPr/>
        </p:nvSpPr>
        <p:spPr>
          <a:xfrm>
            <a:off x="3045450" y="1069944"/>
            <a:ext cx="3053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イベントの最新情報を発信します</a:t>
            </a:r>
            <a:endParaRPr sz="1300"/>
          </a:p>
        </p:txBody>
      </p:sp>
      <p:sp>
        <p:nvSpPr>
          <p:cNvPr id="297" name="Google Shape;297;p26"/>
          <p:cNvSpPr/>
          <p:nvPr/>
        </p:nvSpPr>
        <p:spPr>
          <a:xfrm>
            <a:off x="2653950" y="1704944"/>
            <a:ext cx="3836100" cy="166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発信する内容を入力してください</a:t>
            </a:r>
            <a:endParaRPr sz="1300"/>
          </a:p>
        </p:txBody>
      </p:sp>
      <p:sp>
        <p:nvSpPr>
          <p:cNvPr id="298" name="Google Shape;298;p26"/>
          <p:cNvSpPr/>
          <p:nvPr/>
        </p:nvSpPr>
        <p:spPr>
          <a:xfrm>
            <a:off x="3937800" y="4018917"/>
            <a:ext cx="12684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投稿</a:t>
            </a:r>
            <a:endParaRPr sz="1300"/>
          </a:p>
        </p:txBody>
      </p:sp>
      <p:sp>
        <p:nvSpPr>
          <p:cNvPr id="299" name="Google Shape;299;p26"/>
          <p:cNvSpPr/>
          <p:nvPr/>
        </p:nvSpPr>
        <p:spPr>
          <a:xfrm>
            <a:off x="2049400" y="2444167"/>
            <a:ext cx="518400" cy="5220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5370600" y="3459403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3255000" y="3855097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３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3640050" y="3470431"/>
            <a:ext cx="1863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※エラーメッセージ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6806250" y="427653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4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7447875" y="517611"/>
            <a:ext cx="518400" cy="55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/>
              <a:t>×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/>
        </p:nvSpPr>
        <p:spPr>
          <a:xfrm>
            <a:off x="311700" y="445025"/>
            <a:ext cx="852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20"/>
              <a:t>投稿したイベントの一覧①</a:t>
            </a:r>
            <a:endParaRPr sz="2020">
              <a:solidFill>
                <a:srgbClr val="000000"/>
              </a:solidFill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27"/>
          <p:cNvPicPr preferRelativeResize="0"/>
          <p:nvPr/>
        </p:nvPicPr>
        <p:blipFill rotWithShape="1">
          <a:blip r:embed="rId3">
            <a:alphaModFix/>
          </a:blip>
          <a:srcRect b="43720" l="0" r="0" t="6989"/>
          <a:stretch/>
        </p:blipFill>
        <p:spPr>
          <a:xfrm>
            <a:off x="3048325" y="1644175"/>
            <a:ext cx="2953048" cy="194080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/>
          <p:nvPr/>
        </p:nvSpPr>
        <p:spPr>
          <a:xfrm>
            <a:off x="1590575" y="3862150"/>
            <a:ext cx="6061500" cy="92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ここにイベントの詳細文</a:t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8384125" y="1775800"/>
            <a:ext cx="112200" cy="317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8364350" y="1775800"/>
            <a:ext cx="132000" cy="31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1541250" y="1208913"/>
            <a:ext cx="6061500" cy="47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イベント名　　　　　　　　　　　　</a:t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3473775" y="3634050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4480725" y="3634050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5443925" y="3634050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3977250" y="3634050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4904200" y="3634050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554350" y="961000"/>
            <a:ext cx="6061500" cy="407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ここにイベントの詳細文</a:t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>
            <a:off x="8384125" y="1775800"/>
            <a:ext cx="112200" cy="317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>
            <a:off x="8374225" y="3116325"/>
            <a:ext cx="132000" cy="31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9" name="Google Shape;329;p28"/>
          <p:cNvGraphicFramePr/>
          <p:nvPr/>
        </p:nvGraphicFramePr>
        <p:xfrm>
          <a:off x="1528900" y="158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{D19C8CBD-AC3C-4504-8A1C-43F7242DD9B0}</a:tableStyleId>
              </a:tblPr>
              <a:tblGrid>
                <a:gridCol w="1529975"/>
                <a:gridCol w="4531525"/>
              </a:tblGrid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イベント名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主催者名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000000"/>
                          </a:solidFill>
                        </a:rPr>
                        <a:t>開催日時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住所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マップURL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アクセス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0" name="Google Shape;330;p28"/>
          <p:cNvGraphicFramePr/>
          <p:nvPr/>
        </p:nvGraphicFramePr>
        <p:xfrm>
          <a:off x="1528900" y="412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{D19C8CBD-AC3C-4504-8A1C-43F7242DD9B0}</a:tableStyleId>
              </a:tblPr>
              <a:tblGrid>
                <a:gridCol w="1529975"/>
                <a:gridCol w="4531525"/>
              </a:tblGrid>
              <a:tr h="29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参加費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他任意の項目（</a:t>
                      </a:r>
                      <a:r>
                        <a:rPr lang="ja" sz="1100">
                          <a:solidFill>
                            <a:srgbClr val="000000"/>
                          </a:solidFill>
                        </a:rPr>
                        <a:t>HPのURL・画像・連絡先</a:t>
                      </a:r>
                      <a:r>
                        <a:rPr lang="ja"/>
                        <a:t>）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p28"/>
          <p:cNvSpPr txBox="1"/>
          <p:nvPr/>
        </p:nvSpPr>
        <p:spPr>
          <a:xfrm>
            <a:off x="311700" y="445025"/>
            <a:ext cx="852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20"/>
              <a:t>投稿したイベントの一覧②</a:t>
            </a:r>
            <a:endParaRPr sz="20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-2014600" y="0"/>
            <a:ext cx="2515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ログイン画面</a:t>
            </a:r>
            <a:endParaRPr sz="1300"/>
          </a:p>
        </p:txBody>
      </p:sp>
      <p:sp>
        <p:nvSpPr>
          <p:cNvPr id="60" name="Google Shape;60;p14"/>
          <p:cNvSpPr/>
          <p:nvPr/>
        </p:nvSpPr>
        <p:spPr>
          <a:xfrm>
            <a:off x="2991725" y="918583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ID</a:t>
            </a:r>
            <a:endParaRPr sz="1300"/>
          </a:p>
        </p:txBody>
      </p:sp>
      <p:sp>
        <p:nvSpPr>
          <p:cNvPr id="61" name="Google Shape;61;p14"/>
          <p:cNvSpPr/>
          <p:nvPr/>
        </p:nvSpPr>
        <p:spPr>
          <a:xfrm>
            <a:off x="2991725" y="1529694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パスワード</a:t>
            </a:r>
            <a:endParaRPr sz="1300"/>
          </a:p>
        </p:txBody>
      </p:sp>
      <p:sp>
        <p:nvSpPr>
          <p:cNvPr id="62" name="Google Shape;62;p14"/>
          <p:cNvSpPr/>
          <p:nvPr/>
        </p:nvSpPr>
        <p:spPr>
          <a:xfrm>
            <a:off x="3655925" y="2662167"/>
            <a:ext cx="15744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ログイン</a:t>
            </a:r>
            <a:endParaRPr sz="1300"/>
          </a:p>
        </p:txBody>
      </p:sp>
      <p:sp>
        <p:nvSpPr>
          <p:cNvPr id="63" name="Google Shape;63;p14"/>
          <p:cNvSpPr txBox="1"/>
          <p:nvPr/>
        </p:nvSpPr>
        <p:spPr>
          <a:xfrm>
            <a:off x="3594875" y="5027083"/>
            <a:ext cx="1696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u="sng"/>
              <a:t>新規登録はこちら</a:t>
            </a:r>
            <a:endParaRPr sz="1300" u="sng"/>
          </a:p>
        </p:txBody>
      </p:sp>
      <p:sp>
        <p:nvSpPr>
          <p:cNvPr id="64" name="Google Shape;64;p14"/>
          <p:cNvSpPr txBox="1"/>
          <p:nvPr/>
        </p:nvSpPr>
        <p:spPr>
          <a:xfrm>
            <a:off x="3377825" y="2090514"/>
            <a:ext cx="213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※</a:t>
            </a:r>
            <a:r>
              <a:rPr lang="ja" sz="1300">
                <a:solidFill>
                  <a:srgbClr val="FF0000"/>
                </a:solidFill>
              </a:rPr>
              <a:t>エラーメッセージ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574050" y="3491694"/>
            <a:ext cx="1995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u="sng"/>
              <a:t>IDを忘れた方はこちら</a:t>
            </a:r>
            <a:endParaRPr sz="1300" u="sng"/>
          </a:p>
        </p:txBody>
      </p:sp>
      <p:sp>
        <p:nvSpPr>
          <p:cNvPr id="66" name="Google Shape;66;p14"/>
          <p:cNvSpPr txBox="1"/>
          <p:nvPr/>
        </p:nvSpPr>
        <p:spPr>
          <a:xfrm>
            <a:off x="3205200" y="3952722"/>
            <a:ext cx="2733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u="sng"/>
              <a:t>パスワード</a:t>
            </a:r>
            <a:r>
              <a:rPr lang="ja" sz="1300" u="sng"/>
              <a:t>を忘れた方はこちら</a:t>
            </a:r>
            <a:endParaRPr sz="1300" u="sng"/>
          </a:p>
        </p:txBody>
      </p:sp>
      <p:sp>
        <p:nvSpPr>
          <p:cNvPr id="67" name="Google Shape;67;p14"/>
          <p:cNvSpPr/>
          <p:nvPr/>
        </p:nvSpPr>
        <p:spPr>
          <a:xfrm>
            <a:off x="2375475" y="769111"/>
            <a:ext cx="518400" cy="5901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375475" y="1452694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893875" y="2006681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３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292950" y="2581333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４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104225" y="3324028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５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737325" y="3868889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６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991725" y="4988583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７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158450" y="72611"/>
            <a:ext cx="827100" cy="636300"/>
          </a:xfrm>
          <a:prstGeom prst="rect">
            <a:avLst/>
          </a:prstGeom>
        </p:spPr>
        <p:txBody>
          <a:bodyPr anchorCtr="0" anchor="t" bIns="86225" lIns="86225" spcFirstLastPara="1" rIns="86225" wrap="square" tIns="862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ロゴ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120600" y="858639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ID(5～12</a:t>
            </a:r>
            <a:r>
              <a:rPr lang="ja" sz="1300"/>
              <a:t>文字で入力ください</a:t>
            </a:r>
            <a:r>
              <a:rPr lang="ja" sz="1300"/>
              <a:t>)</a:t>
            </a:r>
            <a:endParaRPr sz="1300"/>
          </a:p>
        </p:txBody>
      </p:sp>
      <p:sp>
        <p:nvSpPr>
          <p:cNvPr id="80" name="Google Shape;80;p15"/>
          <p:cNvSpPr/>
          <p:nvPr/>
        </p:nvSpPr>
        <p:spPr>
          <a:xfrm>
            <a:off x="3120600" y="1561583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Password</a:t>
            </a:r>
            <a:r>
              <a:rPr lang="ja" sz="1300">
                <a:solidFill>
                  <a:schemeClr val="dk1"/>
                </a:solidFill>
              </a:rPr>
              <a:t>(8～20文字で入力)</a:t>
            </a:r>
            <a:endParaRPr sz="1300"/>
          </a:p>
        </p:txBody>
      </p:sp>
      <p:sp>
        <p:nvSpPr>
          <p:cNvPr id="81" name="Google Shape;81;p15"/>
          <p:cNvSpPr/>
          <p:nvPr/>
        </p:nvSpPr>
        <p:spPr>
          <a:xfrm>
            <a:off x="3120600" y="2264528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ユーザー名</a:t>
            </a:r>
            <a:r>
              <a:rPr lang="ja" sz="1300">
                <a:solidFill>
                  <a:schemeClr val="dk1"/>
                </a:solidFill>
              </a:rPr>
              <a:t>(2～20文字で入力)</a:t>
            </a:r>
            <a:endParaRPr sz="1300"/>
          </a:p>
        </p:txBody>
      </p:sp>
      <p:sp>
        <p:nvSpPr>
          <p:cNvPr id="82" name="Google Shape;82;p15"/>
          <p:cNvSpPr/>
          <p:nvPr/>
        </p:nvSpPr>
        <p:spPr>
          <a:xfrm>
            <a:off x="3120600" y="3001486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メールアドレス</a:t>
            </a:r>
            <a:endParaRPr sz="1300"/>
          </a:p>
        </p:txBody>
      </p:sp>
      <p:sp>
        <p:nvSpPr>
          <p:cNvPr id="83" name="Google Shape;83;p15"/>
          <p:cNvSpPr/>
          <p:nvPr/>
        </p:nvSpPr>
        <p:spPr>
          <a:xfrm>
            <a:off x="3961950" y="3738444"/>
            <a:ext cx="12201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権限選択</a:t>
            </a:r>
            <a:endParaRPr sz="1300"/>
          </a:p>
        </p:txBody>
      </p:sp>
      <p:sp>
        <p:nvSpPr>
          <p:cNvPr id="84" name="Google Shape;84;p15"/>
          <p:cNvSpPr/>
          <p:nvPr/>
        </p:nvSpPr>
        <p:spPr>
          <a:xfrm>
            <a:off x="3784800" y="4918306"/>
            <a:ext cx="15744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新規登録</a:t>
            </a:r>
            <a:endParaRPr sz="1300"/>
          </a:p>
        </p:txBody>
      </p:sp>
      <p:sp>
        <p:nvSpPr>
          <p:cNvPr id="85" name="Google Shape;85;p15"/>
          <p:cNvSpPr txBox="1"/>
          <p:nvPr/>
        </p:nvSpPr>
        <p:spPr>
          <a:xfrm>
            <a:off x="-1862200" y="72611"/>
            <a:ext cx="2515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新規ユーザ登録画面</a:t>
            </a:r>
            <a:endParaRPr sz="1300"/>
          </a:p>
        </p:txBody>
      </p:sp>
      <p:sp>
        <p:nvSpPr>
          <p:cNvPr id="86" name="Google Shape;86;p15"/>
          <p:cNvSpPr/>
          <p:nvPr/>
        </p:nvSpPr>
        <p:spPr>
          <a:xfrm>
            <a:off x="6242225" y="858639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303000" y="1561583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303000" y="2184028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３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303000" y="2857500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４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591525" y="3657944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５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591525" y="4837806"/>
            <a:ext cx="518400" cy="636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６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314100" y="4373708"/>
            <a:ext cx="2515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※</a:t>
            </a:r>
            <a:r>
              <a:rPr lang="ja" sz="1300">
                <a:solidFill>
                  <a:srgbClr val="FF0000"/>
                </a:solidFill>
              </a:rPr>
              <a:t>すべて必須の項目です。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-1856600" y="0"/>
            <a:ext cx="3000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ID再入力ページ１</a:t>
            </a:r>
            <a:endParaRPr sz="200"/>
          </a:p>
        </p:txBody>
      </p:sp>
      <p:sp>
        <p:nvSpPr>
          <p:cNvPr id="98" name="Google Shape;98;p16"/>
          <p:cNvSpPr/>
          <p:nvPr/>
        </p:nvSpPr>
        <p:spPr>
          <a:xfrm>
            <a:off x="2991725" y="1414583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メールアドレス</a:t>
            </a:r>
            <a:endParaRPr sz="1300"/>
          </a:p>
        </p:txBody>
      </p:sp>
      <p:sp>
        <p:nvSpPr>
          <p:cNvPr id="99" name="Google Shape;99;p16"/>
          <p:cNvSpPr/>
          <p:nvPr/>
        </p:nvSpPr>
        <p:spPr>
          <a:xfrm>
            <a:off x="2991725" y="2222694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パスワード</a:t>
            </a:r>
            <a:endParaRPr sz="1300"/>
          </a:p>
        </p:txBody>
      </p:sp>
      <p:sp>
        <p:nvSpPr>
          <p:cNvPr id="100" name="Google Shape;100;p16"/>
          <p:cNvSpPr txBox="1"/>
          <p:nvPr/>
        </p:nvSpPr>
        <p:spPr>
          <a:xfrm>
            <a:off x="2149050" y="643917"/>
            <a:ext cx="4845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あなたのメールアドレスとパスワードを入力してください</a:t>
            </a:r>
            <a:endParaRPr sz="1300"/>
          </a:p>
        </p:txBody>
      </p:sp>
      <p:sp>
        <p:nvSpPr>
          <p:cNvPr id="101" name="Google Shape;101;p16"/>
          <p:cNvSpPr/>
          <p:nvPr/>
        </p:nvSpPr>
        <p:spPr>
          <a:xfrm>
            <a:off x="3655925" y="3706639"/>
            <a:ext cx="15744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送信</a:t>
            </a:r>
            <a:endParaRPr sz="1300"/>
          </a:p>
        </p:txBody>
      </p:sp>
      <p:sp>
        <p:nvSpPr>
          <p:cNvPr id="102" name="Google Shape;102;p16"/>
          <p:cNvSpPr txBox="1"/>
          <p:nvPr/>
        </p:nvSpPr>
        <p:spPr>
          <a:xfrm>
            <a:off x="3506700" y="2934486"/>
            <a:ext cx="213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※エラーメッセージ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387300" y="4321111"/>
            <a:ext cx="2194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u="sng">
                <a:solidFill>
                  <a:schemeClr val="dk1"/>
                </a:solidFill>
              </a:rPr>
              <a:t>ログインページに戻る</a:t>
            </a:r>
            <a:endParaRPr sz="1300" u="sng"/>
          </a:p>
        </p:txBody>
      </p:sp>
      <p:sp>
        <p:nvSpPr>
          <p:cNvPr id="104" name="Google Shape;104;p16"/>
          <p:cNvSpPr/>
          <p:nvPr/>
        </p:nvSpPr>
        <p:spPr>
          <a:xfrm>
            <a:off x="2339075" y="1330944"/>
            <a:ext cx="518400" cy="5220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378250" y="2184194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000000" y="2934486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３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077400" y="3668139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４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000000" y="4282611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５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-1769300" y="0"/>
            <a:ext cx="1644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ID再入力ページ２</a:t>
            </a:r>
            <a:endParaRPr sz="200"/>
          </a:p>
        </p:txBody>
      </p:sp>
      <p:sp>
        <p:nvSpPr>
          <p:cNvPr id="114" name="Google Shape;114;p17"/>
          <p:cNvSpPr/>
          <p:nvPr/>
        </p:nvSpPr>
        <p:spPr>
          <a:xfrm>
            <a:off x="2991725" y="1910194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ID</a:t>
            </a:r>
            <a:endParaRPr sz="1300"/>
          </a:p>
        </p:txBody>
      </p:sp>
      <p:sp>
        <p:nvSpPr>
          <p:cNvPr id="115" name="Google Shape;115;p17"/>
          <p:cNvSpPr/>
          <p:nvPr/>
        </p:nvSpPr>
        <p:spPr>
          <a:xfrm>
            <a:off x="2991725" y="2718306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ID(確認用)</a:t>
            </a:r>
            <a:endParaRPr sz="1300"/>
          </a:p>
        </p:txBody>
      </p:sp>
      <p:sp>
        <p:nvSpPr>
          <p:cNvPr id="116" name="Google Shape;116;p17"/>
          <p:cNvSpPr txBox="1"/>
          <p:nvPr/>
        </p:nvSpPr>
        <p:spPr>
          <a:xfrm>
            <a:off x="3184625" y="1179000"/>
            <a:ext cx="2517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新しいID</a:t>
            </a:r>
            <a:r>
              <a:rPr lang="ja" sz="1300"/>
              <a:t>を入力してください</a:t>
            </a:r>
            <a:endParaRPr sz="1300"/>
          </a:p>
        </p:txBody>
      </p:sp>
      <p:sp>
        <p:nvSpPr>
          <p:cNvPr id="117" name="Google Shape;117;p17"/>
          <p:cNvSpPr/>
          <p:nvPr/>
        </p:nvSpPr>
        <p:spPr>
          <a:xfrm>
            <a:off x="3655925" y="4063056"/>
            <a:ext cx="15744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登録</a:t>
            </a:r>
            <a:endParaRPr sz="1300"/>
          </a:p>
        </p:txBody>
      </p:sp>
      <p:sp>
        <p:nvSpPr>
          <p:cNvPr id="118" name="Google Shape;118;p17"/>
          <p:cNvSpPr txBox="1"/>
          <p:nvPr/>
        </p:nvSpPr>
        <p:spPr>
          <a:xfrm>
            <a:off x="3544625" y="3366389"/>
            <a:ext cx="1797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※エラーメッセージ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387300" y="4816722"/>
            <a:ext cx="2194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u="sng">
                <a:solidFill>
                  <a:schemeClr val="dk1"/>
                </a:solidFill>
              </a:rPr>
              <a:t>ログインページに戻る</a:t>
            </a:r>
            <a:endParaRPr sz="1300" u="sng"/>
          </a:p>
        </p:txBody>
      </p:sp>
      <p:sp>
        <p:nvSpPr>
          <p:cNvPr id="120" name="Google Shape;120;p17"/>
          <p:cNvSpPr/>
          <p:nvPr/>
        </p:nvSpPr>
        <p:spPr>
          <a:xfrm>
            <a:off x="2339075" y="1826556"/>
            <a:ext cx="518400" cy="5220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378250" y="2679806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026225" y="3324944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３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000000" y="4051583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４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000000" y="4699944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５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-1894575" y="0"/>
            <a:ext cx="3000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PW再入力ページ１</a:t>
            </a:r>
            <a:endParaRPr sz="200"/>
          </a:p>
        </p:txBody>
      </p:sp>
      <p:sp>
        <p:nvSpPr>
          <p:cNvPr id="130" name="Google Shape;130;p18"/>
          <p:cNvSpPr/>
          <p:nvPr/>
        </p:nvSpPr>
        <p:spPr>
          <a:xfrm>
            <a:off x="2991725" y="1910194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ID</a:t>
            </a:r>
            <a:endParaRPr sz="1300"/>
          </a:p>
        </p:txBody>
      </p:sp>
      <p:sp>
        <p:nvSpPr>
          <p:cNvPr id="131" name="Google Shape;131;p18"/>
          <p:cNvSpPr/>
          <p:nvPr/>
        </p:nvSpPr>
        <p:spPr>
          <a:xfrm>
            <a:off x="2991725" y="2718306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メールアドレス</a:t>
            </a:r>
            <a:endParaRPr sz="1300"/>
          </a:p>
        </p:txBody>
      </p:sp>
      <p:sp>
        <p:nvSpPr>
          <p:cNvPr id="132" name="Google Shape;132;p18"/>
          <p:cNvSpPr txBox="1"/>
          <p:nvPr/>
        </p:nvSpPr>
        <p:spPr>
          <a:xfrm>
            <a:off x="2358725" y="1139528"/>
            <a:ext cx="4168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あなたの</a:t>
            </a:r>
            <a:r>
              <a:rPr lang="ja" sz="1300"/>
              <a:t>IDと</a:t>
            </a:r>
            <a:r>
              <a:rPr lang="ja" sz="1300"/>
              <a:t>メールアドレスを入力してください</a:t>
            </a:r>
            <a:endParaRPr sz="1300"/>
          </a:p>
        </p:txBody>
      </p:sp>
      <p:sp>
        <p:nvSpPr>
          <p:cNvPr id="133" name="Google Shape;133;p18"/>
          <p:cNvSpPr/>
          <p:nvPr/>
        </p:nvSpPr>
        <p:spPr>
          <a:xfrm>
            <a:off x="3655925" y="4106556"/>
            <a:ext cx="15744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送信</a:t>
            </a:r>
            <a:endParaRPr sz="1300"/>
          </a:p>
        </p:txBody>
      </p:sp>
      <p:sp>
        <p:nvSpPr>
          <p:cNvPr id="134" name="Google Shape;134;p18"/>
          <p:cNvSpPr txBox="1"/>
          <p:nvPr/>
        </p:nvSpPr>
        <p:spPr>
          <a:xfrm>
            <a:off x="3506700" y="3430097"/>
            <a:ext cx="213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※エラーメッセージ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387300" y="4816722"/>
            <a:ext cx="2194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u="sng">
                <a:solidFill>
                  <a:schemeClr val="dk1"/>
                </a:solidFill>
              </a:rPr>
              <a:t>ログインページに戻る</a:t>
            </a:r>
            <a:endParaRPr sz="1300" u="sng"/>
          </a:p>
        </p:txBody>
      </p:sp>
      <p:sp>
        <p:nvSpPr>
          <p:cNvPr id="136" name="Google Shape;136;p18"/>
          <p:cNvSpPr/>
          <p:nvPr/>
        </p:nvSpPr>
        <p:spPr>
          <a:xfrm>
            <a:off x="2327400" y="1868667"/>
            <a:ext cx="518400" cy="5220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358750" y="2597806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980500" y="3348097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３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057900" y="4081750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４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2980500" y="4696222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５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2991725" y="1910194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パスワード</a:t>
            </a:r>
            <a:endParaRPr sz="1300"/>
          </a:p>
        </p:txBody>
      </p:sp>
      <p:sp>
        <p:nvSpPr>
          <p:cNvPr id="146" name="Google Shape;146;p19"/>
          <p:cNvSpPr/>
          <p:nvPr/>
        </p:nvSpPr>
        <p:spPr>
          <a:xfrm>
            <a:off x="2991725" y="2718306"/>
            <a:ext cx="29028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(パスワード</a:t>
            </a:r>
            <a:r>
              <a:rPr lang="ja" sz="1300"/>
              <a:t>確認用</a:t>
            </a:r>
            <a:r>
              <a:rPr lang="ja" sz="1300"/>
              <a:t>)</a:t>
            </a:r>
            <a:endParaRPr sz="1300"/>
          </a:p>
        </p:txBody>
      </p:sp>
      <p:sp>
        <p:nvSpPr>
          <p:cNvPr id="147" name="Google Shape;147;p19"/>
          <p:cNvSpPr txBox="1"/>
          <p:nvPr/>
        </p:nvSpPr>
        <p:spPr>
          <a:xfrm>
            <a:off x="2966250" y="1170306"/>
            <a:ext cx="3211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新しい</a:t>
            </a:r>
            <a:r>
              <a:rPr lang="ja" sz="1300"/>
              <a:t>パスワード</a:t>
            </a:r>
            <a:r>
              <a:rPr lang="ja" sz="1300"/>
              <a:t>を入力してください</a:t>
            </a:r>
            <a:endParaRPr sz="1300"/>
          </a:p>
        </p:txBody>
      </p:sp>
      <p:sp>
        <p:nvSpPr>
          <p:cNvPr id="148" name="Google Shape;148;p19"/>
          <p:cNvSpPr/>
          <p:nvPr/>
        </p:nvSpPr>
        <p:spPr>
          <a:xfrm>
            <a:off x="3655925" y="4063056"/>
            <a:ext cx="1574400" cy="4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登録</a:t>
            </a:r>
            <a:endParaRPr sz="1300"/>
          </a:p>
        </p:txBody>
      </p:sp>
      <p:sp>
        <p:nvSpPr>
          <p:cNvPr id="149" name="Google Shape;149;p19"/>
          <p:cNvSpPr txBox="1"/>
          <p:nvPr/>
        </p:nvSpPr>
        <p:spPr>
          <a:xfrm>
            <a:off x="3544625" y="3366389"/>
            <a:ext cx="1797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※エラーメッセージ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-1863250" y="0"/>
            <a:ext cx="3000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PW再入力ページ２</a:t>
            </a:r>
            <a:endParaRPr sz="200"/>
          </a:p>
        </p:txBody>
      </p:sp>
      <p:sp>
        <p:nvSpPr>
          <p:cNvPr id="151" name="Google Shape;151;p19"/>
          <p:cNvSpPr txBox="1"/>
          <p:nvPr/>
        </p:nvSpPr>
        <p:spPr>
          <a:xfrm>
            <a:off x="3387300" y="4816722"/>
            <a:ext cx="2194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u="sng">
                <a:solidFill>
                  <a:schemeClr val="dk1"/>
                </a:solidFill>
              </a:rPr>
              <a:t>ログインページに戻る</a:t>
            </a:r>
            <a:endParaRPr sz="1300" u="sng"/>
          </a:p>
        </p:txBody>
      </p:sp>
      <p:sp>
        <p:nvSpPr>
          <p:cNvPr id="152" name="Google Shape;152;p19"/>
          <p:cNvSpPr/>
          <p:nvPr/>
        </p:nvSpPr>
        <p:spPr>
          <a:xfrm>
            <a:off x="2339075" y="1826556"/>
            <a:ext cx="518400" cy="5220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378250" y="2679806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000000" y="3430097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３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077400" y="4063056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４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000000" y="4778222"/>
            <a:ext cx="518400" cy="5523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５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-1910225" y="0"/>
            <a:ext cx="3000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ID/</a:t>
            </a:r>
            <a:r>
              <a:rPr lang="ja" sz="1200">
                <a:solidFill>
                  <a:schemeClr val="dk1"/>
                </a:solidFill>
              </a:rPr>
              <a:t>PW再</a:t>
            </a:r>
            <a:r>
              <a:rPr lang="ja" sz="1200">
                <a:solidFill>
                  <a:schemeClr val="dk1"/>
                </a:solidFill>
              </a:rPr>
              <a:t>登録完了通知ダイアログ</a:t>
            </a:r>
            <a:endParaRPr sz="200"/>
          </a:p>
        </p:txBody>
      </p:sp>
      <p:sp>
        <p:nvSpPr>
          <p:cNvPr id="162" name="Google Shape;162;p20"/>
          <p:cNvSpPr txBox="1"/>
          <p:nvPr/>
        </p:nvSpPr>
        <p:spPr>
          <a:xfrm>
            <a:off x="2192100" y="1887611"/>
            <a:ext cx="47598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再登録が完了しました。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ログインページよりログインをしてご利用ください。</a:t>
            </a:r>
            <a:endParaRPr sz="1300"/>
          </a:p>
        </p:txBody>
      </p:sp>
      <p:sp>
        <p:nvSpPr>
          <p:cNvPr id="163" name="Google Shape;163;p20"/>
          <p:cNvSpPr/>
          <p:nvPr/>
        </p:nvSpPr>
        <p:spPr>
          <a:xfrm>
            <a:off x="3511200" y="3080111"/>
            <a:ext cx="2121600" cy="5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ログインページへ進む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4" name="Google Shape;164;p20"/>
          <p:cNvSpPr/>
          <p:nvPr/>
        </p:nvSpPr>
        <p:spPr>
          <a:xfrm>
            <a:off x="2918400" y="3075278"/>
            <a:ext cx="518400" cy="5220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225" lIns="86225" spcFirstLastPara="1" rIns="86225" wrap="square" tIns="86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</a:rPr>
              <a:t>１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51450" y="171474"/>
            <a:ext cx="1812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6225" lIns="86225" spcFirstLastPara="1" rIns="86225" wrap="square" tIns="862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プロフィール(主催者)</a:t>
            </a:r>
            <a:endParaRPr sz="1300"/>
          </a:p>
        </p:txBody>
      </p:sp>
      <p:sp>
        <p:nvSpPr>
          <p:cNvPr id="170" name="Google Shape;170;p21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 flipH="1" rot="10800000">
            <a:off x="633225" y="1775775"/>
            <a:ext cx="7842600" cy="2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/>
        </p:nvSpPr>
        <p:spPr>
          <a:xfrm>
            <a:off x="959150" y="1123950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　　（　検索　/　ログイン・ログアウト　/　お問い合わせ　/　プロフィール　）</a:t>
            </a:r>
            <a:endParaRPr sz="1200"/>
          </a:p>
        </p:txBody>
      </p:sp>
      <p:sp>
        <p:nvSpPr>
          <p:cNvPr id="173" name="Google Shape;173;p21"/>
          <p:cNvSpPr/>
          <p:nvPr/>
        </p:nvSpPr>
        <p:spPr>
          <a:xfrm>
            <a:off x="1152500" y="1480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31579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4348113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57928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7090525" y="14534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1976300" y="2482325"/>
            <a:ext cx="21486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976300" y="3091700"/>
            <a:ext cx="24795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ユーザー名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1976300" y="3667675"/>
            <a:ext cx="30387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5148250" y="2454725"/>
            <a:ext cx="1895400" cy="42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一般利用者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1516250" y="244452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6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689800" y="250991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7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5148250" y="3064102"/>
            <a:ext cx="24795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1516250" y="3119300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689800" y="30713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516250" y="3640075"/>
            <a:ext cx="6117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10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837213" y="4283338"/>
            <a:ext cx="1581600" cy="475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1225513" y="4343038"/>
            <a:ext cx="6117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11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51375" y="4319175"/>
            <a:ext cx="2148600" cy="47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投稿したイベント</a:t>
            </a:r>
            <a:r>
              <a:rPr lang="ja"/>
              <a:t>一覧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2498775" y="1955250"/>
            <a:ext cx="4111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/>
              <a:t>　　MYプロフィール　　</a:t>
            </a:r>
            <a:endParaRPr u="sng"/>
          </a:p>
        </p:txBody>
      </p:sp>
      <p:sp>
        <p:nvSpPr>
          <p:cNvPr id="192" name="Google Shape;192;p21"/>
          <p:cNvSpPr/>
          <p:nvPr/>
        </p:nvSpPr>
        <p:spPr>
          <a:xfrm>
            <a:off x="3794300" y="4319175"/>
            <a:ext cx="1581600" cy="4758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退会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5077325" y="4010863"/>
            <a:ext cx="6117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13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627738" y="4117738"/>
            <a:ext cx="6117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