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68A478-55BE-45A0-BA2B-1AE3ED9C607F}">
  <a:tblStyle styleId="{3568A478-55BE-45A0-BA2B-1AE3ED9C60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a0c58e5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a0c58e5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石堂担当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「①　クリック」　任意のキーワードをテキストボックスに入力する。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「②　クリック」　入力したキーワードと一致するキーワードを保持しているイベントを検索し、イベント閲覧ページに遷移後、検索結果を表示する。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「③　クリック」　プルダウンでジャンルの一覧を表示し、選択する。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「④　クリック」　dateでカレンダーを表示し、日付を選択する。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「⑤　クリック」　</a:t>
            </a:r>
            <a:r>
              <a:rPr lang="ja">
                <a:solidFill>
                  <a:schemeClr val="dk1"/>
                </a:solidFill>
              </a:rPr>
              <a:t>プルダウンで都道府県の一覧を表示し、選択する。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「⑥」　　　　　　ラジオボタンで</a:t>
            </a:r>
            <a:r>
              <a:rPr lang="ja">
                <a:solidFill>
                  <a:schemeClr val="dk1"/>
                </a:solidFill>
              </a:rPr>
              <a:t>季節</a:t>
            </a:r>
            <a:r>
              <a:rPr lang="ja">
                <a:solidFill>
                  <a:schemeClr val="dk1"/>
                </a:solidFill>
              </a:rPr>
              <a:t>の一覧を表示し、選択する。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「⑦　クリック」　イベント閲覧ページに遷移する。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「⑧　クリック」　③～⑥の詳細検索で</a:t>
            </a:r>
            <a:r>
              <a:rPr lang="ja">
                <a:solidFill>
                  <a:schemeClr val="dk1"/>
                </a:solidFill>
              </a:rPr>
              <a:t>選択した内容と一致する内容を保持している</a:t>
            </a:r>
            <a:r>
              <a:rPr lang="ja">
                <a:solidFill>
                  <a:schemeClr val="dk1"/>
                </a:solidFill>
              </a:rPr>
              <a:t>イベントを検索し、イベント閲覧ページに遷移後、検索結果を表示する。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a0c58e5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a0c58e5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大森・和田担当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①口コミの件名を入力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②良かったと思う点にチェックをつける 投稿後★の数として、チェックを付けているものには〇、つけていないものは×を表示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③口コミの本文を入力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④画像を利用者のフォルダ内から選択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⑤</a:t>
            </a:r>
            <a:r>
              <a:rPr lang="ja"/>
              <a:t>投稿する※投稿しますか？などの確認はしない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⑥モーダルウインドウを閉じる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3188f17ef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3188f17ef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大森・和田担当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ユーザーごとに件数などは変わる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件数が多い場合、下にスクロールする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</a:t>
            </a:r>
            <a:r>
              <a:rPr lang="ja"/>
              <a:t>口コミの投稿した日時を表示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②口コミのタイトルを表示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③口コミの本文を表示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④投稿した口コミを編集用モーダルウインドウを表示する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⑤投稿した口コミを削除用モーダルウインドウを表示する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⑥口コミの評価を表示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1972b49d7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1972b49d7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大森・和田担当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</a:t>
            </a:r>
            <a:r>
              <a:rPr lang="ja"/>
              <a:t>タイトルを入力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②評価を入力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③本文を入力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④入力した内容で更新する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⑤編集を中断し、モーダルを閉じる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31972b49d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31972b49d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大森・和田担当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</a:t>
            </a:r>
            <a:r>
              <a:rPr lang="ja"/>
              <a:t>削除する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②削除を中断し、確認ダイアログを閉じる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31972b49d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31972b49d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クリック」　イベント一覧ページにリダイレクトする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「②～⑤　クリック」　各ページに遷移する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「⑥～⑩」　すでに登録されている情報を表示する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「⑨」　＊＊＊＊＊で表示する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「⑪　クリック」　ユーザ情報の編集ページに遷移する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「⑫　クリック」　投稿した口コミ一覧ページに遷移する　主催者画面はここが「イベント一覧ボタン」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「⑬　クリック」　退会する確認ダイアログボックスが表示される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3188f17ef6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3188f17ef6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クリック」　イベント一覧ページにリダイレクトする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「②～⑤　クリック」　各ページに遷移する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「⑥～⑧　クリック」　すでに登録されている情報を表示する　編集可能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「⑥」　表示・編集後は＊＊＊＊＊で表示する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「⑨　クリック」　情報を更新する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a0c58e5c0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5a0c58e5c0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星野(和田)担当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「①　</a:t>
            </a:r>
            <a:r>
              <a:rPr lang="ja"/>
              <a:t>クリック</a:t>
            </a:r>
            <a:r>
              <a:rPr lang="ja"/>
              <a:t>」　</a:t>
            </a:r>
            <a:r>
              <a:rPr lang="ja"/>
              <a:t>お問い合わせを送信するモーダルウィンドウを表示する。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「②」　　　　　　</a:t>
            </a:r>
            <a:r>
              <a:rPr lang="ja"/>
              <a:t>過去に送信したお問い合わせの日時、件名、お問い合わせ内容を表示する。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「③　</a:t>
            </a:r>
            <a:r>
              <a:rPr lang="ja"/>
              <a:t>クリック</a:t>
            </a:r>
            <a:r>
              <a:rPr lang="ja"/>
              <a:t>」　</a:t>
            </a:r>
            <a:r>
              <a:rPr lang="ja"/>
              <a:t>送信受信ページ（一般利用者・主催者）を表示する。</a:t>
            </a:r>
            <a:r>
              <a:rPr lang="ja"/>
              <a:t>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「④　</a:t>
            </a:r>
            <a:r>
              <a:rPr lang="ja"/>
              <a:t>クリック</a:t>
            </a:r>
            <a:r>
              <a:rPr lang="ja"/>
              <a:t>」　</a:t>
            </a:r>
            <a:r>
              <a:rPr lang="ja"/>
              <a:t>イベント閲覧ページに遷移する。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5a0c58e5c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5a0c58e5c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「①②　</a:t>
            </a:r>
            <a:r>
              <a:rPr lang="ja"/>
              <a:t>クリック</a:t>
            </a:r>
            <a:r>
              <a:rPr lang="ja"/>
              <a:t>」</a:t>
            </a:r>
            <a:r>
              <a:rPr lang="ja"/>
              <a:t>お問い合わせの件名と内容をテキストボックスに入力する。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「③　クリック」　モーダルウィンドウを閉じる。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「④　クリック」　</a:t>
            </a:r>
            <a:r>
              <a:rPr lang="ja">
                <a:solidFill>
                  <a:schemeClr val="dk1"/>
                </a:solidFill>
              </a:rPr>
              <a:t>お問い合わせの件名と内容をデータベースに保存し、モーダルウィンドウを閉じる。</a:t>
            </a:r>
            <a:r>
              <a:rPr lang="ja"/>
              <a:t>　　　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31972b497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31972b49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「①～④」　　　送信・受信したお問い合わせの日付、件名、送信者、お問い合わせ内容を表示する。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「⑤　クリック」お問い合わせ一覧ページ（一般利用者・主催者）に遷移する。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「⑥　クリック」お問い合わせ送信モーダルウィンドウを表示する。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31972b497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31972b497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「①　クリック」　受信した</a:t>
            </a:r>
            <a:r>
              <a:rPr lang="ja"/>
              <a:t>返信</a:t>
            </a:r>
            <a:r>
              <a:rPr lang="ja"/>
              <a:t>への返信内容をテキストボックスに入力する。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「②　クリック」　モーダルウィンドウを閉じる。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「③　クリック」　</a:t>
            </a:r>
            <a:r>
              <a:rPr lang="ja">
                <a:solidFill>
                  <a:schemeClr val="dk1"/>
                </a:solidFill>
              </a:rPr>
              <a:t>返信内容をデータベースに保存し、モーダルウィンドウを閉じる。</a:t>
            </a:r>
            <a:r>
              <a:rPr lang="ja"/>
              <a:t>　　　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188f17e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188f17e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畑中担当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「①　</a:t>
            </a:r>
            <a:r>
              <a:rPr lang="ja"/>
              <a:t>クリック」　イベント一覧ページにリダイレクトする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「②～③　クリック」　各ページに遷移する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「④　クリック(枠内どこでも)」　イベント詳細ページに遷移する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「④」　イベント登録モーダルで登録されたイベント名、ジャンル、イベントの詳細文を数行？表示する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318a4f1ce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318a4f1ce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「①」　　　　　　受信したお問い合わせの日時、件名、お問い合わせ内容を表示する。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「②　クリック」　送信受信ページ（管理者）に遷移する。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「③　クリック」　イベント閲覧ページに遷移する。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31972b497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31972b49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「①～④」　　　　送信・受信したお問い合わせの日付、件名、送信者、お問い合わせ内容を表示する。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「⑤　クリック」　お問い合わせ一覧ページ（</a:t>
            </a:r>
            <a:r>
              <a:rPr lang="ja">
                <a:solidFill>
                  <a:schemeClr val="dk1"/>
                </a:solidFill>
              </a:rPr>
              <a:t>管理者</a:t>
            </a:r>
            <a:r>
              <a:rPr lang="ja">
                <a:solidFill>
                  <a:schemeClr val="dk1"/>
                </a:solidFill>
              </a:rPr>
              <a:t>）に遷移する。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「⑥　クリック」　お問い合わせ</a:t>
            </a:r>
            <a:r>
              <a:rPr lang="ja">
                <a:solidFill>
                  <a:schemeClr val="dk1"/>
                </a:solidFill>
              </a:rPr>
              <a:t>返信</a:t>
            </a:r>
            <a:r>
              <a:rPr lang="ja">
                <a:solidFill>
                  <a:schemeClr val="dk1"/>
                </a:solidFill>
              </a:rPr>
              <a:t>モーダルウィンドウを表示する。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31972b497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31972b497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「①　クリック」　</a:t>
            </a:r>
            <a:r>
              <a:rPr lang="ja"/>
              <a:t>受信した</a:t>
            </a:r>
            <a:r>
              <a:rPr lang="ja"/>
              <a:t>お問い合わせ</a:t>
            </a:r>
            <a:r>
              <a:rPr lang="ja"/>
              <a:t>への返信内容</a:t>
            </a:r>
            <a:r>
              <a:rPr lang="ja"/>
              <a:t>をテキストボックスに入力する。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「②　クリック」　モーダルウィンドウを閉じる。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「③　クリック」　</a:t>
            </a:r>
            <a:r>
              <a:rPr lang="ja">
                <a:solidFill>
                  <a:schemeClr val="dk1"/>
                </a:solidFill>
              </a:rPr>
              <a:t>お問い合わせの</a:t>
            </a:r>
            <a:r>
              <a:rPr lang="ja">
                <a:solidFill>
                  <a:schemeClr val="dk1"/>
                </a:solidFill>
              </a:rPr>
              <a:t>返信</a:t>
            </a:r>
            <a:r>
              <a:rPr lang="ja">
                <a:solidFill>
                  <a:schemeClr val="dk1"/>
                </a:solidFill>
              </a:rPr>
              <a:t>内容をデータベースに保存し、モーダルウィンドウを閉じる。</a:t>
            </a:r>
            <a:r>
              <a:rPr lang="ja"/>
              <a:t>　　　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a0c58e5c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a0c58e5c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畑中担当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クリック」　イベント一覧ページにリダイレクトする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「②～⑤　クリック」　各ページに遷移する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「⑥　クリック(枠内どこでも)」　イベント詳細ページに遷移する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「⑥」　イベント登録モーダルで登録されたイベント名、ジャンル、イベントの詳細文を数行？表示する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188f17ef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188f17ef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畑中担当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クリック」　イベント一覧ページにリダイレクトする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「②～⑤　クリック」　各ページに遷移する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「⑥　クリック(枠内どこでも)」　イベント詳細ページに遷移する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「⑥」　イベント登録モーダルで登録されたイベント名、ジャンル、イベントの詳細文を数行？表示する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1972b49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1972b49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畑中担当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クリック」　イベント一覧ページにリダイレクトする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「②～④　クリック」　各ページに遷移する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「⑤　クリック</a:t>
            </a:r>
            <a:r>
              <a:rPr lang="ja">
                <a:solidFill>
                  <a:schemeClr val="dk1"/>
                </a:solidFill>
              </a:rPr>
              <a:t>(枠内どこでも)</a:t>
            </a:r>
            <a:r>
              <a:rPr lang="ja">
                <a:solidFill>
                  <a:schemeClr val="dk1"/>
                </a:solidFill>
              </a:rPr>
              <a:t>」　イベント詳細ページに遷移する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「⑤」　イベント登録モーダルで登録されたイベント名、ジャンル、イベントの詳細文を数行？表示する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a0c58e5c0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a0c58e5c0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クリック」　イベント一覧ページにリダイレクトする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「②～⑤　クリック」　各ページに遷移する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「⑥」　イベント登録モーダルで登録されたイベント名を表示する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「⑦」　イベント登録モーダルで登録された画像を表示する　最大5枚を1枚ずつスライド表示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「⑧」　イベント登録モーダルで登録された詳細文を表示する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a0c58e5c0_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a0c58e5c0_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クリック」　イベント一覧ページにリダイレクトする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「②～⑤　クリック」　各ページに遷移する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「⑥」　イベント登録モーダルで登録された詳細文を表示する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「⑦」　イベント登録モーダルで登録された基本情報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　（必須：イベント名・開催日時・住所・GoogleマップURL・アクセス・参加費・主催者名）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　（任意：HPのURL・画像・連絡先）を表示する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188f17ef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188f17ef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「①　クリック」　イベント一覧ページにリダイレクトする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「②～⑤　クリック」　各ページに遷移する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「⑥　クリック」　ボタンをクリックすると、口コミ投稿モーダルウィンドウが表示される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		　　（一般利用者のログイン済みの画面にしか表示しない）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「⑦　クリック」　ボタンをクリックすると、タイムライン投稿モーダルウィンドウが表示される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　　　　（主催者の画面にしか表示しない）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「⑧」　口コミ投稿モーダルで入力した口コミを表示する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「⑨」　タイムライン投稿モーダルで入力した口コミを表示する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大森・和田担当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①ログインしているユーザー名を反映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②口コミのタイトルを入力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③口コミの本文を入力※文字だけでなく画像も可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④投稿画面で投稿を押したタイミングの日時を反映する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⑤投稿ページでチェックを入れた数だけ★を表示 チェックを入れていたら〇 チェックをいれていないものは×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※何文字まで入力させるかは要相談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⑥写真は複数枚投稿可能　スライド表示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4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イベント検索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847100" y="2113013"/>
            <a:ext cx="28836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ジャンル選択（プルダウン）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47100" y="3170725"/>
            <a:ext cx="28836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都道府県（プルダウン）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0150" y="968225"/>
            <a:ext cx="72621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キーワード検索（クリックしてないときに「キーワード検索」と表示）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847100" y="3699563"/>
            <a:ext cx="28836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季節（ラジオボタン）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847100" y="2641863"/>
            <a:ext cx="28836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日付（input type=”date”）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872425" y="968225"/>
            <a:ext cx="1753500" cy="38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700300" y="4573700"/>
            <a:ext cx="2030400" cy="38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847100" y="4573700"/>
            <a:ext cx="8238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戻る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847100" y="1402600"/>
            <a:ext cx="10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詳細検索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281600" y="2030225"/>
            <a:ext cx="48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FF"/>
                </a:solidFill>
              </a:rPr>
              <a:t>③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0" y="885425"/>
            <a:ext cx="48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FF"/>
                </a:solidFill>
              </a:rPr>
              <a:t>①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872425" y="885425"/>
            <a:ext cx="48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FF"/>
                </a:solidFill>
              </a:rPr>
              <a:t>②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281600" y="3616775"/>
            <a:ext cx="48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FF"/>
                </a:solidFill>
              </a:rPr>
              <a:t>⑥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281600" y="3087925"/>
            <a:ext cx="48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FF"/>
                </a:solidFill>
              </a:rPr>
              <a:t>⑤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281600" y="2559063"/>
            <a:ext cx="48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FF"/>
                </a:solidFill>
              </a:rPr>
              <a:t>④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0900" y="4492800"/>
            <a:ext cx="48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FF"/>
                </a:solidFill>
              </a:rPr>
              <a:t>⑧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281600" y="4490900"/>
            <a:ext cx="48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FF"/>
                </a:solidFill>
              </a:rPr>
              <a:t>⑦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639775" y="2244425"/>
            <a:ext cx="48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/>
        </p:nvSpPr>
        <p:spPr>
          <a:xfrm>
            <a:off x="88750" y="55175"/>
            <a:ext cx="8133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900"/>
              <a:t>口コミ機能(</a:t>
            </a:r>
            <a:r>
              <a:rPr lang="ja" sz="2900"/>
              <a:t>投稿</a:t>
            </a:r>
            <a:r>
              <a:rPr lang="ja" sz="2900"/>
              <a:t>）※</a:t>
            </a:r>
            <a:r>
              <a:rPr lang="ja" sz="2900"/>
              <a:t>モーダル</a:t>
            </a:r>
            <a:endParaRPr sz="2900"/>
          </a:p>
        </p:txBody>
      </p:sp>
      <p:sp>
        <p:nvSpPr>
          <p:cNvPr id="302" name="Google Shape;302;p22"/>
          <p:cNvSpPr/>
          <p:nvPr/>
        </p:nvSpPr>
        <p:spPr>
          <a:xfrm>
            <a:off x="380075" y="637775"/>
            <a:ext cx="8593800" cy="41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1624475" y="760275"/>
            <a:ext cx="4324200" cy="5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口コミ　件名</a:t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1624475" y="2147050"/>
            <a:ext cx="6882300" cy="13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</a:t>
            </a:r>
            <a:r>
              <a:rPr lang="ja"/>
              <a:t>口コミ 本文</a:t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1624475" y="1429075"/>
            <a:ext cx="6105000" cy="5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評価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満足か✅雰囲気が良い✅治安が良い✅また来たい✅続いてほしい✅</a:t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3759250" y="4330925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投稿</a:t>
            </a:r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8509200" y="637775"/>
            <a:ext cx="634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8" name="Google Shape;308;p22"/>
          <p:cNvSpPr txBox="1"/>
          <p:nvPr/>
        </p:nvSpPr>
        <p:spPr>
          <a:xfrm>
            <a:off x="1089450" y="823425"/>
            <a:ext cx="4236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①</a:t>
            </a:r>
            <a:endParaRPr sz="2000"/>
          </a:p>
        </p:txBody>
      </p:sp>
      <p:sp>
        <p:nvSpPr>
          <p:cNvPr id="309" name="Google Shape;309;p22"/>
          <p:cNvSpPr txBox="1"/>
          <p:nvPr/>
        </p:nvSpPr>
        <p:spPr>
          <a:xfrm>
            <a:off x="1089450" y="1447225"/>
            <a:ext cx="423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②</a:t>
            </a:r>
            <a:endParaRPr sz="2000"/>
          </a:p>
        </p:txBody>
      </p:sp>
      <p:sp>
        <p:nvSpPr>
          <p:cNvPr id="310" name="Google Shape;310;p22"/>
          <p:cNvSpPr txBox="1"/>
          <p:nvPr/>
        </p:nvSpPr>
        <p:spPr>
          <a:xfrm>
            <a:off x="1089450" y="2608750"/>
            <a:ext cx="4236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③</a:t>
            </a:r>
            <a:endParaRPr sz="2000"/>
          </a:p>
        </p:txBody>
      </p:sp>
      <p:sp>
        <p:nvSpPr>
          <p:cNvPr id="311" name="Google Shape;311;p22"/>
          <p:cNvSpPr txBox="1"/>
          <p:nvPr/>
        </p:nvSpPr>
        <p:spPr>
          <a:xfrm>
            <a:off x="1089450" y="3643975"/>
            <a:ext cx="4236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④</a:t>
            </a:r>
            <a:endParaRPr sz="2000"/>
          </a:p>
        </p:txBody>
      </p:sp>
      <p:sp>
        <p:nvSpPr>
          <p:cNvPr id="312" name="Google Shape;312;p22"/>
          <p:cNvSpPr txBox="1"/>
          <p:nvPr/>
        </p:nvSpPr>
        <p:spPr>
          <a:xfrm>
            <a:off x="3159575" y="4228950"/>
            <a:ext cx="558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⑤</a:t>
            </a:r>
            <a:endParaRPr sz="2000"/>
          </a:p>
        </p:txBody>
      </p:sp>
      <p:sp>
        <p:nvSpPr>
          <p:cNvPr id="313" name="Google Shape;313;p22"/>
          <p:cNvSpPr/>
          <p:nvPr/>
        </p:nvSpPr>
        <p:spPr>
          <a:xfrm>
            <a:off x="5637975" y="4330925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閉じる</a:t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1624475" y="3695900"/>
            <a:ext cx="20937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ファイルを選択</a:t>
            </a:r>
            <a:endParaRPr/>
          </a:p>
        </p:txBody>
      </p:sp>
      <p:sp>
        <p:nvSpPr>
          <p:cNvPr id="315" name="Google Shape;315;p22"/>
          <p:cNvSpPr txBox="1"/>
          <p:nvPr/>
        </p:nvSpPr>
        <p:spPr>
          <a:xfrm>
            <a:off x="5079375" y="4221575"/>
            <a:ext cx="558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⑥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/>
        </p:nvSpPr>
        <p:spPr>
          <a:xfrm>
            <a:off x="88750" y="55175"/>
            <a:ext cx="8133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900"/>
              <a:t>口コミ</a:t>
            </a:r>
            <a:r>
              <a:rPr lang="ja" sz="2900"/>
              <a:t>一覧ページ</a:t>
            </a:r>
            <a:endParaRPr sz="2900"/>
          </a:p>
        </p:txBody>
      </p:sp>
      <p:sp>
        <p:nvSpPr>
          <p:cNvPr id="321" name="Google Shape;321;p23"/>
          <p:cNvSpPr/>
          <p:nvPr/>
        </p:nvSpPr>
        <p:spPr>
          <a:xfrm>
            <a:off x="401950" y="568500"/>
            <a:ext cx="8593800" cy="41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7052650" y="1741500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8509200" y="637775"/>
            <a:ext cx="634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4" name="Google Shape;324;p23"/>
          <p:cNvSpPr txBox="1"/>
          <p:nvPr/>
        </p:nvSpPr>
        <p:spPr>
          <a:xfrm>
            <a:off x="1334425" y="1132325"/>
            <a:ext cx="4236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5" name="Google Shape;325;p23"/>
          <p:cNvSpPr txBox="1"/>
          <p:nvPr/>
        </p:nvSpPr>
        <p:spPr>
          <a:xfrm>
            <a:off x="781050" y="2895725"/>
            <a:ext cx="423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6" name="Google Shape;326;p23"/>
          <p:cNvSpPr/>
          <p:nvPr/>
        </p:nvSpPr>
        <p:spPr>
          <a:xfrm>
            <a:off x="8104300" y="1741500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削除</a:t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4761350" y="1705975"/>
            <a:ext cx="2049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1758025" y="1705950"/>
            <a:ext cx="17103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598550" y="1705950"/>
            <a:ext cx="11595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yyyy/mm/dd</a:t>
            </a:r>
            <a:endParaRPr/>
          </a:p>
        </p:txBody>
      </p:sp>
      <p:sp>
        <p:nvSpPr>
          <p:cNvPr id="330" name="Google Shape;330;p23"/>
          <p:cNvSpPr txBox="1"/>
          <p:nvPr/>
        </p:nvSpPr>
        <p:spPr>
          <a:xfrm>
            <a:off x="2720700" y="712325"/>
            <a:ext cx="4378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投稿した口コミ一覧</a:t>
            </a:r>
            <a:endParaRPr sz="3000"/>
          </a:p>
        </p:txBody>
      </p:sp>
      <p:sp>
        <p:nvSpPr>
          <p:cNvPr id="331" name="Google Shape;331;p23"/>
          <p:cNvSpPr txBox="1"/>
          <p:nvPr/>
        </p:nvSpPr>
        <p:spPr>
          <a:xfrm>
            <a:off x="501400" y="1305513"/>
            <a:ext cx="792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日時</a:t>
            </a:r>
            <a:endParaRPr/>
          </a:p>
        </p:txBody>
      </p:sp>
      <p:sp>
        <p:nvSpPr>
          <p:cNvPr id="332" name="Google Shape;332;p23"/>
          <p:cNvSpPr txBox="1"/>
          <p:nvPr/>
        </p:nvSpPr>
        <p:spPr>
          <a:xfrm>
            <a:off x="1758050" y="1233175"/>
            <a:ext cx="792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 txBox="1"/>
          <p:nvPr/>
        </p:nvSpPr>
        <p:spPr>
          <a:xfrm>
            <a:off x="1808388" y="1305513"/>
            <a:ext cx="9627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タイトル</a:t>
            </a:r>
            <a:endParaRPr/>
          </a:p>
        </p:txBody>
      </p:sp>
      <p:sp>
        <p:nvSpPr>
          <p:cNvPr id="334" name="Google Shape;334;p23"/>
          <p:cNvSpPr txBox="1"/>
          <p:nvPr/>
        </p:nvSpPr>
        <p:spPr>
          <a:xfrm>
            <a:off x="4749400" y="1306013"/>
            <a:ext cx="792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本文</a:t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7052650" y="2318600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8104300" y="2407938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削除</a:t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4761350" y="2283075"/>
            <a:ext cx="2049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1758025" y="2283050"/>
            <a:ext cx="17103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598500" y="2283050"/>
            <a:ext cx="11595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yyyy/mm/dd</a:t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7052650" y="2886813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8104300" y="2931263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削除</a:t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4761350" y="2860163"/>
            <a:ext cx="2049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1758025" y="2860163"/>
            <a:ext cx="17103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598550" y="2860163"/>
            <a:ext cx="11595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yyyy/mm/dd</a:t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7052650" y="3455038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8104300" y="3454588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削除</a:t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4761363" y="3419475"/>
            <a:ext cx="2049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1758025" y="3419488"/>
            <a:ext cx="17103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598550" y="3419488"/>
            <a:ext cx="11595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yyyy/mm/dd</a:t>
            </a:r>
            <a:endParaRPr/>
          </a:p>
        </p:txBody>
      </p:sp>
      <p:sp>
        <p:nvSpPr>
          <p:cNvPr id="350" name="Google Shape;350;p23"/>
          <p:cNvSpPr txBox="1"/>
          <p:nvPr/>
        </p:nvSpPr>
        <p:spPr>
          <a:xfrm>
            <a:off x="3603900" y="3893450"/>
            <a:ext cx="4236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・・・</a:t>
            </a:r>
            <a:endParaRPr/>
          </a:p>
        </p:txBody>
      </p:sp>
      <p:sp>
        <p:nvSpPr>
          <p:cNvPr id="351" name="Google Shape;351;p23"/>
          <p:cNvSpPr txBox="1"/>
          <p:nvPr/>
        </p:nvSpPr>
        <p:spPr>
          <a:xfrm>
            <a:off x="319175" y="1285326"/>
            <a:ext cx="2793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①</a:t>
            </a:r>
            <a:endParaRPr sz="2000"/>
          </a:p>
        </p:txBody>
      </p:sp>
      <p:sp>
        <p:nvSpPr>
          <p:cNvPr id="352" name="Google Shape;352;p23"/>
          <p:cNvSpPr txBox="1"/>
          <p:nvPr/>
        </p:nvSpPr>
        <p:spPr>
          <a:xfrm>
            <a:off x="1470325" y="1269965"/>
            <a:ext cx="530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②</a:t>
            </a:r>
            <a:endParaRPr sz="2000"/>
          </a:p>
        </p:txBody>
      </p:sp>
      <p:sp>
        <p:nvSpPr>
          <p:cNvPr id="353" name="Google Shape;353;p23"/>
          <p:cNvSpPr txBox="1"/>
          <p:nvPr/>
        </p:nvSpPr>
        <p:spPr>
          <a:xfrm>
            <a:off x="4381438" y="1259825"/>
            <a:ext cx="634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③</a:t>
            </a:r>
            <a:endParaRPr sz="2000"/>
          </a:p>
        </p:txBody>
      </p:sp>
      <p:sp>
        <p:nvSpPr>
          <p:cNvPr id="354" name="Google Shape;354;p23"/>
          <p:cNvSpPr txBox="1"/>
          <p:nvPr/>
        </p:nvSpPr>
        <p:spPr>
          <a:xfrm>
            <a:off x="7052650" y="1273113"/>
            <a:ext cx="423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④</a:t>
            </a:r>
            <a:endParaRPr sz="2000"/>
          </a:p>
        </p:txBody>
      </p:sp>
      <p:sp>
        <p:nvSpPr>
          <p:cNvPr id="355" name="Google Shape;355;p23"/>
          <p:cNvSpPr txBox="1"/>
          <p:nvPr/>
        </p:nvSpPr>
        <p:spPr>
          <a:xfrm>
            <a:off x="8104300" y="1366625"/>
            <a:ext cx="5304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⑤</a:t>
            </a:r>
            <a:endParaRPr sz="2000"/>
          </a:p>
        </p:txBody>
      </p:sp>
      <p:sp>
        <p:nvSpPr>
          <p:cNvPr id="356" name="Google Shape;356;p23"/>
          <p:cNvSpPr/>
          <p:nvPr/>
        </p:nvSpPr>
        <p:spPr>
          <a:xfrm>
            <a:off x="3468350" y="1705950"/>
            <a:ext cx="12810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3468325" y="1306013"/>
            <a:ext cx="792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評価</a:t>
            </a:r>
            <a:endParaRPr/>
          </a:p>
        </p:txBody>
      </p:sp>
      <p:sp>
        <p:nvSpPr>
          <p:cNvPr id="358" name="Google Shape;358;p23"/>
          <p:cNvSpPr txBox="1"/>
          <p:nvPr/>
        </p:nvSpPr>
        <p:spPr>
          <a:xfrm>
            <a:off x="3180275" y="1206875"/>
            <a:ext cx="7920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⑥</a:t>
            </a:r>
            <a:endParaRPr sz="2000"/>
          </a:p>
        </p:txBody>
      </p:sp>
      <p:sp>
        <p:nvSpPr>
          <p:cNvPr id="359" name="Google Shape;359;p23"/>
          <p:cNvSpPr/>
          <p:nvPr/>
        </p:nvSpPr>
        <p:spPr>
          <a:xfrm>
            <a:off x="3468350" y="2283075"/>
            <a:ext cx="12810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3468350" y="2851275"/>
            <a:ext cx="12810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3468350" y="3419475"/>
            <a:ext cx="12810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/>
        </p:nvSpPr>
        <p:spPr>
          <a:xfrm>
            <a:off x="88750" y="55175"/>
            <a:ext cx="8133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900"/>
              <a:t>編集</a:t>
            </a:r>
            <a:r>
              <a:rPr lang="ja" sz="2900"/>
              <a:t>ボタンを押したときのモーダル（</a:t>
            </a:r>
            <a:r>
              <a:rPr lang="ja" sz="2900"/>
              <a:t>口コミ）</a:t>
            </a:r>
            <a:endParaRPr sz="2900"/>
          </a:p>
        </p:txBody>
      </p:sp>
      <p:sp>
        <p:nvSpPr>
          <p:cNvPr id="368" name="Google Shape;368;p24"/>
          <p:cNvSpPr txBox="1"/>
          <p:nvPr/>
        </p:nvSpPr>
        <p:spPr>
          <a:xfrm>
            <a:off x="8509200" y="637775"/>
            <a:ext cx="634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69" name="Google Shape;369;p24"/>
          <p:cNvSpPr txBox="1"/>
          <p:nvPr/>
        </p:nvSpPr>
        <p:spPr>
          <a:xfrm>
            <a:off x="1334425" y="1132325"/>
            <a:ext cx="4236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0" name="Google Shape;370;p24"/>
          <p:cNvSpPr txBox="1"/>
          <p:nvPr/>
        </p:nvSpPr>
        <p:spPr>
          <a:xfrm>
            <a:off x="781050" y="2895725"/>
            <a:ext cx="423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1" name="Google Shape;371;p24"/>
          <p:cNvSpPr txBox="1"/>
          <p:nvPr/>
        </p:nvSpPr>
        <p:spPr>
          <a:xfrm>
            <a:off x="1758050" y="1233175"/>
            <a:ext cx="792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3185538" y="1366625"/>
            <a:ext cx="634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3" name="Google Shape;373;p24"/>
          <p:cNvSpPr txBox="1"/>
          <p:nvPr/>
        </p:nvSpPr>
        <p:spPr>
          <a:xfrm>
            <a:off x="5970625" y="1331325"/>
            <a:ext cx="423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4" name="Google Shape;374;p24"/>
          <p:cNvSpPr txBox="1"/>
          <p:nvPr/>
        </p:nvSpPr>
        <p:spPr>
          <a:xfrm>
            <a:off x="6983250" y="1331313"/>
            <a:ext cx="5304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5" name="Google Shape;375;p24"/>
          <p:cNvSpPr/>
          <p:nvPr/>
        </p:nvSpPr>
        <p:spPr>
          <a:xfrm>
            <a:off x="172075" y="1057775"/>
            <a:ext cx="8566200" cy="32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  　</a:t>
            </a:r>
            <a:endParaRPr/>
          </a:p>
        </p:txBody>
      </p:sp>
      <p:sp>
        <p:nvSpPr>
          <p:cNvPr id="376" name="Google Shape;376;p24"/>
          <p:cNvSpPr txBox="1"/>
          <p:nvPr/>
        </p:nvSpPr>
        <p:spPr>
          <a:xfrm>
            <a:off x="8221750" y="1057775"/>
            <a:ext cx="634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77" name="Google Shape;377;p24"/>
          <p:cNvSpPr/>
          <p:nvPr/>
        </p:nvSpPr>
        <p:spPr>
          <a:xfrm>
            <a:off x="1334425" y="1295400"/>
            <a:ext cx="1854600" cy="5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4"/>
          <p:cNvSpPr txBox="1"/>
          <p:nvPr/>
        </p:nvSpPr>
        <p:spPr>
          <a:xfrm>
            <a:off x="325050" y="1376700"/>
            <a:ext cx="10023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タイトル</a:t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1334425" y="3223325"/>
            <a:ext cx="1854600" cy="5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"/>
          <p:cNvSpPr txBox="1"/>
          <p:nvPr/>
        </p:nvSpPr>
        <p:spPr>
          <a:xfrm>
            <a:off x="325050" y="3304625"/>
            <a:ext cx="10023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本文</a:t>
            </a: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1334425" y="2213675"/>
            <a:ext cx="1854600" cy="5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✅✅✅✅✅</a:t>
            </a:r>
            <a:endParaRPr/>
          </a:p>
        </p:txBody>
      </p:sp>
      <p:sp>
        <p:nvSpPr>
          <p:cNvPr id="382" name="Google Shape;382;p24"/>
          <p:cNvSpPr txBox="1"/>
          <p:nvPr/>
        </p:nvSpPr>
        <p:spPr>
          <a:xfrm>
            <a:off x="325050" y="2340663"/>
            <a:ext cx="10023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評価</a:t>
            </a:r>
            <a:endParaRPr/>
          </a:p>
        </p:txBody>
      </p:sp>
      <p:sp>
        <p:nvSpPr>
          <p:cNvPr id="383" name="Google Shape;383;p24"/>
          <p:cNvSpPr txBox="1"/>
          <p:nvPr/>
        </p:nvSpPr>
        <p:spPr>
          <a:xfrm>
            <a:off x="3196100" y="2236075"/>
            <a:ext cx="55527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満足か/雰囲気が良い/治安が良い/また来たい/続いてほしい</a:t>
            </a:r>
            <a:endParaRPr/>
          </a:p>
        </p:txBody>
      </p:sp>
      <p:sp>
        <p:nvSpPr>
          <p:cNvPr id="384" name="Google Shape;384;p24"/>
          <p:cNvSpPr/>
          <p:nvPr/>
        </p:nvSpPr>
        <p:spPr>
          <a:xfrm>
            <a:off x="3456275" y="3898400"/>
            <a:ext cx="10023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  </a:t>
            </a:r>
            <a:r>
              <a:rPr lang="ja"/>
              <a:t>更新</a:t>
            </a:r>
            <a:endParaRPr/>
          </a:p>
        </p:txBody>
      </p:sp>
      <p:sp>
        <p:nvSpPr>
          <p:cNvPr id="385" name="Google Shape;385;p24"/>
          <p:cNvSpPr/>
          <p:nvPr/>
        </p:nvSpPr>
        <p:spPr>
          <a:xfrm>
            <a:off x="5178625" y="3898400"/>
            <a:ext cx="10023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</a:t>
            </a:r>
            <a:r>
              <a:rPr lang="ja"/>
              <a:t>閉じる</a:t>
            </a:r>
            <a:endParaRPr/>
          </a:p>
        </p:txBody>
      </p:sp>
      <p:sp>
        <p:nvSpPr>
          <p:cNvPr id="386" name="Google Shape;386;p24"/>
          <p:cNvSpPr txBox="1"/>
          <p:nvPr/>
        </p:nvSpPr>
        <p:spPr>
          <a:xfrm>
            <a:off x="936925" y="1162175"/>
            <a:ext cx="5304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①</a:t>
            </a:r>
            <a:endParaRPr sz="2000"/>
          </a:p>
        </p:txBody>
      </p:sp>
      <p:sp>
        <p:nvSpPr>
          <p:cNvPr id="387" name="Google Shape;387;p24"/>
          <p:cNvSpPr txBox="1"/>
          <p:nvPr/>
        </p:nvSpPr>
        <p:spPr>
          <a:xfrm>
            <a:off x="936925" y="2136200"/>
            <a:ext cx="530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②</a:t>
            </a:r>
            <a:endParaRPr sz="2000"/>
          </a:p>
        </p:txBody>
      </p:sp>
      <p:sp>
        <p:nvSpPr>
          <p:cNvPr id="388" name="Google Shape;388;p24"/>
          <p:cNvSpPr txBox="1"/>
          <p:nvPr/>
        </p:nvSpPr>
        <p:spPr>
          <a:xfrm>
            <a:off x="936925" y="3040200"/>
            <a:ext cx="4236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③</a:t>
            </a:r>
            <a:endParaRPr sz="2000"/>
          </a:p>
        </p:txBody>
      </p:sp>
      <p:sp>
        <p:nvSpPr>
          <p:cNvPr id="389" name="Google Shape;389;p24"/>
          <p:cNvSpPr txBox="1"/>
          <p:nvPr/>
        </p:nvSpPr>
        <p:spPr>
          <a:xfrm>
            <a:off x="3327025" y="3460200"/>
            <a:ext cx="792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④</a:t>
            </a:r>
            <a:endParaRPr sz="2000"/>
          </a:p>
        </p:txBody>
      </p:sp>
      <p:sp>
        <p:nvSpPr>
          <p:cNvPr id="390" name="Google Shape;390;p24"/>
          <p:cNvSpPr txBox="1"/>
          <p:nvPr/>
        </p:nvSpPr>
        <p:spPr>
          <a:xfrm>
            <a:off x="5102125" y="3460200"/>
            <a:ext cx="63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⑤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/>
          <p:nvPr/>
        </p:nvSpPr>
        <p:spPr>
          <a:xfrm>
            <a:off x="88750" y="55175"/>
            <a:ext cx="8133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900"/>
              <a:t>削除ボタンを押したときの確認ダイアログ（口コミ）</a:t>
            </a:r>
            <a:endParaRPr sz="2900"/>
          </a:p>
        </p:txBody>
      </p:sp>
      <p:sp>
        <p:nvSpPr>
          <p:cNvPr id="396" name="Google Shape;396;p25"/>
          <p:cNvSpPr txBox="1"/>
          <p:nvPr/>
        </p:nvSpPr>
        <p:spPr>
          <a:xfrm>
            <a:off x="8509200" y="637775"/>
            <a:ext cx="634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97" name="Google Shape;397;p25"/>
          <p:cNvSpPr txBox="1"/>
          <p:nvPr/>
        </p:nvSpPr>
        <p:spPr>
          <a:xfrm>
            <a:off x="1334425" y="1132325"/>
            <a:ext cx="4236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8" name="Google Shape;398;p25"/>
          <p:cNvSpPr txBox="1"/>
          <p:nvPr/>
        </p:nvSpPr>
        <p:spPr>
          <a:xfrm>
            <a:off x="781050" y="2895725"/>
            <a:ext cx="423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9" name="Google Shape;399;p25"/>
          <p:cNvSpPr txBox="1"/>
          <p:nvPr/>
        </p:nvSpPr>
        <p:spPr>
          <a:xfrm>
            <a:off x="1758050" y="1233175"/>
            <a:ext cx="792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"/>
          <p:cNvSpPr txBox="1"/>
          <p:nvPr/>
        </p:nvSpPr>
        <p:spPr>
          <a:xfrm>
            <a:off x="3185538" y="1366625"/>
            <a:ext cx="634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1" name="Google Shape;401;p25"/>
          <p:cNvSpPr txBox="1"/>
          <p:nvPr/>
        </p:nvSpPr>
        <p:spPr>
          <a:xfrm>
            <a:off x="5970625" y="1331325"/>
            <a:ext cx="423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2" name="Google Shape;402;p25"/>
          <p:cNvSpPr txBox="1"/>
          <p:nvPr/>
        </p:nvSpPr>
        <p:spPr>
          <a:xfrm>
            <a:off x="6983250" y="1331313"/>
            <a:ext cx="5304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3" name="Google Shape;403;p25"/>
          <p:cNvSpPr/>
          <p:nvPr/>
        </p:nvSpPr>
        <p:spPr>
          <a:xfrm>
            <a:off x="1236750" y="1735950"/>
            <a:ext cx="6670500" cy="16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          本当に削除しますか？                  </a:t>
            </a:r>
            <a:endParaRPr/>
          </a:p>
        </p:txBody>
      </p:sp>
      <p:sp>
        <p:nvSpPr>
          <p:cNvPr id="404" name="Google Shape;404;p25"/>
          <p:cNvSpPr/>
          <p:nvPr/>
        </p:nvSpPr>
        <p:spPr>
          <a:xfrm>
            <a:off x="4000525" y="2407950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はい</a:t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>
            <a:off x="5178625" y="2407950"/>
            <a:ext cx="792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いいえ</a:t>
            </a:r>
            <a:endParaRPr/>
          </a:p>
        </p:txBody>
      </p:sp>
      <p:sp>
        <p:nvSpPr>
          <p:cNvPr id="406" name="Google Shape;406;p25"/>
          <p:cNvSpPr txBox="1"/>
          <p:nvPr/>
        </p:nvSpPr>
        <p:spPr>
          <a:xfrm>
            <a:off x="3858850" y="1968025"/>
            <a:ext cx="592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①</a:t>
            </a:r>
            <a:endParaRPr sz="2000"/>
          </a:p>
        </p:txBody>
      </p:sp>
      <p:sp>
        <p:nvSpPr>
          <p:cNvPr id="407" name="Google Shape;407;p25"/>
          <p:cNvSpPr txBox="1"/>
          <p:nvPr/>
        </p:nvSpPr>
        <p:spPr>
          <a:xfrm>
            <a:off x="5178625" y="1968025"/>
            <a:ext cx="592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②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"/>
          <p:cNvSpPr txBox="1"/>
          <p:nvPr>
            <p:ph type="title"/>
          </p:nvPr>
        </p:nvSpPr>
        <p:spPr>
          <a:xfrm>
            <a:off x="311700" y="44502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ja" sz="2020"/>
              <a:t>プロフィール　</a:t>
            </a:r>
            <a:r>
              <a:rPr lang="ja" sz="2020"/>
              <a:t>（一般利用者ログイン済み）</a:t>
            </a:r>
            <a:endParaRPr sz="2020"/>
          </a:p>
        </p:txBody>
      </p:sp>
      <p:sp>
        <p:nvSpPr>
          <p:cNvPr id="413" name="Google Shape;413;p26"/>
          <p:cNvSpPr/>
          <p:nvPr/>
        </p:nvSpPr>
        <p:spPr>
          <a:xfrm>
            <a:off x="623050" y="961000"/>
            <a:ext cx="7873200" cy="39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26"/>
          <p:cNvCxnSpPr/>
          <p:nvPr/>
        </p:nvCxnSpPr>
        <p:spPr>
          <a:xfrm flipH="1" rot="10800000">
            <a:off x="633225" y="1775775"/>
            <a:ext cx="7842600" cy="2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6"/>
          <p:cNvSpPr txBox="1"/>
          <p:nvPr/>
        </p:nvSpPr>
        <p:spPr>
          <a:xfrm>
            <a:off x="959150" y="1123950"/>
            <a:ext cx="7251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サイト名（ロゴ？）　　（　検索　/　ログイン・ログアウト　/　お問い合わせ　/　プロフィール　）</a:t>
            </a:r>
            <a:endParaRPr sz="1200"/>
          </a:p>
        </p:txBody>
      </p:sp>
      <p:sp>
        <p:nvSpPr>
          <p:cNvPr id="416" name="Google Shape;416;p26"/>
          <p:cNvSpPr/>
          <p:nvPr/>
        </p:nvSpPr>
        <p:spPr>
          <a:xfrm>
            <a:off x="1152500" y="14805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417" name="Google Shape;417;p26"/>
          <p:cNvSpPr/>
          <p:nvPr/>
        </p:nvSpPr>
        <p:spPr>
          <a:xfrm>
            <a:off x="31579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418" name="Google Shape;418;p26"/>
          <p:cNvSpPr/>
          <p:nvPr/>
        </p:nvSpPr>
        <p:spPr>
          <a:xfrm>
            <a:off x="4348113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7928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7090525" y="14534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1976300" y="2482325"/>
            <a:ext cx="21486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ID</a:t>
            </a: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1976300" y="3091700"/>
            <a:ext cx="24795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ユーザー名</a:t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1976300" y="3667675"/>
            <a:ext cx="30387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</a:t>
            </a:r>
            <a:endParaRPr/>
          </a:p>
        </p:txBody>
      </p:sp>
      <p:sp>
        <p:nvSpPr>
          <p:cNvPr id="424" name="Google Shape;424;p26"/>
          <p:cNvSpPr/>
          <p:nvPr/>
        </p:nvSpPr>
        <p:spPr>
          <a:xfrm>
            <a:off x="5148250" y="2454725"/>
            <a:ext cx="1895400" cy="42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一般利用者</a:t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1516250" y="244452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4689800" y="250991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5148250" y="3064102"/>
            <a:ext cx="24795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</a:t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1516250" y="3119300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</a:t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4689800" y="30713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9</a:t>
            </a: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1516250" y="3640075"/>
            <a:ext cx="611700" cy="37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10</a:t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1837213" y="4283338"/>
            <a:ext cx="1581600" cy="475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1225513" y="4343038"/>
            <a:ext cx="611700" cy="37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11</a:t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5751375" y="4319163"/>
            <a:ext cx="1581600" cy="47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口コミ一覧</a:t>
            </a:r>
            <a:endParaRPr/>
          </a:p>
        </p:txBody>
      </p:sp>
      <p:sp>
        <p:nvSpPr>
          <p:cNvPr id="434" name="Google Shape;434;p26"/>
          <p:cNvSpPr txBox="1"/>
          <p:nvPr/>
        </p:nvSpPr>
        <p:spPr>
          <a:xfrm>
            <a:off x="2498775" y="1955250"/>
            <a:ext cx="41115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/>
              <a:t>　　</a:t>
            </a:r>
            <a:r>
              <a:rPr lang="ja" u="sng"/>
              <a:t>MYプロフィール</a:t>
            </a:r>
            <a:r>
              <a:rPr lang="ja" u="sng"/>
              <a:t>　　</a:t>
            </a:r>
            <a:endParaRPr u="sng"/>
          </a:p>
        </p:txBody>
      </p:sp>
      <p:sp>
        <p:nvSpPr>
          <p:cNvPr id="435" name="Google Shape;435;p26"/>
          <p:cNvSpPr/>
          <p:nvPr/>
        </p:nvSpPr>
        <p:spPr>
          <a:xfrm>
            <a:off x="3794300" y="4319175"/>
            <a:ext cx="1581600" cy="4758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退会</a:t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5077325" y="4010863"/>
            <a:ext cx="611700" cy="37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13</a:t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332963" y="4280638"/>
            <a:ext cx="611700" cy="37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12</a:t>
            </a:r>
            <a:endParaRPr/>
          </a:p>
        </p:txBody>
      </p:sp>
      <p:sp>
        <p:nvSpPr>
          <p:cNvPr id="438" name="Google Shape;438;p26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/>
          <p:nvPr/>
        </p:nvSpPr>
        <p:spPr>
          <a:xfrm>
            <a:off x="576175" y="920225"/>
            <a:ext cx="8016900" cy="400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3710300" y="3643325"/>
            <a:ext cx="24795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ユーザー名</a:t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>
            <a:off x="3319150" y="2982375"/>
            <a:ext cx="30387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</a:t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3817675" y="4251775"/>
            <a:ext cx="1581600" cy="47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更新</a:t>
            </a:r>
            <a:endParaRPr/>
          </a:p>
        </p:txBody>
      </p:sp>
      <p:sp>
        <p:nvSpPr>
          <p:cNvPr id="447" name="Google Shape;447;p27"/>
          <p:cNvSpPr txBox="1"/>
          <p:nvPr>
            <p:ph idx="4294967295" type="title"/>
          </p:nvPr>
        </p:nvSpPr>
        <p:spPr>
          <a:xfrm>
            <a:off x="311700" y="44502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ja" sz="2020"/>
              <a:t>プロフィール　ユーザ情報編集（一般利用者ログイン済み＆主催者）</a:t>
            </a:r>
            <a:endParaRPr sz="2020"/>
          </a:p>
        </p:txBody>
      </p:sp>
      <p:cxnSp>
        <p:nvCxnSpPr>
          <p:cNvPr id="448" name="Google Shape;448;p27"/>
          <p:cNvCxnSpPr/>
          <p:nvPr/>
        </p:nvCxnSpPr>
        <p:spPr>
          <a:xfrm>
            <a:off x="576175" y="1787000"/>
            <a:ext cx="8064600" cy="15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27"/>
          <p:cNvSpPr txBox="1"/>
          <p:nvPr/>
        </p:nvSpPr>
        <p:spPr>
          <a:xfrm>
            <a:off x="946050" y="1116013"/>
            <a:ext cx="7251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サイト名（ロゴ？）　　（　検索　/　ログイン・ログアウト　/　お問い合わせ　/　プロフィール　）</a:t>
            </a:r>
            <a:endParaRPr sz="1200"/>
          </a:p>
        </p:txBody>
      </p:sp>
      <p:sp>
        <p:nvSpPr>
          <p:cNvPr id="450" name="Google Shape;450;p27"/>
          <p:cNvSpPr/>
          <p:nvPr/>
        </p:nvSpPr>
        <p:spPr>
          <a:xfrm>
            <a:off x="1152500" y="14805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>
            <a:off x="31579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4348113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57928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090525" y="14534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3480275" y="2362802"/>
            <a:ext cx="24795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</a:t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3250250" y="367092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</a:t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3021825" y="23700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2859100" y="2954775"/>
            <a:ext cx="460200" cy="37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7</a:t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3309400" y="4304275"/>
            <a:ext cx="460200" cy="37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9</a:t>
            </a:r>
            <a:endParaRPr/>
          </a:p>
        </p:txBody>
      </p:sp>
      <p:sp>
        <p:nvSpPr>
          <p:cNvPr id="460" name="Google Shape;460;p27"/>
          <p:cNvSpPr txBox="1"/>
          <p:nvPr/>
        </p:nvSpPr>
        <p:spPr>
          <a:xfrm>
            <a:off x="2505375" y="1925050"/>
            <a:ext cx="41115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/>
              <a:t>　　ユーザ情報編集　　</a:t>
            </a:r>
            <a:endParaRPr u="sng"/>
          </a:p>
        </p:txBody>
      </p:sp>
      <p:sp>
        <p:nvSpPr>
          <p:cNvPr id="461" name="Google Shape;461;p27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/>
          <p:nvPr>
            <p:ph type="ctrTitle"/>
          </p:nvPr>
        </p:nvSpPr>
        <p:spPr>
          <a:xfrm>
            <a:off x="102875" y="127375"/>
            <a:ext cx="9144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288"/>
              <a:t>お問い合わせ機能(</a:t>
            </a:r>
            <a:r>
              <a:rPr lang="ja" sz="3288"/>
              <a:t>一覧</a:t>
            </a:r>
            <a:r>
              <a:rPr lang="ja" sz="3288"/>
              <a:t>)※</a:t>
            </a:r>
            <a:r>
              <a:rPr lang="ja" sz="3288"/>
              <a:t>一般利用者or主催者</a:t>
            </a:r>
            <a:endParaRPr sz="3288"/>
          </a:p>
        </p:txBody>
      </p:sp>
      <p:sp>
        <p:nvSpPr>
          <p:cNvPr id="467" name="Google Shape;467;p28"/>
          <p:cNvSpPr/>
          <p:nvPr/>
        </p:nvSpPr>
        <p:spPr>
          <a:xfrm>
            <a:off x="2468875" y="919975"/>
            <a:ext cx="36264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/>
              <a:t>お問い合わせ送信</a:t>
            </a:r>
            <a:r>
              <a:rPr lang="ja"/>
              <a:t>　</a:t>
            </a:r>
            <a:endParaRPr sz="2400"/>
          </a:p>
        </p:txBody>
      </p:sp>
      <p:sp>
        <p:nvSpPr>
          <p:cNvPr id="468" name="Google Shape;468;p28"/>
          <p:cNvSpPr/>
          <p:nvPr/>
        </p:nvSpPr>
        <p:spPr>
          <a:xfrm>
            <a:off x="102875" y="444912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戻る</a:t>
            </a:r>
            <a:r>
              <a:rPr lang="ja"/>
              <a:t>　</a:t>
            </a:r>
            <a:endParaRPr sz="2400"/>
          </a:p>
        </p:txBody>
      </p:sp>
      <p:sp>
        <p:nvSpPr>
          <p:cNvPr id="469" name="Google Shape;469;p28"/>
          <p:cNvSpPr/>
          <p:nvPr/>
        </p:nvSpPr>
        <p:spPr>
          <a:xfrm>
            <a:off x="2737825" y="2059050"/>
            <a:ext cx="39357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8"/>
          <p:cNvSpPr/>
          <p:nvPr/>
        </p:nvSpPr>
        <p:spPr>
          <a:xfrm>
            <a:off x="6776513" y="2059038"/>
            <a:ext cx="185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確認</a:t>
            </a:r>
            <a:endParaRPr sz="2200"/>
          </a:p>
        </p:txBody>
      </p:sp>
      <p:sp>
        <p:nvSpPr>
          <p:cNvPr id="471" name="Google Shape;471;p28"/>
          <p:cNvSpPr/>
          <p:nvPr/>
        </p:nvSpPr>
        <p:spPr>
          <a:xfrm>
            <a:off x="2737800" y="2827938"/>
            <a:ext cx="38697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6776513" y="2827925"/>
            <a:ext cx="185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確認</a:t>
            </a:r>
            <a:endParaRPr sz="2200"/>
          </a:p>
        </p:txBody>
      </p:sp>
      <p:sp>
        <p:nvSpPr>
          <p:cNvPr id="473" name="Google Shape;473;p28"/>
          <p:cNvSpPr/>
          <p:nvPr/>
        </p:nvSpPr>
        <p:spPr>
          <a:xfrm>
            <a:off x="2765500" y="3596800"/>
            <a:ext cx="38697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8"/>
          <p:cNvSpPr/>
          <p:nvPr/>
        </p:nvSpPr>
        <p:spPr>
          <a:xfrm>
            <a:off x="6776500" y="3596800"/>
            <a:ext cx="185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確認</a:t>
            </a:r>
            <a:endParaRPr sz="2200"/>
          </a:p>
        </p:txBody>
      </p:sp>
      <p:sp>
        <p:nvSpPr>
          <p:cNvPr id="475" name="Google Shape;475;p28"/>
          <p:cNvSpPr/>
          <p:nvPr/>
        </p:nvSpPr>
        <p:spPr>
          <a:xfrm>
            <a:off x="8731100" y="2224500"/>
            <a:ext cx="308700" cy="200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 txBox="1"/>
          <p:nvPr/>
        </p:nvSpPr>
        <p:spPr>
          <a:xfrm>
            <a:off x="321450" y="1578863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日時　　件名　　　　　　　内容</a:t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1027450" y="3596825"/>
            <a:ext cx="1737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1027425" y="2827938"/>
            <a:ext cx="17103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1027450" y="2059050"/>
            <a:ext cx="17103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321450" y="2059050"/>
            <a:ext cx="705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321450" y="2827938"/>
            <a:ext cx="705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321400" y="3596825"/>
            <a:ext cx="705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 txBox="1"/>
          <p:nvPr/>
        </p:nvSpPr>
        <p:spPr>
          <a:xfrm>
            <a:off x="6607500" y="1411200"/>
            <a:ext cx="4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③</a:t>
            </a:r>
            <a:endParaRPr sz="2400"/>
          </a:p>
        </p:txBody>
      </p:sp>
      <p:sp>
        <p:nvSpPr>
          <p:cNvPr id="484" name="Google Shape;484;p28"/>
          <p:cNvSpPr txBox="1"/>
          <p:nvPr/>
        </p:nvSpPr>
        <p:spPr>
          <a:xfrm>
            <a:off x="1894900" y="842275"/>
            <a:ext cx="4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①</a:t>
            </a:r>
            <a:endParaRPr sz="2400"/>
          </a:p>
        </p:txBody>
      </p:sp>
      <p:sp>
        <p:nvSpPr>
          <p:cNvPr id="485" name="Google Shape;485;p28"/>
          <p:cNvSpPr txBox="1"/>
          <p:nvPr/>
        </p:nvSpPr>
        <p:spPr>
          <a:xfrm>
            <a:off x="43800" y="1501925"/>
            <a:ext cx="4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②</a:t>
            </a:r>
            <a:endParaRPr sz="2400"/>
          </a:p>
        </p:txBody>
      </p:sp>
      <p:sp>
        <p:nvSpPr>
          <p:cNvPr id="486" name="Google Shape;486;p28"/>
          <p:cNvSpPr txBox="1"/>
          <p:nvPr/>
        </p:nvSpPr>
        <p:spPr>
          <a:xfrm>
            <a:off x="43800" y="3895025"/>
            <a:ext cx="4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④</a:t>
            </a:r>
            <a:endParaRPr sz="2400"/>
          </a:p>
        </p:txBody>
      </p:sp>
      <p:sp>
        <p:nvSpPr>
          <p:cNvPr id="487" name="Google Shape;487;p28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/>
          <p:nvPr/>
        </p:nvSpPr>
        <p:spPr>
          <a:xfrm>
            <a:off x="102875" y="1022400"/>
            <a:ext cx="8767500" cy="39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 txBox="1"/>
          <p:nvPr>
            <p:ph type="ctrTitle"/>
          </p:nvPr>
        </p:nvSpPr>
        <p:spPr>
          <a:xfrm>
            <a:off x="102875" y="127375"/>
            <a:ext cx="9041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288"/>
              <a:t>お問い合わせ機能(送信)</a:t>
            </a:r>
            <a:r>
              <a:rPr lang="ja" sz="3288"/>
              <a:t>※一般利用者or主催者</a:t>
            </a:r>
            <a:endParaRPr sz="3288"/>
          </a:p>
        </p:txBody>
      </p:sp>
      <p:sp>
        <p:nvSpPr>
          <p:cNvPr id="494" name="Google Shape;494;p29"/>
          <p:cNvSpPr/>
          <p:nvPr/>
        </p:nvSpPr>
        <p:spPr>
          <a:xfrm>
            <a:off x="745800" y="2353150"/>
            <a:ext cx="7535100" cy="18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752225" y="1564700"/>
            <a:ext cx="30798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 txBox="1"/>
          <p:nvPr/>
        </p:nvSpPr>
        <p:spPr>
          <a:xfrm>
            <a:off x="733900" y="1218725"/>
            <a:ext cx="1350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件名</a:t>
            </a:r>
            <a:endParaRPr/>
          </a:p>
        </p:txBody>
      </p:sp>
      <p:sp>
        <p:nvSpPr>
          <p:cNvPr id="497" name="Google Shape;497;p29"/>
          <p:cNvSpPr txBox="1"/>
          <p:nvPr/>
        </p:nvSpPr>
        <p:spPr>
          <a:xfrm>
            <a:off x="745800" y="2017450"/>
            <a:ext cx="3459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お問い合わせの内容</a:t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6789525" y="444912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送信</a:t>
            </a:r>
            <a:r>
              <a:rPr lang="ja"/>
              <a:t>　</a:t>
            </a:r>
            <a:endParaRPr sz="2400"/>
          </a:p>
        </p:txBody>
      </p:sp>
      <p:sp>
        <p:nvSpPr>
          <p:cNvPr id="499" name="Google Shape;499;p29"/>
          <p:cNvSpPr/>
          <p:nvPr/>
        </p:nvSpPr>
        <p:spPr>
          <a:xfrm>
            <a:off x="102875" y="444912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閉じる</a:t>
            </a:r>
            <a:r>
              <a:rPr lang="ja"/>
              <a:t>　</a:t>
            </a:r>
            <a:endParaRPr sz="2400"/>
          </a:p>
        </p:txBody>
      </p:sp>
      <p:sp>
        <p:nvSpPr>
          <p:cNvPr id="500" name="Google Shape;500;p29"/>
          <p:cNvSpPr txBox="1"/>
          <p:nvPr/>
        </p:nvSpPr>
        <p:spPr>
          <a:xfrm>
            <a:off x="282400" y="1487000"/>
            <a:ext cx="4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①</a:t>
            </a:r>
            <a:endParaRPr sz="2400"/>
          </a:p>
        </p:txBody>
      </p:sp>
      <p:sp>
        <p:nvSpPr>
          <p:cNvPr id="501" name="Google Shape;501;p29"/>
          <p:cNvSpPr txBox="1"/>
          <p:nvPr/>
        </p:nvSpPr>
        <p:spPr>
          <a:xfrm>
            <a:off x="282400" y="1963400"/>
            <a:ext cx="3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②</a:t>
            </a:r>
            <a:endParaRPr sz="2400"/>
          </a:p>
        </p:txBody>
      </p:sp>
      <p:sp>
        <p:nvSpPr>
          <p:cNvPr id="502" name="Google Shape;502;p29"/>
          <p:cNvSpPr txBox="1"/>
          <p:nvPr/>
        </p:nvSpPr>
        <p:spPr>
          <a:xfrm>
            <a:off x="102875" y="3895025"/>
            <a:ext cx="4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③</a:t>
            </a:r>
            <a:endParaRPr sz="2400"/>
          </a:p>
        </p:txBody>
      </p:sp>
      <p:sp>
        <p:nvSpPr>
          <p:cNvPr id="503" name="Google Shape;503;p29"/>
          <p:cNvSpPr txBox="1"/>
          <p:nvPr/>
        </p:nvSpPr>
        <p:spPr>
          <a:xfrm>
            <a:off x="6338025" y="4191850"/>
            <a:ext cx="4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④</a:t>
            </a:r>
            <a:endParaRPr sz="2400"/>
          </a:p>
        </p:txBody>
      </p:sp>
      <p:sp>
        <p:nvSpPr>
          <p:cNvPr id="504" name="Google Shape;504;p29"/>
          <p:cNvSpPr txBox="1"/>
          <p:nvPr/>
        </p:nvSpPr>
        <p:spPr>
          <a:xfrm>
            <a:off x="-962400" y="0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モーダル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288"/>
              <a:t>お問い合わせ機能(送信受信)※</a:t>
            </a:r>
            <a:r>
              <a:rPr lang="ja" sz="3288"/>
              <a:t>一般利用者・主催者</a:t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362875" y="441347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戻る</a:t>
            </a:r>
            <a:r>
              <a:rPr lang="ja"/>
              <a:t>　</a:t>
            </a:r>
            <a:endParaRPr sz="2400"/>
          </a:p>
        </p:txBody>
      </p:sp>
      <p:sp>
        <p:nvSpPr>
          <p:cNvPr id="511" name="Google Shape;511;p30"/>
          <p:cNvSpPr/>
          <p:nvPr/>
        </p:nvSpPr>
        <p:spPr>
          <a:xfrm>
            <a:off x="8289575" y="1794025"/>
            <a:ext cx="308700" cy="200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546725" y="3018538"/>
            <a:ext cx="7545600" cy="6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553150" y="2230088"/>
            <a:ext cx="30798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"/>
          <p:cNvSpPr txBox="1"/>
          <p:nvPr/>
        </p:nvSpPr>
        <p:spPr>
          <a:xfrm>
            <a:off x="534825" y="1884113"/>
            <a:ext cx="1350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件名</a:t>
            </a:r>
            <a:endParaRPr/>
          </a:p>
        </p:txBody>
      </p:sp>
      <p:sp>
        <p:nvSpPr>
          <p:cNvPr id="515" name="Google Shape;515;p30"/>
          <p:cNvSpPr txBox="1"/>
          <p:nvPr/>
        </p:nvSpPr>
        <p:spPr>
          <a:xfrm>
            <a:off x="546725" y="2682838"/>
            <a:ext cx="3459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お問い合わせの内容</a:t>
            </a: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4022571" y="2230088"/>
            <a:ext cx="28314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"/>
          <p:cNvSpPr txBox="1"/>
          <p:nvPr/>
        </p:nvSpPr>
        <p:spPr>
          <a:xfrm>
            <a:off x="4005725" y="1884113"/>
            <a:ext cx="1241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送信者</a:t>
            </a:r>
            <a:endParaRPr/>
          </a:p>
        </p:txBody>
      </p:sp>
      <p:sp>
        <p:nvSpPr>
          <p:cNvPr id="518" name="Google Shape;518;p30"/>
          <p:cNvSpPr/>
          <p:nvPr/>
        </p:nvSpPr>
        <p:spPr>
          <a:xfrm>
            <a:off x="553150" y="1424550"/>
            <a:ext cx="30798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/>
          <p:cNvSpPr txBox="1"/>
          <p:nvPr/>
        </p:nvSpPr>
        <p:spPr>
          <a:xfrm>
            <a:off x="553150" y="1113275"/>
            <a:ext cx="1350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日時</a:t>
            </a:r>
            <a:endParaRPr/>
          </a:p>
        </p:txBody>
      </p:sp>
      <p:sp>
        <p:nvSpPr>
          <p:cNvPr id="520" name="Google Shape;520;p30"/>
          <p:cNvSpPr/>
          <p:nvPr/>
        </p:nvSpPr>
        <p:spPr>
          <a:xfrm>
            <a:off x="6566675" y="441347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返信</a:t>
            </a:r>
            <a:endParaRPr sz="2400"/>
          </a:p>
        </p:txBody>
      </p:sp>
      <p:sp>
        <p:nvSpPr>
          <p:cNvPr id="521" name="Google Shape;521;p30"/>
          <p:cNvSpPr txBox="1"/>
          <p:nvPr/>
        </p:nvSpPr>
        <p:spPr>
          <a:xfrm>
            <a:off x="6388175" y="3786363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⑥</a:t>
            </a:r>
            <a:endParaRPr sz="2400"/>
          </a:p>
        </p:txBody>
      </p:sp>
      <p:sp>
        <p:nvSpPr>
          <p:cNvPr id="522" name="Google Shape;522;p30"/>
          <p:cNvSpPr txBox="1"/>
          <p:nvPr/>
        </p:nvSpPr>
        <p:spPr>
          <a:xfrm>
            <a:off x="119100" y="3833350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⑤</a:t>
            </a:r>
            <a:endParaRPr sz="2400"/>
          </a:p>
        </p:txBody>
      </p:sp>
      <p:sp>
        <p:nvSpPr>
          <p:cNvPr id="523" name="Google Shape;523;p30"/>
          <p:cNvSpPr txBox="1"/>
          <p:nvPr/>
        </p:nvSpPr>
        <p:spPr>
          <a:xfrm>
            <a:off x="0" y="2594175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④</a:t>
            </a:r>
            <a:endParaRPr sz="2400"/>
          </a:p>
        </p:txBody>
      </p:sp>
      <p:sp>
        <p:nvSpPr>
          <p:cNvPr id="524" name="Google Shape;524;p30"/>
          <p:cNvSpPr txBox="1"/>
          <p:nvPr/>
        </p:nvSpPr>
        <p:spPr>
          <a:xfrm>
            <a:off x="3633800" y="2143850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③</a:t>
            </a:r>
            <a:endParaRPr sz="2400"/>
          </a:p>
        </p:txBody>
      </p:sp>
      <p:sp>
        <p:nvSpPr>
          <p:cNvPr id="525" name="Google Shape;525;p30"/>
          <p:cNvSpPr txBox="1"/>
          <p:nvPr/>
        </p:nvSpPr>
        <p:spPr>
          <a:xfrm>
            <a:off x="0" y="1328975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①</a:t>
            </a:r>
            <a:endParaRPr sz="2400"/>
          </a:p>
        </p:txBody>
      </p:sp>
      <p:sp>
        <p:nvSpPr>
          <p:cNvPr id="526" name="Google Shape;526;p30"/>
          <p:cNvSpPr txBox="1"/>
          <p:nvPr/>
        </p:nvSpPr>
        <p:spPr>
          <a:xfrm>
            <a:off x="0" y="2143850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②</a:t>
            </a:r>
            <a:endParaRPr sz="2400"/>
          </a:p>
        </p:txBody>
      </p:sp>
      <p:sp>
        <p:nvSpPr>
          <p:cNvPr id="527" name="Google Shape;527;p30"/>
          <p:cNvSpPr txBox="1"/>
          <p:nvPr/>
        </p:nvSpPr>
        <p:spPr>
          <a:xfrm rot="5400000">
            <a:off x="3884950" y="3786850"/>
            <a:ext cx="55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…</a:t>
            </a:r>
            <a:endParaRPr sz="3000"/>
          </a:p>
        </p:txBody>
      </p:sp>
      <p:sp>
        <p:nvSpPr>
          <p:cNvPr id="528" name="Google Shape;528;p30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/>
          <p:nvPr/>
        </p:nvSpPr>
        <p:spPr>
          <a:xfrm>
            <a:off x="102875" y="1022400"/>
            <a:ext cx="8767500" cy="39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1"/>
          <p:cNvSpPr txBox="1"/>
          <p:nvPr>
            <p:ph type="ctrTitle"/>
          </p:nvPr>
        </p:nvSpPr>
        <p:spPr>
          <a:xfrm>
            <a:off x="102875" y="127375"/>
            <a:ext cx="9041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288"/>
              <a:t>お問い合わせ機能(返信)※</a:t>
            </a:r>
            <a:r>
              <a:rPr lang="ja" sz="3288"/>
              <a:t>一般利用者・主催者</a:t>
            </a:r>
            <a:endParaRPr sz="3288"/>
          </a:p>
        </p:txBody>
      </p:sp>
      <p:sp>
        <p:nvSpPr>
          <p:cNvPr id="535" name="Google Shape;535;p31"/>
          <p:cNvSpPr/>
          <p:nvPr/>
        </p:nvSpPr>
        <p:spPr>
          <a:xfrm>
            <a:off x="745800" y="1684038"/>
            <a:ext cx="7535100" cy="25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1"/>
          <p:cNvSpPr txBox="1"/>
          <p:nvPr/>
        </p:nvSpPr>
        <p:spPr>
          <a:xfrm>
            <a:off x="745800" y="1181650"/>
            <a:ext cx="3459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返信内容</a:t>
            </a:r>
            <a:endParaRPr/>
          </a:p>
        </p:txBody>
      </p:sp>
      <p:sp>
        <p:nvSpPr>
          <p:cNvPr id="537" name="Google Shape;537;p31"/>
          <p:cNvSpPr/>
          <p:nvPr/>
        </p:nvSpPr>
        <p:spPr>
          <a:xfrm>
            <a:off x="6789525" y="444912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送信</a:t>
            </a:r>
            <a:r>
              <a:rPr lang="ja"/>
              <a:t>　</a:t>
            </a:r>
            <a:endParaRPr sz="2400"/>
          </a:p>
        </p:txBody>
      </p:sp>
      <p:sp>
        <p:nvSpPr>
          <p:cNvPr id="538" name="Google Shape;538;p31"/>
          <p:cNvSpPr/>
          <p:nvPr/>
        </p:nvSpPr>
        <p:spPr>
          <a:xfrm>
            <a:off x="102875" y="444912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閉じる</a:t>
            </a:r>
            <a:endParaRPr sz="2400"/>
          </a:p>
        </p:txBody>
      </p:sp>
      <p:sp>
        <p:nvSpPr>
          <p:cNvPr id="539" name="Google Shape;539;p31"/>
          <p:cNvSpPr txBox="1"/>
          <p:nvPr/>
        </p:nvSpPr>
        <p:spPr>
          <a:xfrm>
            <a:off x="277350" y="1397350"/>
            <a:ext cx="3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①</a:t>
            </a:r>
            <a:endParaRPr sz="2400"/>
          </a:p>
        </p:txBody>
      </p:sp>
      <p:sp>
        <p:nvSpPr>
          <p:cNvPr id="540" name="Google Shape;540;p31"/>
          <p:cNvSpPr txBox="1"/>
          <p:nvPr/>
        </p:nvSpPr>
        <p:spPr>
          <a:xfrm>
            <a:off x="102875" y="3895025"/>
            <a:ext cx="4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②</a:t>
            </a:r>
            <a:endParaRPr sz="2400"/>
          </a:p>
        </p:txBody>
      </p:sp>
      <p:sp>
        <p:nvSpPr>
          <p:cNvPr id="541" name="Google Shape;541;p31"/>
          <p:cNvSpPr txBox="1"/>
          <p:nvPr/>
        </p:nvSpPr>
        <p:spPr>
          <a:xfrm>
            <a:off x="6338025" y="4191850"/>
            <a:ext cx="4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③</a:t>
            </a:r>
            <a:endParaRPr sz="2400"/>
          </a:p>
        </p:txBody>
      </p:sp>
      <p:sp>
        <p:nvSpPr>
          <p:cNvPr id="542" name="Google Shape;542;p31"/>
          <p:cNvSpPr txBox="1"/>
          <p:nvPr/>
        </p:nvSpPr>
        <p:spPr>
          <a:xfrm>
            <a:off x="-962400" y="0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モーダル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00" y="44502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ja" sz="2020"/>
              <a:t>イベント閲覧　イベント一覧ページ（一般利用者</a:t>
            </a:r>
            <a:r>
              <a:rPr lang="ja" sz="2020"/>
              <a:t>ゲスト</a:t>
            </a:r>
            <a:r>
              <a:rPr lang="ja" sz="2020"/>
              <a:t>）</a:t>
            </a:r>
            <a:endParaRPr sz="2020"/>
          </a:p>
        </p:txBody>
      </p:sp>
      <p:sp>
        <p:nvSpPr>
          <p:cNvPr id="79" name="Google Shape;79;p14"/>
          <p:cNvSpPr/>
          <p:nvPr/>
        </p:nvSpPr>
        <p:spPr>
          <a:xfrm>
            <a:off x="623050" y="961000"/>
            <a:ext cx="7873200" cy="39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 flipH="1" rot="10800000">
            <a:off x="633225" y="1775775"/>
            <a:ext cx="7842600" cy="2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959150" y="1123950"/>
            <a:ext cx="7251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サイト名（ロゴ？）　　　　　　　　　　（　検索　/　</a:t>
            </a:r>
            <a:r>
              <a:rPr lang="ja" sz="1200">
                <a:solidFill>
                  <a:schemeClr val="dk1"/>
                </a:solidFill>
              </a:rPr>
              <a:t>ログイン・</a:t>
            </a:r>
            <a:r>
              <a:rPr lang="ja" sz="1200">
                <a:solidFill>
                  <a:schemeClr val="dk1"/>
                </a:solidFill>
              </a:rPr>
              <a:t>新規登録はこちら</a:t>
            </a:r>
            <a:r>
              <a:rPr lang="ja" sz="1200"/>
              <a:t>　）</a:t>
            </a:r>
            <a:endParaRPr sz="1200"/>
          </a:p>
        </p:txBody>
      </p:sp>
      <p:sp>
        <p:nvSpPr>
          <p:cNvPr id="82" name="Google Shape;82;p14"/>
          <p:cNvSpPr/>
          <p:nvPr/>
        </p:nvSpPr>
        <p:spPr>
          <a:xfrm>
            <a:off x="1346200" y="203042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イベント１（ここクリックでイベント詳細に画面遷移）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346200" y="296707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346200" y="390372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8384125" y="1775800"/>
            <a:ext cx="112200" cy="3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8364350" y="1775800"/>
            <a:ext cx="132000" cy="31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534800" y="25235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1534800" y="34696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534800" y="44157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3568375" y="2443050"/>
            <a:ext cx="36636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568375" y="3266300"/>
            <a:ext cx="37287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633425" y="4281475"/>
            <a:ext cx="36636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920350" y="1320050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630575" y="14805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569150" y="14805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920350" y="227492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920350" y="32115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920350" y="41001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598600" y="2523575"/>
            <a:ext cx="7803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2693338" y="3469675"/>
            <a:ext cx="7803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725863" y="4415775"/>
            <a:ext cx="7803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/>
          <p:nvPr>
            <p:ph type="ctrTitle"/>
          </p:nvPr>
        </p:nvSpPr>
        <p:spPr>
          <a:xfrm>
            <a:off x="673000" y="127400"/>
            <a:ext cx="6943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288"/>
              <a:t>お問い合わせ機能(一覧)　※</a:t>
            </a:r>
            <a:r>
              <a:rPr lang="ja" sz="3288"/>
              <a:t>管理者</a:t>
            </a:r>
            <a:endParaRPr sz="3288"/>
          </a:p>
        </p:txBody>
      </p:sp>
      <p:sp>
        <p:nvSpPr>
          <p:cNvPr id="548" name="Google Shape;548;p32"/>
          <p:cNvSpPr/>
          <p:nvPr/>
        </p:nvSpPr>
        <p:spPr>
          <a:xfrm>
            <a:off x="102875" y="444912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戻る</a:t>
            </a:r>
            <a:r>
              <a:rPr lang="ja"/>
              <a:t>　</a:t>
            </a:r>
            <a:endParaRPr sz="2400"/>
          </a:p>
        </p:txBody>
      </p:sp>
      <p:sp>
        <p:nvSpPr>
          <p:cNvPr id="549" name="Google Shape;549;p32"/>
          <p:cNvSpPr/>
          <p:nvPr/>
        </p:nvSpPr>
        <p:spPr>
          <a:xfrm>
            <a:off x="2737825" y="2059050"/>
            <a:ext cx="39357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2"/>
          <p:cNvSpPr/>
          <p:nvPr/>
        </p:nvSpPr>
        <p:spPr>
          <a:xfrm>
            <a:off x="6776524" y="2059050"/>
            <a:ext cx="9570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確認</a:t>
            </a:r>
            <a:endParaRPr sz="2200"/>
          </a:p>
        </p:txBody>
      </p:sp>
      <p:sp>
        <p:nvSpPr>
          <p:cNvPr id="551" name="Google Shape;551;p32"/>
          <p:cNvSpPr/>
          <p:nvPr/>
        </p:nvSpPr>
        <p:spPr>
          <a:xfrm>
            <a:off x="2737800" y="2827938"/>
            <a:ext cx="38697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2"/>
          <p:cNvSpPr/>
          <p:nvPr/>
        </p:nvSpPr>
        <p:spPr>
          <a:xfrm>
            <a:off x="6776519" y="2827925"/>
            <a:ext cx="9570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確認</a:t>
            </a:r>
            <a:endParaRPr sz="2200"/>
          </a:p>
        </p:txBody>
      </p:sp>
      <p:sp>
        <p:nvSpPr>
          <p:cNvPr id="553" name="Google Shape;553;p32"/>
          <p:cNvSpPr/>
          <p:nvPr/>
        </p:nvSpPr>
        <p:spPr>
          <a:xfrm>
            <a:off x="2765500" y="3596800"/>
            <a:ext cx="38697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2"/>
          <p:cNvSpPr/>
          <p:nvPr/>
        </p:nvSpPr>
        <p:spPr>
          <a:xfrm>
            <a:off x="6776500" y="3596800"/>
            <a:ext cx="9570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確認</a:t>
            </a:r>
            <a:endParaRPr sz="2200"/>
          </a:p>
        </p:txBody>
      </p:sp>
      <p:sp>
        <p:nvSpPr>
          <p:cNvPr id="555" name="Google Shape;555;p32"/>
          <p:cNvSpPr/>
          <p:nvPr/>
        </p:nvSpPr>
        <p:spPr>
          <a:xfrm>
            <a:off x="8835300" y="1979075"/>
            <a:ext cx="308700" cy="200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2"/>
          <p:cNvSpPr txBox="1"/>
          <p:nvPr/>
        </p:nvSpPr>
        <p:spPr>
          <a:xfrm>
            <a:off x="321450" y="1578863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日時　　件名　　　　　　　内容</a:t>
            </a: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1027450" y="3596825"/>
            <a:ext cx="1737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2"/>
          <p:cNvSpPr/>
          <p:nvPr/>
        </p:nvSpPr>
        <p:spPr>
          <a:xfrm>
            <a:off x="1027425" y="2827938"/>
            <a:ext cx="17103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2"/>
          <p:cNvSpPr/>
          <p:nvPr/>
        </p:nvSpPr>
        <p:spPr>
          <a:xfrm>
            <a:off x="1027450" y="2059050"/>
            <a:ext cx="17103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2"/>
          <p:cNvSpPr/>
          <p:nvPr/>
        </p:nvSpPr>
        <p:spPr>
          <a:xfrm>
            <a:off x="321450" y="2059050"/>
            <a:ext cx="705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2"/>
          <p:cNvSpPr/>
          <p:nvPr/>
        </p:nvSpPr>
        <p:spPr>
          <a:xfrm>
            <a:off x="321450" y="2827938"/>
            <a:ext cx="705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2"/>
          <p:cNvSpPr/>
          <p:nvPr/>
        </p:nvSpPr>
        <p:spPr>
          <a:xfrm>
            <a:off x="321400" y="3596825"/>
            <a:ext cx="705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2"/>
          <p:cNvSpPr txBox="1"/>
          <p:nvPr/>
        </p:nvSpPr>
        <p:spPr>
          <a:xfrm>
            <a:off x="-40750" y="1578875"/>
            <a:ext cx="61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①</a:t>
            </a:r>
            <a:endParaRPr sz="2400"/>
          </a:p>
        </p:txBody>
      </p:sp>
      <p:sp>
        <p:nvSpPr>
          <p:cNvPr id="564" name="Google Shape;564;p32"/>
          <p:cNvSpPr txBox="1"/>
          <p:nvPr/>
        </p:nvSpPr>
        <p:spPr>
          <a:xfrm>
            <a:off x="-40750" y="3921625"/>
            <a:ext cx="47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③</a:t>
            </a:r>
            <a:endParaRPr sz="2400"/>
          </a:p>
        </p:txBody>
      </p:sp>
      <p:sp>
        <p:nvSpPr>
          <p:cNvPr id="565" name="Google Shape;565;p32"/>
          <p:cNvSpPr txBox="1"/>
          <p:nvPr/>
        </p:nvSpPr>
        <p:spPr>
          <a:xfrm>
            <a:off x="6607500" y="1596913"/>
            <a:ext cx="61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②</a:t>
            </a:r>
            <a:endParaRPr sz="2400"/>
          </a:p>
        </p:txBody>
      </p:sp>
      <p:sp>
        <p:nvSpPr>
          <p:cNvPr id="566" name="Google Shape;566;p32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288"/>
              <a:t>お問い合わせ機能(送信受信)※</a:t>
            </a:r>
            <a:r>
              <a:rPr lang="ja" sz="3288"/>
              <a:t>管理者</a:t>
            </a:r>
            <a:endParaRPr/>
          </a:p>
        </p:txBody>
      </p:sp>
      <p:sp>
        <p:nvSpPr>
          <p:cNvPr id="572" name="Google Shape;572;p33"/>
          <p:cNvSpPr/>
          <p:nvPr/>
        </p:nvSpPr>
        <p:spPr>
          <a:xfrm>
            <a:off x="362875" y="441347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戻る</a:t>
            </a:r>
            <a:r>
              <a:rPr lang="ja"/>
              <a:t>　</a:t>
            </a:r>
            <a:endParaRPr sz="2400"/>
          </a:p>
        </p:txBody>
      </p:sp>
      <p:sp>
        <p:nvSpPr>
          <p:cNvPr id="573" name="Google Shape;573;p33"/>
          <p:cNvSpPr/>
          <p:nvPr/>
        </p:nvSpPr>
        <p:spPr>
          <a:xfrm>
            <a:off x="8289575" y="1794025"/>
            <a:ext cx="308700" cy="200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3"/>
          <p:cNvSpPr/>
          <p:nvPr/>
        </p:nvSpPr>
        <p:spPr>
          <a:xfrm>
            <a:off x="546725" y="3018538"/>
            <a:ext cx="7545600" cy="6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3"/>
          <p:cNvSpPr/>
          <p:nvPr/>
        </p:nvSpPr>
        <p:spPr>
          <a:xfrm>
            <a:off x="553150" y="2230088"/>
            <a:ext cx="30798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3"/>
          <p:cNvSpPr txBox="1"/>
          <p:nvPr/>
        </p:nvSpPr>
        <p:spPr>
          <a:xfrm>
            <a:off x="534825" y="1884113"/>
            <a:ext cx="1350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件名</a:t>
            </a:r>
            <a:endParaRPr/>
          </a:p>
        </p:txBody>
      </p:sp>
      <p:sp>
        <p:nvSpPr>
          <p:cNvPr id="577" name="Google Shape;577;p33"/>
          <p:cNvSpPr txBox="1"/>
          <p:nvPr/>
        </p:nvSpPr>
        <p:spPr>
          <a:xfrm>
            <a:off x="546725" y="2682838"/>
            <a:ext cx="3459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お問い合わせの内容</a:t>
            </a:r>
            <a:endParaRPr/>
          </a:p>
        </p:txBody>
      </p:sp>
      <p:sp>
        <p:nvSpPr>
          <p:cNvPr id="578" name="Google Shape;578;p33"/>
          <p:cNvSpPr/>
          <p:nvPr/>
        </p:nvSpPr>
        <p:spPr>
          <a:xfrm>
            <a:off x="4022571" y="2230088"/>
            <a:ext cx="28314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3"/>
          <p:cNvSpPr txBox="1"/>
          <p:nvPr/>
        </p:nvSpPr>
        <p:spPr>
          <a:xfrm>
            <a:off x="4005725" y="1884113"/>
            <a:ext cx="1241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送信者</a:t>
            </a:r>
            <a:endParaRPr/>
          </a:p>
        </p:txBody>
      </p:sp>
      <p:sp>
        <p:nvSpPr>
          <p:cNvPr id="580" name="Google Shape;580;p33"/>
          <p:cNvSpPr/>
          <p:nvPr/>
        </p:nvSpPr>
        <p:spPr>
          <a:xfrm>
            <a:off x="553150" y="1424550"/>
            <a:ext cx="30798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3"/>
          <p:cNvSpPr txBox="1"/>
          <p:nvPr/>
        </p:nvSpPr>
        <p:spPr>
          <a:xfrm>
            <a:off x="553150" y="1113275"/>
            <a:ext cx="1350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日時</a:t>
            </a:r>
            <a:endParaRPr/>
          </a:p>
        </p:txBody>
      </p:sp>
      <p:sp>
        <p:nvSpPr>
          <p:cNvPr id="582" name="Google Shape;582;p33"/>
          <p:cNvSpPr/>
          <p:nvPr/>
        </p:nvSpPr>
        <p:spPr>
          <a:xfrm>
            <a:off x="6566675" y="441347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返信</a:t>
            </a:r>
            <a:endParaRPr sz="2400"/>
          </a:p>
        </p:txBody>
      </p:sp>
      <p:sp>
        <p:nvSpPr>
          <p:cNvPr id="583" name="Google Shape;583;p33"/>
          <p:cNvSpPr txBox="1"/>
          <p:nvPr/>
        </p:nvSpPr>
        <p:spPr>
          <a:xfrm>
            <a:off x="6388175" y="3786363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⑥</a:t>
            </a:r>
            <a:endParaRPr sz="2400"/>
          </a:p>
        </p:txBody>
      </p:sp>
      <p:sp>
        <p:nvSpPr>
          <p:cNvPr id="584" name="Google Shape;584;p33"/>
          <p:cNvSpPr txBox="1"/>
          <p:nvPr/>
        </p:nvSpPr>
        <p:spPr>
          <a:xfrm>
            <a:off x="119100" y="3833350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⑤</a:t>
            </a:r>
            <a:endParaRPr sz="2400"/>
          </a:p>
        </p:txBody>
      </p:sp>
      <p:sp>
        <p:nvSpPr>
          <p:cNvPr id="585" name="Google Shape;585;p33"/>
          <p:cNvSpPr txBox="1"/>
          <p:nvPr/>
        </p:nvSpPr>
        <p:spPr>
          <a:xfrm>
            <a:off x="0" y="2594175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④</a:t>
            </a:r>
            <a:endParaRPr sz="2400"/>
          </a:p>
        </p:txBody>
      </p:sp>
      <p:sp>
        <p:nvSpPr>
          <p:cNvPr id="586" name="Google Shape;586;p33"/>
          <p:cNvSpPr txBox="1"/>
          <p:nvPr/>
        </p:nvSpPr>
        <p:spPr>
          <a:xfrm>
            <a:off x="3633800" y="2143850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③</a:t>
            </a:r>
            <a:endParaRPr sz="2400"/>
          </a:p>
        </p:txBody>
      </p:sp>
      <p:sp>
        <p:nvSpPr>
          <p:cNvPr id="587" name="Google Shape;587;p33"/>
          <p:cNvSpPr txBox="1"/>
          <p:nvPr/>
        </p:nvSpPr>
        <p:spPr>
          <a:xfrm>
            <a:off x="0" y="1328975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①</a:t>
            </a:r>
            <a:endParaRPr sz="2400"/>
          </a:p>
        </p:txBody>
      </p:sp>
      <p:sp>
        <p:nvSpPr>
          <p:cNvPr id="588" name="Google Shape;588;p33"/>
          <p:cNvSpPr txBox="1"/>
          <p:nvPr/>
        </p:nvSpPr>
        <p:spPr>
          <a:xfrm>
            <a:off x="0" y="2143850"/>
            <a:ext cx="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②</a:t>
            </a:r>
            <a:endParaRPr sz="2400"/>
          </a:p>
        </p:txBody>
      </p:sp>
      <p:sp>
        <p:nvSpPr>
          <p:cNvPr id="589" name="Google Shape;589;p33"/>
          <p:cNvSpPr txBox="1"/>
          <p:nvPr/>
        </p:nvSpPr>
        <p:spPr>
          <a:xfrm rot="5400000">
            <a:off x="3884950" y="3786850"/>
            <a:ext cx="55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…</a:t>
            </a:r>
            <a:endParaRPr sz="3000"/>
          </a:p>
        </p:txBody>
      </p:sp>
      <p:sp>
        <p:nvSpPr>
          <p:cNvPr id="590" name="Google Shape;590;p33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"/>
          <p:cNvSpPr/>
          <p:nvPr/>
        </p:nvSpPr>
        <p:spPr>
          <a:xfrm>
            <a:off x="102875" y="1022400"/>
            <a:ext cx="8767500" cy="39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4"/>
          <p:cNvSpPr txBox="1"/>
          <p:nvPr>
            <p:ph type="ctrTitle"/>
          </p:nvPr>
        </p:nvSpPr>
        <p:spPr>
          <a:xfrm>
            <a:off x="102875" y="127375"/>
            <a:ext cx="9041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288"/>
              <a:t>お問い合わせ機能(</a:t>
            </a:r>
            <a:r>
              <a:rPr lang="ja" sz="3288"/>
              <a:t>返信</a:t>
            </a:r>
            <a:r>
              <a:rPr lang="ja" sz="3288"/>
              <a:t>)※</a:t>
            </a:r>
            <a:r>
              <a:rPr lang="ja" sz="3288"/>
              <a:t>管理者</a:t>
            </a:r>
            <a:endParaRPr sz="3288"/>
          </a:p>
        </p:txBody>
      </p:sp>
      <p:sp>
        <p:nvSpPr>
          <p:cNvPr id="597" name="Google Shape;597;p34"/>
          <p:cNvSpPr/>
          <p:nvPr/>
        </p:nvSpPr>
        <p:spPr>
          <a:xfrm>
            <a:off x="745800" y="1684038"/>
            <a:ext cx="7535100" cy="25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4"/>
          <p:cNvSpPr txBox="1"/>
          <p:nvPr/>
        </p:nvSpPr>
        <p:spPr>
          <a:xfrm>
            <a:off x="745800" y="1181650"/>
            <a:ext cx="3459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お問い合わせ</a:t>
            </a:r>
            <a:r>
              <a:rPr lang="ja"/>
              <a:t>への返信内容</a:t>
            </a:r>
            <a:endParaRPr/>
          </a:p>
        </p:txBody>
      </p:sp>
      <p:sp>
        <p:nvSpPr>
          <p:cNvPr id="599" name="Google Shape;599;p34"/>
          <p:cNvSpPr/>
          <p:nvPr/>
        </p:nvSpPr>
        <p:spPr>
          <a:xfrm>
            <a:off x="6789525" y="444912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送信</a:t>
            </a:r>
            <a:r>
              <a:rPr lang="ja"/>
              <a:t>　</a:t>
            </a:r>
            <a:endParaRPr sz="2400"/>
          </a:p>
        </p:txBody>
      </p:sp>
      <p:sp>
        <p:nvSpPr>
          <p:cNvPr id="600" name="Google Shape;600;p34"/>
          <p:cNvSpPr/>
          <p:nvPr/>
        </p:nvSpPr>
        <p:spPr>
          <a:xfrm>
            <a:off x="102875" y="4449125"/>
            <a:ext cx="20316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閉じる</a:t>
            </a:r>
            <a:r>
              <a:rPr lang="ja"/>
              <a:t>　</a:t>
            </a:r>
            <a:endParaRPr sz="2400"/>
          </a:p>
        </p:txBody>
      </p:sp>
      <p:sp>
        <p:nvSpPr>
          <p:cNvPr id="601" name="Google Shape;601;p34"/>
          <p:cNvSpPr txBox="1"/>
          <p:nvPr/>
        </p:nvSpPr>
        <p:spPr>
          <a:xfrm>
            <a:off x="277350" y="1397350"/>
            <a:ext cx="3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①</a:t>
            </a:r>
            <a:endParaRPr sz="2400"/>
          </a:p>
        </p:txBody>
      </p:sp>
      <p:sp>
        <p:nvSpPr>
          <p:cNvPr id="602" name="Google Shape;602;p34"/>
          <p:cNvSpPr txBox="1"/>
          <p:nvPr/>
        </p:nvSpPr>
        <p:spPr>
          <a:xfrm>
            <a:off x="102875" y="3895025"/>
            <a:ext cx="4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②</a:t>
            </a:r>
            <a:endParaRPr sz="2400"/>
          </a:p>
        </p:txBody>
      </p:sp>
      <p:sp>
        <p:nvSpPr>
          <p:cNvPr id="603" name="Google Shape;603;p34"/>
          <p:cNvSpPr txBox="1"/>
          <p:nvPr/>
        </p:nvSpPr>
        <p:spPr>
          <a:xfrm>
            <a:off x="6338025" y="4191850"/>
            <a:ext cx="4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③</a:t>
            </a:r>
            <a:endParaRPr sz="2400"/>
          </a:p>
        </p:txBody>
      </p:sp>
      <p:sp>
        <p:nvSpPr>
          <p:cNvPr id="604" name="Google Shape;604;p34"/>
          <p:cNvSpPr txBox="1"/>
          <p:nvPr/>
        </p:nvSpPr>
        <p:spPr>
          <a:xfrm>
            <a:off x="-962400" y="0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モーダル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4502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ja" sz="2020"/>
              <a:t>イベント閲覧　イベント一覧ページ（一般利用者ログイン済み）</a:t>
            </a:r>
            <a:endParaRPr sz="2020"/>
          </a:p>
        </p:txBody>
      </p:sp>
      <p:sp>
        <p:nvSpPr>
          <p:cNvPr id="108" name="Google Shape;108;p15"/>
          <p:cNvSpPr/>
          <p:nvPr/>
        </p:nvSpPr>
        <p:spPr>
          <a:xfrm>
            <a:off x="623050" y="961000"/>
            <a:ext cx="7873200" cy="39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 flipH="1" rot="10800000">
            <a:off x="633225" y="1775775"/>
            <a:ext cx="7842600" cy="2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 txBox="1"/>
          <p:nvPr/>
        </p:nvSpPr>
        <p:spPr>
          <a:xfrm>
            <a:off x="959150" y="1123950"/>
            <a:ext cx="7251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サイト名（ロゴ？）　　（　検索　/　</a:t>
            </a:r>
            <a:r>
              <a:rPr lang="ja" sz="1200">
                <a:solidFill>
                  <a:schemeClr val="dk1"/>
                </a:solidFill>
              </a:rPr>
              <a:t>お問い合わせ</a:t>
            </a:r>
            <a:r>
              <a:rPr lang="ja" sz="1200"/>
              <a:t>　/　</a:t>
            </a:r>
            <a:r>
              <a:rPr lang="ja" sz="1200">
                <a:solidFill>
                  <a:schemeClr val="dk1"/>
                </a:solidFill>
              </a:rPr>
              <a:t>ログイン・ログアウト</a:t>
            </a:r>
            <a:r>
              <a:rPr lang="ja" sz="1200"/>
              <a:t>　/　プロフィール　）</a:t>
            </a:r>
            <a:endParaRPr sz="1200"/>
          </a:p>
        </p:txBody>
      </p:sp>
      <p:sp>
        <p:nvSpPr>
          <p:cNvPr id="111" name="Google Shape;111;p15"/>
          <p:cNvSpPr/>
          <p:nvPr/>
        </p:nvSpPr>
        <p:spPr>
          <a:xfrm>
            <a:off x="1346200" y="203042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イベント１（ここクリックでイベント詳細に画面遷移）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1346200" y="296707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346200" y="390372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8384125" y="1775800"/>
            <a:ext cx="112200" cy="3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8364350" y="1775800"/>
            <a:ext cx="132000" cy="31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534800" y="25235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534800" y="34696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534800" y="44157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3998600" y="2443050"/>
            <a:ext cx="32334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4063625" y="3266300"/>
            <a:ext cx="32334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063625" y="4281475"/>
            <a:ext cx="32334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919150" y="1523850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3007350" y="1523838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3998600" y="1523838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5538325" y="1523838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7078050" y="1523838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920350" y="22541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920350" y="32115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920350" y="41001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2688450" y="25235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2688450" y="34696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688450" y="44157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311700" y="44502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ja" sz="2020"/>
              <a:t>イベント閲覧　イベント一覧ページ（</a:t>
            </a:r>
            <a:r>
              <a:rPr lang="ja" sz="2020"/>
              <a:t>主催者</a:t>
            </a:r>
            <a:r>
              <a:rPr lang="ja" sz="2020"/>
              <a:t>）</a:t>
            </a:r>
            <a:endParaRPr sz="2020"/>
          </a:p>
        </p:txBody>
      </p:sp>
      <p:sp>
        <p:nvSpPr>
          <p:cNvPr id="139" name="Google Shape;139;p16"/>
          <p:cNvSpPr/>
          <p:nvPr/>
        </p:nvSpPr>
        <p:spPr>
          <a:xfrm>
            <a:off x="623050" y="961000"/>
            <a:ext cx="7873200" cy="39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6"/>
          <p:cNvCxnSpPr/>
          <p:nvPr/>
        </p:nvCxnSpPr>
        <p:spPr>
          <a:xfrm flipH="1" rot="10800000">
            <a:off x="633225" y="1775775"/>
            <a:ext cx="7842600" cy="2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6"/>
          <p:cNvSpPr txBox="1"/>
          <p:nvPr/>
        </p:nvSpPr>
        <p:spPr>
          <a:xfrm>
            <a:off x="959150" y="1123950"/>
            <a:ext cx="7251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サイト名（ロゴ？）　　（　検索　/　</a:t>
            </a:r>
            <a:r>
              <a:rPr lang="ja" sz="1200">
                <a:solidFill>
                  <a:schemeClr val="dk1"/>
                </a:solidFill>
              </a:rPr>
              <a:t>お問い合わせ</a:t>
            </a:r>
            <a:r>
              <a:rPr lang="ja" sz="1200"/>
              <a:t>　/　</a:t>
            </a:r>
            <a:r>
              <a:rPr lang="ja" sz="1200">
                <a:solidFill>
                  <a:schemeClr val="dk1"/>
                </a:solidFill>
              </a:rPr>
              <a:t>ログイン・ログアウト</a:t>
            </a:r>
            <a:r>
              <a:rPr lang="ja" sz="1200"/>
              <a:t>　/　プロフィール　）</a:t>
            </a:r>
            <a:endParaRPr sz="1200"/>
          </a:p>
        </p:txBody>
      </p:sp>
      <p:sp>
        <p:nvSpPr>
          <p:cNvPr id="142" name="Google Shape;142;p16"/>
          <p:cNvSpPr/>
          <p:nvPr/>
        </p:nvSpPr>
        <p:spPr>
          <a:xfrm>
            <a:off x="1346200" y="203042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イベント１（ここクリックでイベント詳細に画面遷移）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346200" y="296707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46200" y="390372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8384125" y="1775800"/>
            <a:ext cx="112200" cy="3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8364350" y="1775800"/>
            <a:ext cx="132000" cy="31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534800" y="25235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534800" y="34696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534800" y="44157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3568375" y="2443050"/>
            <a:ext cx="36636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3568375" y="3266300"/>
            <a:ext cx="37287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3568325" y="4281475"/>
            <a:ext cx="37287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919150" y="1523850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3007350" y="1523838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3998600" y="1523838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5538325" y="1523838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7078050" y="1523838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920350" y="22541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920350" y="32115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920350" y="41001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2598600" y="2523575"/>
            <a:ext cx="7803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2598600" y="3448900"/>
            <a:ext cx="7803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2598600" y="4374225"/>
            <a:ext cx="7803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311700" y="44502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ja" sz="2020"/>
              <a:t>イベント閲覧　イベント一覧ページ（</a:t>
            </a:r>
            <a:r>
              <a:rPr lang="ja" sz="2020"/>
              <a:t>管理者</a:t>
            </a:r>
            <a:r>
              <a:rPr lang="ja" sz="2020"/>
              <a:t>）</a:t>
            </a:r>
            <a:endParaRPr sz="2020"/>
          </a:p>
        </p:txBody>
      </p:sp>
      <p:sp>
        <p:nvSpPr>
          <p:cNvPr id="170" name="Google Shape;170;p17"/>
          <p:cNvSpPr/>
          <p:nvPr/>
        </p:nvSpPr>
        <p:spPr>
          <a:xfrm>
            <a:off x="623050" y="961000"/>
            <a:ext cx="7873200" cy="39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7"/>
          <p:cNvCxnSpPr/>
          <p:nvPr/>
        </p:nvCxnSpPr>
        <p:spPr>
          <a:xfrm flipH="1" rot="10800000">
            <a:off x="633225" y="1775775"/>
            <a:ext cx="7842600" cy="2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7"/>
          <p:cNvSpPr txBox="1"/>
          <p:nvPr/>
        </p:nvSpPr>
        <p:spPr>
          <a:xfrm>
            <a:off x="946050" y="1110400"/>
            <a:ext cx="7251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サイト名（ロゴ？）　　　　　　（　検索　/　</a:t>
            </a:r>
            <a:r>
              <a:rPr lang="ja" sz="1200">
                <a:solidFill>
                  <a:schemeClr val="dk1"/>
                </a:solidFill>
              </a:rPr>
              <a:t>お問い合わせ</a:t>
            </a:r>
            <a:r>
              <a:rPr lang="ja" sz="1200"/>
              <a:t>　/　</a:t>
            </a:r>
            <a:r>
              <a:rPr lang="ja" sz="1200">
                <a:solidFill>
                  <a:schemeClr val="dk1"/>
                </a:solidFill>
              </a:rPr>
              <a:t>ログイン・ログアウト</a:t>
            </a:r>
            <a:r>
              <a:rPr lang="ja" sz="1200"/>
              <a:t>　）</a:t>
            </a:r>
            <a:endParaRPr sz="1200"/>
          </a:p>
        </p:txBody>
      </p:sp>
      <p:sp>
        <p:nvSpPr>
          <p:cNvPr id="173" name="Google Shape;173;p17"/>
          <p:cNvSpPr/>
          <p:nvPr/>
        </p:nvSpPr>
        <p:spPr>
          <a:xfrm>
            <a:off x="1346200" y="203042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イベント１（ここクリックでイベント詳細に画面遷移）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346200" y="296707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1346200" y="3903725"/>
            <a:ext cx="6294300" cy="80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8384125" y="1775800"/>
            <a:ext cx="112200" cy="3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8364350" y="1775800"/>
            <a:ext cx="132000" cy="31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1534800" y="25235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1534800" y="34696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534800" y="44157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ジャンル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4026525" y="2443050"/>
            <a:ext cx="32058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4091225" y="3266300"/>
            <a:ext cx="32058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4091200" y="4281475"/>
            <a:ext cx="3205800" cy="315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イベントの概要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534800" y="14805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3878950" y="152382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4833400" y="152382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6385275" y="1523838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920350" y="2245450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920350" y="32115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920350" y="41001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2688450" y="25235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2688450" y="34696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2688450" y="44157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2688450" y="4415775"/>
            <a:ext cx="10638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地域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311700" y="44502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ja" sz="2020"/>
              <a:t>イベント閲覧　イベント</a:t>
            </a:r>
            <a:r>
              <a:rPr lang="ja" sz="2020"/>
              <a:t>詳細</a:t>
            </a:r>
            <a:r>
              <a:rPr lang="ja" sz="2020"/>
              <a:t>ページ１</a:t>
            </a:r>
            <a:endParaRPr sz="2020"/>
          </a:p>
        </p:txBody>
      </p:sp>
      <p:sp>
        <p:nvSpPr>
          <p:cNvPr id="201" name="Google Shape;201;p18"/>
          <p:cNvSpPr/>
          <p:nvPr/>
        </p:nvSpPr>
        <p:spPr>
          <a:xfrm>
            <a:off x="623050" y="961000"/>
            <a:ext cx="7873200" cy="39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18"/>
          <p:cNvCxnSpPr/>
          <p:nvPr/>
        </p:nvCxnSpPr>
        <p:spPr>
          <a:xfrm flipH="1" rot="10800000">
            <a:off x="633225" y="1775775"/>
            <a:ext cx="7842600" cy="2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8"/>
          <p:cNvSpPr txBox="1"/>
          <p:nvPr/>
        </p:nvSpPr>
        <p:spPr>
          <a:xfrm>
            <a:off x="946050" y="1123950"/>
            <a:ext cx="7251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サイト名（ロゴ？）      （　検索　/　ログイン・ログアウト　/　お問い合わせ　/　</a:t>
            </a:r>
            <a:r>
              <a:rPr lang="ja" sz="1200">
                <a:solidFill>
                  <a:schemeClr val="dk1"/>
                </a:solidFill>
              </a:rPr>
              <a:t>プロフィール</a:t>
            </a:r>
            <a:r>
              <a:rPr lang="ja" sz="1200"/>
              <a:t>　）</a:t>
            </a:r>
            <a:endParaRPr sz="1200"/>
          </a:p>
        </p:txBody>
      </p:sp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 b="43720" l="0" r="0" t="6989"/>
          <a:stretch/>
        </p:blipFill>
        <p:spPr>
          <a:xfrm>
            <a:off x="3078000" y="2284775"/>
            <a:ext cx="2953048" cy="194080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/>
          <p:nvPr/>
        </p:nvSpPr>
        <p:spPr>
          <a:xfrm>
            <a:off x="1578500" y="4478375"/>
            <a:ext cx="60615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ここにイベントの詳細文</a:t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8384125" y="1775800"/>
            <a:ext cx="112200" cy="3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8364350" y="1775800"/>
            <a:ext cx="132000" cy="31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1578500" y="1802875"/>
            <a:ext cx="60615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イベント名　　　　　　　　　　　　</a:t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1152500" y="14805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31579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4348113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57928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7090525" y="14534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1152500" y="1972788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2573675" y="265171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7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1203925" y="44783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3451900" y="4298575"/>
            <a:ext cx="132000" cy="106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4458850" y="4298575"/>
            <a:ext cx="132000" cy="106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5422050" y="4298575"/>
            <a:ext cx="132000" cy="106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3978200" y="4308925"/>
            <a:ext cx="132000" cy="106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4940450" y="4298575"/>
            <a:ext cx="132000" cy="106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311700" y="44502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ja" sz="2020"/>
              <a:t>イベント閲覧　イベント詳細ページ２</a:t>
            </a:r>
            <a:endParaRPr sz="2020"/>
          </a:p>
        </p:txBody>
      </p:sp>
      <p:sp>
        <p:nvSpPr>
          <p:cNvPr id="228" name="Google Shape;228;p19"/>
          <p:cNvSpPr/>
          <p:nvPr/>
        </p:nvSpPr>
        <p:spPr>
          <a:xfrm>
            <a:off x="623050" y="961000"/>
            <a:ext cx="7873200" cy="39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19"/>
          <p:cNvCxnSpPr/>
          <p:nvPr/>
        </p:nvCxnSpPr>
        <p:spPr>
          <a:xfrm flipH="1" rot="10800000">
            <a:off x="633225" y="1775775"/>
            <a:ext cx="7842600" cy="2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19"/>
          <p:cNvSpPr txBox="1"/>
          <p:nvPr/>
        </p:nvSpPr>
        <p:spPr>
          <a:xfrm>
            <a:off x="959150" y="1123950"/>
            <a:ext cx="7251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サイト名（ロゴ？）　　（　検索　/　ログイン・ログアウト　/　お問い合わせ　/　</a:t>
            </a:r>
            <a:r>
              <a:rPr lang="ja" sz="1200"/>
              <a:t>プロフィール</a:t>
            </a:r>
            <a:r>
              <a:rPr lang="ja" sz="1200"/>
              <a:t>　）</a:t>
            </a:r>
            <a:endParaRPr sz="1200"/>
          </a:p>
        </p:txBody>
      </p:sp>
      <p:sp>
        <p:nvSpPr>
          <p:cNvPr id="231" name="Google Shape;231;p19"/>
          <p:cNvSpPr/>
          <p:nvPr/>
        </p:nvSpPr>
        <p:spPr>
          <a:xfrm>
            <a:off x="1554350" y="1802875"/>
            <a:ext cx="6061500" cy="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ここにイベントの詳細文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8384125" y="1775800"/>
            <a:ext cx="112200" cy="3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8374225" y="3116325"/>
            <a:ext cx="132000" cy="31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1554350" y="241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{3568A478-55BE-45A0-BA2B-1AE3ED9C607F}</a:tableStyleId>
              </a:tblPr>
              <a:tblGrid>
                <a:gridCol w="1529975"/>
                <a:gridCol w="4531525"/>
              </a:tblGrid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イベント名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主催者名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開催日時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住所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マップURL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アクセス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Google Shape;235;p19"/>
          <p:cNvSpPr/>
          <p:nvPr/>
        </p:nvSpPr>
        <p:spPr>
          <a:xfrm>
            <a:off x="1152500" y="14805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31579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4348113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57928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7090525" y="14534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1044475" y="1972800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1044475" y="2799550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7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311700" y="44502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ja" sz="2020"/>
              <a:t>イベント閲覧　イベント詳細ページ３</a:t>
            </a:r>
            <a:endParaRPr sz="2020"/>
          </a:p>
        </p:txBody>
      </p:sp>
      <p:sp>
        <p:nvSpPr>
          <p:cNvPr id="248" name="Google Shape;248;p20"/>
          <p:cNvSpPr/>
          <p:nvPr/>
        </p:nvSpPr>
        <p:spPr>
          <a:xfrm>
            <a:off x="623050" y="961000"/>
            <a:ext cx="7873200" cy="39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0"/>
          <p:cNvCxnSpPr/>
          <p:nvPr/>
        </p:nvCxnSpPr>
        <p:spPr>
          <a:xfrm flipH="1" rot="10800000">
            <a:off x="633225" y="1775775"/>
            <a:ext cx="7842600" cy="2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0"/>
          <p:cNvSpPr txBox="1"/>
          <p:nvPr/>
        </p:nvSpPr>
        <p:spPr>
          <a:xfrm>
            <a:off x="959150" y="1123950"/>
            <a:ext cx="7251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サイト名（ロゴ？）　　（　検索　/　ログイン・ログアウト　/　お問い合わせ　/　</a:t>
            </a:r>
            <a:r>
              <a:rPr lang="ja" sz="1200"/>
              <a:t>プロフィール</a:t>
            </a:r>
            <a:r>
              <a:rPr lang="ja" sz="1200"/>
              <a:t>　）</a:t>
            </a:r>
            <a:endParaRPr sz="1200"/>
          </a:p>
        </p:txBody>
      </p:sp>
      <p:sp>
        <p:nvSpPr>
          <p:cNvPr id="251" name="Google Shape;251;p20"/>
          <p:cNvSpPr/>
          <p:nvPr/>
        </p:nvSpPr>
        <p:spPr>
          <a:xfrm>
            <a:off x="8384125" y="1775800"/>
            <a:ext cx="112200" cy="3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8374225" y="4394700"/>
            <a:ext cx="132000" cy="31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1152500" y="3223775"/>
            <a:ext cx="3017700" cy="16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ここに</a:t>
            </a:r>
            <a:r>
              <a:rPr lang="ja"/>
              <a:t>口コミ</a:t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4987425" y="3220000"/>
            <a:ext cx="3017700" cy="16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ここに</a:t>
            </a:r>
            <a:r>
              <a:rPr lang="ja"/>
              <a:t>タイムライン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278250" y="2889425"/>
            <a:ext cx="11553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口コミ投稿</a:t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5048163" y="2909138"/>
            <a:ext cx="1871700" cy="21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タイムライン</a:t>
            </a:r>
            <a:r>
              <a:rPr lang="ja"/>
              <a:t>投稿</a:t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4066390" y="3223775"/>
            <a:ext cx="95400" cy="16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4058000" y="4573563"/>
            <a:ext cx="112200" cy="162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7878915" y="3220000"/>
            <a:ext cx="95400" cy="16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7870525" y="3391738"/>
            <a:ext cx="112200" cy="162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1152500" y="14805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31579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4348113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5792800" y="14557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7090525" y="145346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3307000" y="408621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</a:t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2821900" y="2807838"/>
            <a:ext cx="762000" cy="315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投稿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3497488" y="2770988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6840750" y="2805950"/>
            <a:ext cx="762000" cy="315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投稿</a:t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7516513" y="2684875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7</a:t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7290050" y="4086213"/>
            <a:ext cx="426000" cy="31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9</a:t>
            </a:r>
            <a:endParaRPr/>
          </a:p>
        </p:txBody>
      </p:sp>
      <p:graphicFrame>
        <p:nvGraphicFramePr>
          <p:cNvPr id="272" name="Google Shape;272;p20"/>
          <p:cNvGraphicFramePr/>
          <p:nvPr/>
        </p:nvGraphicFramePr>
        <p:xfrm>
          <a:off x="1455025" y="180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{3568A478-55BE-45A0-BA2B-1AE3ED9C607F}</a:tableStyleId>
              </a:tblPr>
              <a:tblGrid>
                <a:gridCol w="1529975"/>
                <a:gridCol w="4531525"/>
              </a:tblGrid>
              <a:tr h="29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参加費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他任意の項目（</a:t>
                      </a:r>
                      <a:r>
                        <a:rPr lang="ja" sz="1100">
                          <a:solidFill>
                            <a:schemeClr val="dk1"/>
                          </a:solidFill>
                        </a:rPr>
                        <a:t>HPのURL・画像・連絡先</a:t>
                      </a:r>
                      <a:r>
                        <a:rPr lang="ja"/>
                        <a:t>）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Google Shape;273;p20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/>
          <p:nvPr/>
        </p:nvSpPr>
        <p:spPr>
          <a:xfrm>
            <a:off x="7356100" y="3578600"/>
            <a:ext cx="1399200" cy="8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88750" y="55175"/>
            <a:ext cx="47793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900"/>
              <a:t>口コミ機能(表示イメージ）</a:t>
            </a:r>
            <a:endParaRPr sz="2900"/>
          </a:p>
        </p:txBody>
      </p:sp>
      <p:sp>
        <p:nvSpPr>
          <p:cNvPr id="280" name="Google Shape;280;p21"/>
          <p:cNvSpPr/>
          <p:nvPr/>
        </p:nvSpPr>
        <p:spPr>
          <a:xfrm>
            <a:off x="380075" y="637775"/>
            <a:ext cx="8593800" cy="41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1854600" y="2905013"/>
            <a:ext cx="4324200" cy="5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口コミ　件名</a:t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1854600" y="3625675"/>
            <a:ext cx="5434800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                  </a:t>
            </a:r>
            <a:r>
              <a:rPr lang="ja"/>
              <a:t>口コミ 本文</a:t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45425" y="1293300"/>
            <a:ext cx="1126800" cy="3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投稿者 名前</a:t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6980125" y="765225"/>
            <a:ext cx="1775100" cy="5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投稿日時 yyyy/mm/dd</a:t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1854600" y="1950550"/>
            <a:ext cx="3723300" cy="8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評価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★★★★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満足か〇/雰囲気が良い〇/治安が良い〇/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また来たい×/続いてほしい〇</a:t>
            </a:r>
            <a:endParaRPr/>
          </a:p>
        </p:txBody>
      </p:sp>
      <p:sp>
        <p:nvSpPr>
          <p:cNvPr id="286" name="Google Shape;286;p21"/>
          <p:cNvSpPr txBox="1"/>
          <p:nvPr/>
        </p:nvSpPr>
        <p:spPr>
          <a:xfrm>
            <a:off x="519000" y="897225"/>
            <a:ext cx="392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①</a:t>
            </a:r>
            <a:endParaRPr sz="2000"/>
          </a:p>
        </p:txBody>
      </p:sp>
      <p:sp>
        <p:nvSpPr>
          <p:cNvPr id="287" name="Google Shape;287;p21"/>
          <p:cNvSpPr txBox="1"/>
          <p:nvPr/>
        </p:nvSpPr>
        <p:spPr>
          <a:xfrm>
            <a:off x="1348700" y="2905025"/>
            <a:ext cx="392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0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288" name="Google Shape;288;p21"/>
          <p:cNvSpPr txBox="1"/>
          <p:nvPr/>
        </p:nvSpPr>
        <p:spPr>
          <a:xfrm>
            <a:off x="1301600" y="3866875"/>
            <a:ext cx="486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③</a:t>
            </a:r>
            <a:endParaRPr sz="2000"/>
          </a:p>
        </p:txBody>
      </p:sp>
      <p:sp>
        <p:nvSpPr>
          <p:cNvPr id="289" name="Google Shape;289;p21"/>
          <p:cNvSpPr txBox="1"/>
          <p:nvPr/>
        </p:nvSpPr>
        <p:spPr>
          <a:xfrm>
            <a:off x="6540950" y="765225"/>
            <a:ext cx="329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④</a:t>
            </a:r>
            <a:endParaRPr sz="2000"/>
          </a:p>
        </p:txBody>
      </p:sp>
      <p:sp>
        <p:nvSpPr>
          <p:cNvPr id="290" name="Google Shape;290;p21"/>
          <p:cNvSpPr txBox="1"/>
          <p:nvPr/>
        </p:nvSpPr>
        <p:spPr>
          <a:xfrm>
            <a:off x="7225925" y="3625675"/>
            <a:ext cx="329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1" name="Google Shape;291;p21"/>
          <p:cNvSpPr txBox="1"/>
          <p:nvPr/>
        </p:nvSpPr>
        <p:spPr>
          <a:xfrm>
            <a:off x="1301600" y="2176750"/>
            <a:ext cx="486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⑤</a:t>
            </a:r>
            <a:endParaRPr sz="2000"/>
          </a:p>
        </p:txBody>
      </p:sp>
      <p:sp>
        <p:nvSpPr>
          <p:cNvPr id="292" name="Google Shape;292;p21"/>
          <p:cNvSpPr/>
          <p:nvPr/>
        </p:nvSpPr>
        <p:spPr>
          <a:xfrm>
            <a:off x="3419538" y="855263"/>
            <a:ext cx="1274100" cy="8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写真</a:t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1858825" y="855250"/>
            <a:ext cx="1274100" cy="8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写真</a:t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4980238" y="855263"/>
            <a:ext cx="1274100" cy="8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写真</a:t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3033088" y="1090163"/>
            <a:ext cx="486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⑥</a:t>
            </a:r>
            <a:endParaRPr sz="2000"/>
          </a:p>
        </p:txBody>
      </p:sp>
      <p:sp>
        <p:nvSpPr>
          <p:cNvPr id="296" name="Google Shape;296;p21"/>
          <p:cNvSpPr txBox="1"/>
          <p:nvPr/>
        </p:nvSpPr>
        <p:spPr>
          <a:xfrm>
            <a:off x="-823800" y="581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