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3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11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79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4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5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5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3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0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7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E992-E80A-48AC-BC1B-3DF615811ABA}" type="datetimeFigureOut">
              <a:rPr lang="pl-PL" smtClean="0"/>
              <a:t>06.09.2019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F59D-169C-469D-96A7-CB0E53EBDD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02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0" y="4555958"/>
            <a:ext cx="12192000" cy="2302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/>
          <p:cNvSpPr txBox="1"/>
          <p:nvPr/>
        </p:nvSpPr>
        <p:spPr>
          <a:xfrm>
            <a:off x="136358" y="96635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PRE </a:t>
            </a:r>
            <a:r>
              <a:rPr lang="pl-PL" dirty="0" smtClean="0"/>
              <a:t>Build</a:t>
            </a:r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64543" y="5468262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</a:rPr>
              <a:t>POST</a:t>
            </a:r>
            <a:r>
              <a:rPr lang="pl-PL" b="1" dirty="0" smtClean="0">
                <a:solidFill>
                  <a:srgbClr val="00B0F0"/>
                </a:solidFill>
              </a:rPr>
              <a:t> </a:t>
            </a:r>
            <a:r>
              <a:rPr lang="pl-PL" dirty="0" smtClean="0"/>
              <a:t>Build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4543" y="322027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Build</a:t>
            </a:r>
            <a:endParaRPr lang="pl-PL" dirty="0"/>
          </a:p>
        </p:txBody>
      </p:sp>
      <p:sp>
        <p:nvSpPr>
          <p:cNvPr id="11" name="Rounded Rectangle 10"/>
          <p:cNvSpPr/>
          <p:nvPr/>
        </p:nvSpPr>
        <p:spPr>
          <a:xfrm>
            <a:off x="1759741" y="858253"/>
            <a:ext cx="2261936" cy="47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PostScript.sql</a:t>
            </a:r>
            <a:endParaRPr lang="pl-PL" dirty="0"/>
          </a:p>
        </p:txBody>
      </p:sp>
      <p:sp>
        <p:nvSpPr>
          <p:cNvPr id="12" name="Rounded Rectangle 11"/>
          <p:cNvSpPr/>
          <p:nvPr/>
        </p:nvSpPr>
        <p:spPr>
          <a:xfrm>
            <a:off x="4868300" y="858253"/>
            <a:ext cx="2261936" cy="47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</a:t>
            </a:r>
            <a:r>
              <a:rPr lang="pl-PL" dirty="0" smtClean="0">
                <a:solidFill>
                  <a:schemeClr val="accent6">
                    <a:lumMod val="50000"/>
                  </a:schemeClr>
                </a:solidFill>
              </a:rPr>
              <a:t>Debug</a:t>
            </a:r>
            <a:r>
              <a:rPr lang="pl-PL" dirty="0" smtClean="0"/>
              <a:t>.sql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16" y="2811017"/>
            <a:ext cx="1122390" cy="118783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515900" y="726706"/>
            <a:ext cx="2621759" cy="721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PostScript.sql</a:t>
            </a:r>
            <a:endParaRPr lang="pl-PL" dirty="0"/>
          </a:p>
        </p:txBody>
      </p:sp>
      <p:sp>
        <p:nvSpPr>
          <p:cNvPr id="16" name="Rounded Rectangle 15"/>
          <p:cNvSpPr/>
          <p:nvPr/>
        </p:nvSpPr>
        <p:spPr>
          <a:xfrm>
            <a:off x="2673740" y="1262553"/>
            <a:ext cx="1334380" cy="1558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PostScript.</a:t>
            </a:r>
            <a:r>
              <a:rPr lang="pl-PL" sz="1000" dirty="0" smtClean="0">
                <a:solidFill>
                  <a:schemeClr val="accent6">
                    <a:lumMod val="50000"/>
                  </a:schemeClr>
                </a:solidFill>
              </a:rPr>
              <a:t>Debug</a:t>
            </a:r>
            <a:r>
              <a:rPr lang="pl-PL" sz="1000" dirty="0" smtClean="0"/>
              <a:t>.sql</a:t>
            </a:r>
            <a:endParaRPr lang="pl-PL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1515900" y="2989938"/>
            <a:ext cx="2621759" cy="721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PostScript.sql</a:t>
            </a:r>
            <a:endParaRPr lang="pl-PL" dirty="0"/>
          </a:p>
        </p:txBody>
      </p:sp>
      <p:sp>
        <p:nvSpPr>
          <p:cNvPr id="18" name="Rounded Rectangle 17"/>
          <p:cNvSpPr/>
          <p:nvPr/>
        </p:nvSpPr>
        <p:spPr>
          <a:xfrm>
            <a:off x="2673740" y="3525785"/>
            <a:ext cx="1334380" cy="1558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/>
              <a:t>PostScript.</a:t>
            </a:r>
            <a:r>
              <a:rPr lang="pl-PL" sz="1000" dirty="0" smtClean="0">
                <a:solidFill>
                  <a:schemeClr val="accent6">
                    <a:lumMod val="50000"/>
                  </a:schemeClr>
                </a:solidFill>
              </a:rPr>
              <a:t>Debug</a:t>
            </a:r>
            <a:r>
              <a:rPr lang="pl-PL" sz="1000" dirty="0" smtClean="0"/>
              <a:t>.sql</a:t>
            </a:r>
            <a:endParaRPr lang="pl-PL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965032" y="5343054"/>
            <a:ext cx="2261936" cy="4774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</a:rPr>
              <a:t>Default</a:t>
            </a:r>
            <a:r>
              <a:rPr lang="pl-PL" dirty="0" smtClean="0"/>
              <a:t>.sql</a:t>
            </a:r>
            <a:endParaRPr lang="pl-PL" dirty="0"/>
          </a:p>
        </p:txBody>
      </p:sp>
      <p:sp>
        <p:nvSpPr>
          <p:cNvPr id="21" name="Rounded Rectangle 20"/>
          <p:cNvSpPr/>
          <p:nvPr/>
        </p:nvSpPr>
        <p:spPr>
          <a:xfrm>
            <a:off x="1746184" y="5343054"/>
            <a:ext cx="2261936" cy="477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PostScript.sql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62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6888 0.04005 C -0.08308 0.04908 -0.1043 0.05394 -0.12683 0.05394 C -0.15235 0.05394 -0.17292 0.04908 -0.18711 0.04005 L -0.25521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00013 0.328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078 0.3280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38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0013 0.3280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0078 0.3280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6888 0.04005 C -0.08307 0.04907 -0.1043 0.05393 -0.12682 0.05393 C -0.15234 0.05393 -0.17292 0.04907 -0.18711 0.04005 L -0.25521 1.11111E-6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Jamrozik Wojciech (Consultant)</dc:creator>
  <cp:lastModifiedBy>Jamrozik Wojciech (Consultant)</cp:lastModifiedBy>
  <cp:revision>5</cp:revision>
  <dcterms:created xsi:type="dcterms:W3CDTF">2019-09-06T13:02:19Z</dcterms:created>
  <dcterms:modified xsi:type="dcterms:W3CDTF">2019-09-06T13:35:50Z</dcterms:modified>
</cp:coreProperties>
</file>