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6" r:id="rId4"/>
    <p:sldId id="257" r:id="rId5"/>
    <p:sldId id="259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7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71736" y="26304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변형평가프로그램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 설명서</a:t>
            </a:r>
            <a:endParaRPr lang="en-US" altLang="ko-KR" dirty="0" smtClean="0"/>
          </a:p>
          <a:p>
            <a:r>
              <a:rPr lang="en-US" altLang="ko-KR" sz="1000" dirty="0" smtClean="0"/>
              <a:t>FSEP(Free Strain Evaluation Platform)</a:t>
            </a:r>
            <a:r>
              <a:rPr lang="en-US" altLang="ko-KR" sz="1000" baseline="0" dirty="0" smtClean="0"/>
              <a:t> Quick Guide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06049" y="26304"/>
            <a:ext cx="22028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LS cable and</a:t>
            </a:r>
            <a:r>
              <a:rPr lang="en-US" altLang="ko-KR" sz="900" baseline="0" dirty="0" smtClean="0"/>
              <a:t> system, all right reserved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730401" y="31120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B05864-8387-48FD-8F57-768AEF1DDCF9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9706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7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5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54A4-68BC-44B2-B068-BDE9604FD389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5864-8387-48FD-8F57-768AEF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4384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프로그램 설치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1) Python 3.8</a:t>
            </a:r>
            <a:r>
              <a:rPr lang="ko-KR" altLang="en-US" sz="1200" dirty="0" smtClean="0"/>
              <a:t>이상 설치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2) FSEP folder </a:t>
            </a:r>
            <a:r>
              <a:rPr lang="ko-KR" altLang="en-US" sz="1200" dirty="0" smtClean="0"/>
              <a:t>전체 복사</a:t>
            </a:r>
            <a:endParaRPr lang="en-US" altLang="ko-KR" sz="1200" dirty="0" smtClean="0"/>
          </a:p>
          <a:p>
            <a:r>
              <a:rPr lang="en-US" altLang="ko-KR" sz="1400" dirty="0" smtClean="0"/>
              <a:t>  3) fsep2.py</a:t>
            </a:r>
            <a:r>
              <a:rPr lang="ko-KR" altLang="en-US" sz="1400" dirty="0" smtClean="0"/>
              <a:t>를 구동하면서 필요한 패키지 추가 설치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657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46847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BOTDA </a:t>
            </a:r>
            <a:r>
              <a:rPr lang="ko-KR" altLang="en-US" dirty="0" smtClean="0"/>
              <a:t>데이터 파일의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파일로 변환</a:t>
            </a:r>
            <a:endParaRPr lang="en-US" altLang="ko-KR" dirty="0" smtClean="0"/>
          </a:p>
          <a:p>
            <a:r>
              <a:rPr lang="en-US" altLang="ko-KR" sz="1200" dirty="0" smtClean="0"/>
              <a:t>   1) </a:t>
            </a:r>
            <a:r>
              <a:rPr lang="en-US" altLang="ko-KR" sz="1200" dirty="0" err="1" smtClean="0"/>
              <a:t>Omnisens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DataViewer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프로그램 구동</a:t>
            </a:r>
            <a:endParaRPr lang="en-US" altLang="ko-KR" sz="1200" dirty="0" smtClean="0"/>
          </a:p>
          <a:p>
            <a:r>
              <a:rPr lang="en-US" altLang="ko-KR" sz="1200" dirty="0" smtClean="0"/>
              <a:t>   2) ‘File’ 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‘Open Folder’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‘Open Files’</a:t>
            </a:r>
            <a:r>
              <a:rPr lang="ko-KR" altLang="en-US" sz="1200" dirty="0" smtClean="0"/>
              <a:t>를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3) </a:t>
            </a:r>
            <a:r>
              <a:rPr lang="ko-KR" altLang="en-US" sz="1200" dirty="0" err="1" smtClean="0"/>
              <a:t>팝업창에서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폴드</a:t>
            </a:r>
            <a:r>
              <a:rPr lang="ko-KR" altLang="en-US" sz="1200" dirty="0" smtClean="0"/>
              <a:t> 또는 파일을 </a:t>
            </a:r>
            <a:r>
              <a:rPr lang="ko-KR" altLang="en-US" sz="1200" dirty="0" err="1" smtClean="0"/>
              <a:t>오픈함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4) </a:t>
            </a:r>
            <a:r>
              <a:rPr lang="ko-KR" altLang="en-US" sz="1200" dirty="0" smtClean="0"/>
              <a:t>센서목록에서 센서이름을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5) </a:t>
            </a:r>
            <a:r>
              <a:rPr lang="ko-KR" altLang="en-US" sz="1200" dirty="0" smtClean="0"/>
              <a:t>측정목록에서 측정이름을 선택</a:t>
            </a:r>
            <a:endParaRPr lang="en-US" altLang="ko-KR" sz="1200" dirty="0" smtClean="0"/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 6</a:t>
            </a:r>
            <a:r>
              <a:rPr lang="en-US" altLang="ko-KR" sz="1200" dirty="0"/>
              <a:t>) </a:t>
            </a:r>
            <a:r>
              <a:rPr lang="ko-KR" altLang="en-US" sz="1200" dirty="0"/>
              <a:t>거리에 따른 </a:t>
            </a:r>
            <a:r>
              <a:rPr lang="en-US" altLang="ko-KR" sz="1200" dirty="0" smtClean="0"/>
              <a:t>Frequency(BFS)</a:t>
            </a:r>
            <a:r>
              <a:rPr lang="ko-KR" altLang="en-US" sz="1200" dirty="0" smtClean="0"/>
              <a:t>가 있는 창에서 마우스 </a:t>
            </a:r>
            <a:r>
              <a:rPr lang="ko-KR" altLang="en-US" sz="1200" dirty="0" err="1" smtClean="0"/>
              <a:t>우클릭함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7) ‘Export’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8) ‘Absolute’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Export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9) </a:t>
            </a:r>
            <a:r>
              <a:rPr lang="ko-KR" altLang="en-US" sz="1200" dirty="0" smtClean="0"/>
              <a:t>저장할 </a:t>
            </a:r>
            <a:r>
              <a:rPr lang="ko-KR" altLang="en-US" sz="1200" dirty="0" err="1" smtClean="0"/>
              <a:t>폴드와</a:t>
            </a:r>
            <a:r>
              <a:rPr lang="ko-KR" altLang="en-US" sz="1200" dirty="0" smtClean="0"/>
              <a:t> 저장할 파일명을 입력하면 </a:t>
            </a:r>
            <a:r>
              <a:rPr lang="en-US" altLang="ko-KR" sz="1200" dirty="0" smtClean="0"/>
              <a:t>Export</a:t>
            </a:r>
            <a:r>
              <a:rPr lang="ko-KR" altLang="en-US" sz="1200" dirty="0" smtClean="0"/>
              <a:t>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10) Export</a:t>
            </a:r>
            <a:r>
              <a:rPr lang="ko-KR" altLang="en-US" sz="1200" dirty="0" err="1" smtClean="0"/>
              <a:t>돤</a:t>
            </a:r>
            <a:r>
              <a:rPr lang="ko-KR" altLang="en-US" sz="1200" dirty="0" smtClean="0"/>
              <a:t> 파일은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파일명</a:t>
            </a:r>
            <a:r>
              <a:rPr lang="en-US" altLang="ko-KR" sz="1200" dirty="0" smtClean="0"/>
              <a:t>_Freq.txt’ </a:t>
            </a:r>
            <a:r>
              <a:rPr lang="ko-KR" altLang="en-US" sz="1200" dirty="0" smtClean="0"/>
              <a:t>형태로 저장됨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587" y="877949"/>
            <a:ext cx="3600000" cy="19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79587" y="1071585"/>
            <a:ext cx="576064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07579" y="11045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센서목록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79587" y="1548971"/>
            <a:ext cx="57606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7579" y="16161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측정목록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587" y="2989131"/>
            <a:ext cx="3600000" cy="20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3600000" cy="19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2894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프로그램 구동</a:t>
            </a:r>
            <a:endParaRPr lang="en-US" altLang="ko-KR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터미널 프로그램 또는 </a:t>
            </a:r>
            <a:r>
              <a:rPr lang="en-US" altLang="ko-KR" sz="1200" dirty="0" smtClean="0"/>
              <a:t>‘cmd.exe’ </a:t>
            </a:r>
            <a:r>
              <a:rPr lang="ko-KR" altLang="en-US" sz="1200" dirty="0" smtClean="0"/>
              <a:t>구동</a:t>
            </a:r>
            <a:endParaRPr lang="en-US" altLang="ko-KR" sz="1200" dirty="0" smtClean="0"/>
          </a:p>
          <a:p>
            <a:r>
              <a:rPr lang="en-US" altLang="ko-KR" sz="1200" dirty="0" smtClean="0"/>
              <a:t> - FSEP </a:t>
            </a:r>
            <a:r>
              <a:rPr lang="ko-KR" altLang="en-US" sz="1200" dirty="0" smtClean="0"/>
              <a:t>폴더로 이동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- ‘python fsep2.py’ </a:t>
            </a:r>
            <a:r>
              <a:rPr lang="ko-KR" altLang="en-US" sz="1200" dirty="0" smtClean="0"/>
              <a:t>커맨드 입력</a:t>
            </a:r>
            <a:endParaRPr lang="en-US" altLang="ko-KR" sz="1200" dirty="0" smtClean="0"/>
          </a:p>
          <a:p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3600000" cy="194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665" y="4437112"/>
            <a:ext cx="213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프로그램 구동</a:t>
            </a:r>
            <a:endParaRPr lang="en-US" altLang="ko-KR" dirty="0" smtClean="0"/>
          </a:p>
          <a:p>
            <a:r>
              <a:rPr lang="en-US" altLang="ko-KR" sz="1200" dirty="0" smtClean="0"/>
              <a:t> - </a:t>
            </a:r>
            <a:r>
              <a:rPr lang="en-US" altLang="ko-KR" sz="1200" dirty="0" smtClean="0"/>
              <a:t>fsep.bat</a:t>
            </a:r>
            <a:r>
              <a:rPr lang="en-US" altLang="ko-KR" sz="1200" dirty="0" smtClean="0"/>
              <a:t>  </a:t>
            </a:r>
            <a:endParaRPr lang="en-US" altLang="ko-K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46977"/>
            <a:ext cx="3600000" cy="23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303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오픈</a:t>
            </a:r>
            <a:r>
              <a:rPr lang="en-US" altLang="ko-KR" dirty="0" smtClean="0"/>
              <a:t>(File Open)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하나의 파일만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en-US" altLang="ko-KR" sz="1200" dirty="0" err="1" smtClean="0"/>
              <a:t>Omnisens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파일은 </a:t>
            </a:r>
            <a:r>
              <a:rPr lang="en-US" altLang="ko-KR" sz="1200" dirty="0" smtClean="0"/>
              <a:t>_Freq.txt </a:t>
            </a:r>
            <a:r>
              <a:rPr lang="ko-KR" altLang="en-US" sz="1200" dirty="0" smtClean="0"/>
              <a:t>로 인식함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en-US" altLang="ko-KR" sz="1200" dirty="0" err="1" smtClean="0"/>
              <a:t>Viavi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파일은 </a:t>
            </a:r>
            <a:r>
              <a:rPr lang="en-US" altLang="ko-KR" sz="1200" dirty="0" smtClean="0"/>
              <a:t>.dtss.txt</a:t>
            </a:r>
            <a:r>
              <a:rPr lang="ko-KR" altLang="en-US" sz="1200" dirty="0" smtClean="0"/>
              <a:t>로 인식함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0826" y="4509120"/>
            <a:ext cx="3119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err="1" smtClean="0"/>
              <a:t>폴</a:t>
            </a:r>
            <a:r>
              <a:rPr lang="ko-KR" altLang="en-US" dirty="0" err="1"/>
              <a:t>드</a:t>
            </a:r>
            <a:r>
              <a:rPr lang="ko-KR" altLang="en-US" dirty="0" smtClean="0"/>
              <a:t> 오픈</a:t>
            </a:r>
            <a:r>
              <a:rPr lang="en-US" altLang="ko-KR" dirty="0" smtClean="0"/>
              <a:t>(Folder Open)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폴드</a:t>
            </a:r>
            <a:r>
              <a:rPr lang="ko-KR" altLang="en-US" sz="1200" dirty="0" smtClean="0"/>
              <a:t> 내 모든 파일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en-US" altLang="ko-KR" sz="1200" dirty="0" err="1" smtClean="0"/>
              <a:t>Omnisens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파일은 </a:t>
            </a:r>
            <a:r>
              <a:rPr lang="en-US" altLang="ko-KR" sz="1200" dirty="0" smtClean="0"/>
              <a:t>_Freq.txt </a:t>
            </a:r>
            <a:r>
              <a:rPr lang="ko-KR" altLang="en-US" sz="1200" dirty="0" smtClean="0"/>
              <a:t>로 인식함</a:t>
            </a:r>
            <a:endParaRPr lang="en-US" altLang="ko-KR" sz="1200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8529"/>
            <a:ext cx="3600000" cy="19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16" y="4139530"/>
            <a:ext cx="3600000" cy="193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선택</a:t>
            </a:r>
            <a:r>
              <a:rPr lang="en-US" altLang="ko-KR" dirty="0" smtClean="0"/>
              <a:t>(File selection)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하나씩 선택 후 </a:t>
            </a:r>
            <a:r>
              <a:rPr lang="en-US" altLang="ko-KR" sz="1200" dirty="0" smtClean="0"/>
              <a:t>‘Add’ </a:t>
            </a:r>
            <a:r>
              <a:rPr lang="ko-KR" altLang="en-US" sz="1200" dirty="0" smtClean="0"/>
              <a:t>버튼을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선택하지 않고 </a:t>
            </a:r>
            <a:r>
              <a:rPr lang="en-US" altLang="ko-KR" sz="1200" dirty="0" smtClean="0"/>
              <a:t>‘Add’</a:t>
            </a:r>
            <a:r>
              <a:rPr lang="ko-KR" altLang="en-US" sz="1200" dirty="0" smtClean="0"/>
              <a:t>버튼을 누르면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err="1" smtClean="0"/>
              <a:t>오픈된</a:t>
            </a:r>
            <a:r>
              <a:rPr lang="ko-KR" altLang="en-US" sz="1200" dirty="0" smtClean="0"/>
              <a:t> 파일 전체가 선택됨</a:t>
            </a: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3600000" cy="193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3429000"/>
            <a:ext cx="6044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파일 선택 취소</a:t>
            </a:r>
            <a:r>
              <a:rPr lang="en-US" altLang="ko-KR" dirty="0" smtClean="0"/>
              <a:t>(File selection)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아래 창에서 하나씩 선택 후 </a:t>
            </a:r>
            <a:r>
              <a:rPr lang="en-US" altLang="ko-KR" sz="1200" dirty="0" smtClean="0"/>
              <a:t>‘Remove’ </a:t>
            </a:r>
            <a:r>
              <a:rPr lang="ko-KR" altLang="en-US" sz="1200" dirty="0" smtClean="0"/>
              <a:t>버튼을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선택하지 않고 </a:t>
            </a:r>
            <a:r>
              <a:rPr lang="en-US" altLang="ko-KR" sz="1200" dirty="0" smtClean="0"/>
              <a:t>‘Remove’</a:t>
            </a:r>
            <a:r>
              <a:rPr lang="ko-KR" altLang="en-US" sz="1200" dirty="0" smtClean="0"/>
              <a:t>버튼을 누르면 모두 파일오픈 목록 창으로 목록이 이동됨</a:t>
            </a:r>
            <a:endParaRPr lang="en-US" altLang="ko-KR" sz="12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80" y="4328286"/>
            <a:ext cx="3600000" cy="194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407727"/>
            <a:ext cx="539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200" dirty="0" smtClean="0"/>
              <a:t>파일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 취소 기능은 데이터 로딩할 목록을 활성화 하는 과정임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0840" y="1219612"/>
            <a:ext cx="984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12160" y="1196752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파일 오픈 목록이 있는 창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파란색으로 표시됨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958848" y="4675996"/>
            <a:ext cx="984072" cy="37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0168" y="4653136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‘</a:t>
            </a:r>
            <a:r>
              <a:rPr lang="ko-KR" altLang="en-US" sz="1000" dirty="0" smtClean="0"/>
              <a:t>파일 선택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후 목록이 있는 창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파란색으로 표시됨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91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5" y="848144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로딩</a:t>
            </a:r>
            <a:r>
              <a:rPr lang="en-US" altLang="ko-KR" dirty="0" smtClean="0"/>
              <a:t>(Import)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하나씩 선택 후 </a:t>
            </a:r>
            <a:r>
              <a:rPr lang="en-US" altLang="ko-KR" sz="1200" dirty="0" smtClean="0"/>
              <a:t>‘Import’ </a:t>
            </a:r>
            <a:r>
              <a:rPr lang="ko-KR" altLang="en-US" sz="1200" dirty="0" smtClean="0"/>
              <a:t>버튼을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선택하지 않고 </a:t>
            </a:r>
            <a:r>
              <a:rPr lang="en-US" altLang="ko-KR" sz="1200" dirty="0" smtClean="0"/>
              <a:t>‘Import’</a:t>
            </a:r>
            <a:r>
              <a:rPr lang="ko-KR" altLang="en-US" sz="1200" dirty="0" smtClean="0"/>
              <a:t>버튼을 누르면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err="1" smtClean="0"/>
              <a:t>오픈된</a:t>
            </a:r>
            <a:r>
              <a:rPr lang="ko-KR" altLang="en-US" sz="1200" dirty="0" smtClean="0"/>
              <a:t> 파일 전체가 로딩됨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팝업창에서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Yes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sensor name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, No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file name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Sorting</a:t>
            </a:r>
            <a:r>
              <a:rPr lang="ko-KR" altLang="en-US" sz="1200" dirty="0" smtClean="0"/>
              <a:t>됨 할지 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6407727"/>
            <a:ext cx="466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200" dirty="0" smtClean="0"/>
              <a:t>파일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 취소 기능은 분석하려는 목록을 찾는 과정임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600000" cy="19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5" y="3440432"/>
            <a:ext cx="475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주파수 범위 설정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FrequencyLimit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‘Edit’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FrequencyLimit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주파수범위가 </a:t>
            </a:r>
            <a:r>
              <a:rPr lang="en-US" altLang="ko-KR" sz="1200" dirty="0" smtClean="0"/>
              <a:t>default</a:t>
            </a:r>
            <a:r>
              <a:rPr lang="ko-KR" altLang="en-US" sz="1200" dirty="0" smtClean="0"/>
              <a:t>값이 아닌 값으로 수정을 </a:t>
            </a:r>
            <a:r>
              <a:rPr lang="ko-KR" altLang="en-US" sz="1200" dirty="0" err="1" smtClean="0"/>
              <a:t>원할경우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‘</a:t>
            </a:r>
            <a:r>
              <a:rPr lang="ko-KR" altLang="en-US" sz="1200" dirty="0" smtClean="0"/>
              <a:t>주파수범위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에 최소 주파수와 최대 주파수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입력하고 </a:t>
            </a:r>
            <a:r>
              <a:rPr lang="ko-KR" altLang="en-US" sz="1200" dirty="0" err="1" smtClean="0"/>
              <a:t>엔터</a:t>
            </a:r>
            <a:r>
              <a:rPr lang="ko-KR" altLang="en-US" sz="1200" dirty="0" smtClean="0"/>
              <a:t> 침</a:t>
            </a:r>
            <a:endParaRPr lang="en-US" altLang="ko-KR" sz="1200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056" y="3789040"/>
            <a:ext cx="3600000" cy="19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67109" y="4689913"/>
            <a:ext cx="42902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36096" y="483392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주파수 범위 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4286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공간적 범위 설정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SpatialLimit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측정한 시료의 공간적 형태를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중 하나를 선택함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‘Edit’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SpatialLimit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공간적 길이 정보가 있을 경우 분석하는 범위 입력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(BFS </a:t>
            </a:r>
            <a:r>
              <a:rPr lang="ko-KR" altLang="en-US" sz="1200" dirty="0" smtClean="0"/>
              <a:t>시간화 이후 범위 확인 후 입력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5" y="3429000"/>
            <a:ext cx="428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BFS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(View menu)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전체를 보려면 </a:t>
            </a:r>
            <a:r>
              <a:rPr lang="en-US" altLang="ko-KR" sz="1200" dirty="0" smtClean="0"/>
              <a:t>‘View’ 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‘B-profile’</a:t>
            </a:r>
            <a:r>
              <a:rPr lang="ko-KR" altLang="en-US" sz="1200" dirty="0" smtClean="0"/>
              <a:t>을 선택함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시단을 보려면 </a:t>
            </a:r>
            <a:r>
              <a:rPr lang="en-US" altLang="ko-KR" sz="1200" dirty="0" smtClean="0"/>
              <a:t>‘View’ 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StartView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선택함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종단을 보려면 </a:t>
            </a:r>
            <a:r>
              <a:rPr lang="en-US" altLang="ko-KR" sz="1200" dirty="0" smtClean="0"/>
              <a:t>‘View’ 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EndView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선택함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06" y="984387"/>
            <a:ext cx="3600000" cy="194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564872" y="1884132"/>
            <a:ext cx="519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09827" y="1781927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공간적 형태 사전 선택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06" y="3701039"/>
            <a:ext cx="3600000" cy="203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084168" y="3845055"/>
            <a:ext cx="115212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56844" y="3836671"/>
            <a:ext cx="115212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04716" y="4781159"/>
            <a:ext cx="23042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09827" y="345481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>
                <a:solidFill>
                  <a:srgbClr val="FF0000"/>
                </a:solidFill>
              </a:rPr>
              <a:t>StartView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6844" y="3454817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EndView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7077" y="57338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B-Profile </a:t>
            </a:r>
            <a:r>
              <a:rPr lang="ko-KR" altLang="en-US" sz="1000" dirty="0" smtClean="0">
                <a:solidFill>
                  <a:srgbClr val="FF0000"/>
                </a:solidFill>
              </a:rPr>
              <a:t>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3110" y="2028148"/>
            <a:ext cx="981606" cy="124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09827" y="1967218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공간적 길이정보 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8144"/>
            <a:ext cx="464742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이동표준편차 계산 및 시각화 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‘Analysis’</a:t>
            </a:r>
            <a:r>
              <a:rPr lang="ko-KR" altLang="en-US" sz="1200" dirty="0" smtClean="0"/>
              <a:t>메뉴에서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MovingStandardDeviation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버턴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누름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팝업창에서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‘Yes’</a:t>
            </a:r>
            <a:r>
              <a:rPr lang="ko-KR" altLang="en-US" sz="1200" dirty="0" smtClean="0"/>
              <a:t>를 선택하면 계산을 진행함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‘No’</a:t>
            </a:r>
            <a:r>
              <a:rPr lang="ko-KR" altLang="en-US" sz="1200" dirty="0" smtClean="0"/>
              <a:t>를 선택하면 기존에 계산된 값을 읽어 드림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시각화 된 이미지를 저장할 폴더를 선택함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en-US" altLang="ko-KR" sz="1200" dirty="0" err="1" smtClean="0"/>
              <a:t>MovingStandardDeviation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시각화 창은 신규로 생성됨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. </a:t>
            </a:r>
            <a:r>
              <a:rPr lang="ko-KR" altLang="en-US" sz="1200" dirty="0" smtClean="0"/>
              <a:t>왼쪽 축은 </a:t>
            </a:r>
            <a:r>
              <a:rPr lang="en-US" altLang="ko-KR" sz="1200" dirty="0" smtClean="0"/>
              <a:t>BFS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오른쪽 축은 이동표준편차임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. </a:t>
            </a:r>
            <a:r>
              <a:rPr lang="ko-KR" altLang="en-US" sz="1200" dirty="0" smtClean="0"/>
              <a:t>이동표준편차의 </a:t>
            </a:r>
            <a:r>
              <a:rPr lang="ko-KR" altLang="en-US" sz="1200" dirty="0" err="1" smtClean="0"/>
              <a:t>기준값은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2MHz, 5MHz</a:t>
            </a:r>
            <a:r>
              <a:rPr lang="ko-KR" altLang="en-US" sz="1200" dirty="0" smtClean="0"/>
              <a:t>로  </a:t>
            </a:r>
            <a:r>
              <a:rPr lang="ko-KR" altLang="en-US" sz="1200" dirty="0" err="1" smtClean="0"/>
              <a:t>녹색선으로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. 2</a:t>
            </a:r>
            <a:r>
              <a:rPr lang="ko-KR" altLang="en-US" sz="1200" dirty="0" smtClean="0"/>
              <a:t>개의 광섬유가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로 구성되어 대칭적으로 보이기도 함</a:t>
            </a:r>
            <a:endParaRPr lang="en-US" altLang="ko-KR" sz="1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8760"/>
            <a:ext cx="3600000" cy="202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2" y="3140968"/>
            <a:ext cx="4320000" cy="315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626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2023-01-15T00:19:10Z</dcterms:created>
  <dcterms:modified xsi:type="dcterms:W3CDTF">2023-01-15T04:36:58Z</dcterms:modified>
</cp:coreProperties>
</file>