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2ACAD-40DD-4118-9CA2-99CD894FE912}" v="5" dt="2023-12-05T11:57:31.686"/>
    <p1510:client id="{56EAC95D-6910-447A-AC4E-0C241ADFF7BA}" v="34" dt="2023-12-05T14:50:02.890"/>
    <p1510:client id="{8F8B74CE-C794-4FA1-A98C-98CEB378FF54}" v="349" dt="2023-12-05T14:44:48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eira Cauan (SO/BUD3-ETS)" userId="586e108a-0a77-4971-ae53-2a4be02b78d8" providerId="ADAL" clId="{00F2ACAD-40DD-4118-9CA2-99CD894FE912}"/>
    <pc:docChg chg="custSel addSld modSld">
      <pc:chgData name="Moreira Cauan (SO/BUD3-ETS)" userId="586e108a-0a77-4971-ae53-2a4be02b78d8" providerId="ADAL" clId="{00F2ACAD-40DD-4118-9CA2-99CD894FE912}" dt="2023-12-05T13:22:40.484" v="1174" actId="20577"/>
      <pc:docMkLst>
        <pc:docMk/>
      </pc:docMkLst>
      <pc:sldChg chg="addSp delSp modSp mod">
        <pc:chgData name="Moreira Cauan (SO/BUD3-ETS)" userId="586e108a-0a77-4971-ae53-2a4be02b78d8" providerId="ADAL" clId="{00F2ACAD-40DD-4118-9CA2-99CD894FE912}" dt="2023-12-05T13:22:40.484" v="1174" actId="20577"/>
        <pc:sldMkLst>
          <pc:docMk/>
          <pc:sldMk cId="483876053" sldId="256"/>
        </pc:sldMkLst>
        <pc:spChg chg="mod">
          <ac:chgData name="Moreira Cauan (SO/BUD3-ETS)" userId="586e108a-0a77-4971-ae53-2a4be02b78d8" providerId="ADAL" clId="{00F2ACAD-40DD-4118-9CA2-99CD894FE912}" dt="2023-12-05T12:27:43.217" v="978" actId="14100"/>
          <ac:spMkLst>
            <pc:docMk/>
            <pc:sldMk cId="483876053" sldId="256"/>
            <ac:spMk id="6" creationId="{F81A9B54-8C08-2557-EEA7-6F65532D234D}"/>
          </ac:spMkLst>
        </pc:spChg>
        <pc:spChg chg="mod">
          <ac:chgData name="Moreira Cauan (SO/BUD3-ETS)" userId="586e108a-0a77-4971-ae53-2a4be02b78d8" providerId="ADAL" clId="{00F2ACAD-40DD-4118-9CA2-99CD894FE912}" dt="2023-12-05T13:11:25.080" v="1095" actId="20577"/>
          <ac:spMkLst>
            <pc:docMk/>
            <pc:sldMk cId="483876053" sldId="256"/>
            <ac:spMk id="7" creationId="{64F34989-CD73-695E-E60B-2E557025B858}"/>
          </ac:spMkLst>
        </pc:spChg>
        <pc:spChg chg="mod">
          <ac:chgData name="Moreira Cauan (SO/BUD3-ETS)" userId="586e108a-0a77-4971-ae53-2a4be02b78d8" providerId="ADAL" clId="{00F2ACAD-40DD-4118-9CA2-99CD894FE912}" dt="2023-12-05T13:22:40.484" v="1174" actId="20577"/>
          <ac:spMkLst>
            <pc:docMk/>
            <pc:sldMk cId="483876053" sldId="256"/>
            <ac:spMk id="9" creationId="{6FDAB926-2F02-A241-9D2A-ED2F4DF98361}"/>
          </ac:spMkLst>
        </pc:spChg>
        <pc:spChg chg="mod">
          <ac:chgData name="Moreira Cauan (SO/BUD3-ETS)" userId="586e108a-0a77-4971-ae53-2a4be02b78d8" providerId="ADAL" clId="{00F2ACAD-40DD-4118-9CA2-99CD894FE912}" dt="2023-12-05T12:53:28.438" v="993" actId="1076"/>
          <ac:spMkLst>
            <pc:docMk/>
            <pc:sldMk cId="483876053" sldId="256"/>
            <ac:spMk id="12" creationId="{9D71EFE1-BE30-9F7B-9E61-15F69AE02D7C}"/>
          </ac:spMkLst>
        </pc:spChg>
        <pc:spChg chg="mod topLvl">
          <ac:chgData name="Moreira Cauan (SO/BUD3-ETS)" userId="586e108a-0a77-4971-ae53-2a4be02b78d8" providerId="ADAL" clId="{00F2ACAD-40DD-4118-9CA2-99CD894FE912}" dt="2023-12-05T13:01:22.962" v="1091" actId="1076"/>
          <ac:spMkLst>
            <pc:docMk/>
            <pc:sldMk cId="483876053" sldId="256"/>
            <ac:spMk id="14" creationId="{018EF8F7-50A8-F900-AFAF-A20C8883F664}"/>
          </ac:spMkLst>
        </pc:spChg>
        <pc:spChg chg="del topLvl">
          <ac:chgData name="Moreira Cauan (SO/BUD3-ETS)" userId="586e108a-0a77-4971-ae53-2a4be02b78d8" providerId="ADAL" clId="{00F2ACAD-40DD-4118-9CA2-99CD894FE912}" dt="2023-12-05T12:27:26.175" v="975" actId="478"/>
          <ac:spMkLst>
            <pc:docMk/>
            <pc:sldMk cId="483876053" sldId="256"/>
            <ac:spMk id="15" creationId="{398E8B37-7369-163F-442C-0BD269B2CE50}"/>
          </ac:spMkLst>
        </pc:spChg>
        <pc:spChg chg="mod">
          <ac:chgData name="Moreira Cauan (SO/BUD3-ETS)" userId="586e108a-0a77-4971-ae53-2a4be02b78d8" providerId="ADAL" clId="{00F2ACAD-40DD-4118-9CA2-99CD894FE912}" dt="2023-12-05T12:00:39.215" v="344" actId="20577"/>
          <ac:spMkLst>
            <pc:docMk/>
            <pc:sldMk cId="483876053" sldId="256"/>
            <ac:spMk id="17" creationId="{342CF65C-109D-C104-76C6-65F644CF4CD5}"/>
          </ac:spMkLst>
        </pc:spChg>
        <pc:spChg chg="del topLvl">
          <ac:chgData name="Moreira Cauan (SO/BUD3-ETS)" userId="586e108a-0a77-4971-ae53-2a4be02b78d8" providerId="ADAL" clId="{00F2ACAD-40DD-4118-9CA2-99CD894FE912}" dt="2023-12-05T11:47:19.658" v="97" actId="478"/>
          <ac:spMkLst>
            <pc:docMk/>
            <pc:sldMk cId="483876053" sldId="256"/>
            <ac:spMk id="26" creationId="{A30B9302-1177-10BB-188B-E71A9561CA09}"/>
          </ac:spMkLst>
        </pc:spChg>
        <pc:spChg chg="del mod topLvl">
          <ac:chgData name="Moreira Cauan (SO/BUD3-ETS)" userId="586e108a-0a77-4971-ae53-2a4be02b78d8" providerId="ADAL" clId="{00F2ACAD-40DD-4118-9CA2-99CD894FE912}" dt="2023-12-05T11:57:22.589" v="283" actId="21"/>
          <ac:spMkLst>
            <pc:docMk/>
            <pc:sldMk cId="483876053" sldId="256"/>
            <ac:spMk id="27" creationId="{4DD168AE-312B-1A24-D713-6F9302495B26}"/>
          </ac:spMkLst>
        </pc:spChg>
        <pc:spChg chg="mod">
          <ac:chgData name="Moreira Cauan (SO/BUD3-ETS)" userId="586e108a-0a77-4971-ae53-2a4be02b78d8" providerId="ADAL" clId="{00F2ACAD-40DD-4118-9CA2-99CD894FE912}" dt="2023-12-05T13:01:26.036" v="1093" actId="1076"/>
          <ac:spMkLst>
            <pc:docMk/>
            <pc:sldMk cId="483876053" sldId="256"/>
            <ac:spMk id="28" creationId="{FA935A53-2BCA-C6B7-2743-EA7A1AB17BB0}"/>
          </ac:spMkLst>
        </pc:spChg>
        <pc:spChg chg="mod">
          <ac:chgData name="Moreira Cauan (SO/BUD3-ETS)" userId="586e108a-0a77-4971-ae53-2a4be02b78d8" providerId="ADAL" clId="{00F2ACAD-40DD-4118-9CA2-99CD894FE912}" dt="2023-12-05T11:56:21.807" v="276" actId="164"/>
          <ac:spMkLst>
            <pc:docMk/>
            <pc:sldMk cId="483876053" sldId="256"/>
            <ac:spMk id="29" creationId="{6B5F29ED-8AEB-CACA-9E1C-31A7022DEB3C}"/>
          </ac:spMkLst>
        </pc:spChg>
        <pc:spChg chg="del mod">
          <ac:chgData name="Moreira Cauan (SO/BUD3-ETS)" userId="586e108a-0a77-4971-ae53-2a4be02b78d8" providerId="ADAL" clId="{00F2ACAD-40DD-4118-9CA2-99CD894FE912}" dt="2023-12-05T11:57:22.589" v="283" actId="21"/>
          <ac:spMkLst>
            <pc:docMk/>
            <pc:sldMk cId="483876053" sldId="256"/>
            <ac:spMk id="32" creationId="{88275FD5-6631-75D4-2637-AF6DC87EA06D}"/>
          </ac:spMkLst>
        </pc:spChg>
        <pc:spChg chg="add del mod">
          <ac:chgData name="Moreira Cauan (SO/BUD3-ETS)" userId="586e108a-0a77-4971-ae53-2a4be02b78d8" providerId="ADAL" clId="{00F2ACAD-40DD-4118-9CA2-99CD894FE912}" dt="2023-12-05T11:57:19.341" v="282"/>
          <ac:spMkLst>
            <pc:docMk/>
            <pc:sldMk cId="483876053" sldId="256"/>
            <ac:spMk id="35" creationId="{1B5D12FB-1238-37CC-102F-59CB5C760C15}"/>
          </ac:spMkLst>
        </pc:spChg>
        <pc:spChg chg="add del mod">
          <ac:chgData name="Moreira Cauan (SO/BUD3-ETS)" userId="586e108a-0a77-4971-ae53-2a4be02b78d8" providerId="ADAL" clId="{00F2ACAD-40DD-4118-9CA2-99CD894FE912}" dt="2023-12-05T11:57:19.341" v="282"/>
          <ac:spMkLst>
            <pc:docMk/>
            <pc:sldMk cId="483876053" sldId="256"/>
            <ac:spMk id="36" creationId="{6FA0BC70-5EBA-8F80-0A4A-33475881EC01}"/>
          </ac:spMkLst>
        </pc:spChg>
        <pc:grpChg chg="del mod">
          <ac:chgData name="Moreira Cauan (SO/BUD3-ETS)" userId="586e108a-0a77-4971-ae53-2a4be02b78d8" providerId="ADAL" clId="{00F2ACAD-40DD-4118-9CA2-99CD894FE912}" dt="2023-12-05T12:27:26.175" v="975" actId="478"/>
          <ac:grpSpMkLst>
            <pc:docMk/>
            <pc:sldMk cId="483876053" sldId="256"/>
            <ac:grpSpMk id="13" creationId="{32D1E35E-E83F-3BD5-A2DE-B7E9B7589514}"/>
          </ac:grpSpMkLst>
        </pc:grpChg>
        <pc:grpChg chg="mod">
          <ac:chgData name="Moreira Cauan (SO/BUD3-ETS)" userId="586e108a-0a77-4971-ae53-2a4be02b78d8" providerId="ADAL" clId="{00F2ACAD-40DD-4118-9CA2-99CD894FE912}" dt="2023-12-05T11:56:21.807" v="276" actId="164"/>
          <ac:grpSpMkLst>
            <pc:docMk/>
            <pc:sldMk cId="483876053" sldId="256"/>
            <ac:grpSpMk id="16" creationId="{857642B1-BA5B-1467-3F7D-05E8F0345A65}"/>
          </ac:grpSpMkLst>
        </pc:grpChg>
        <pc:grpChg chg="del">
          <ac:chgData name="Moreira Cauan (SO/BUD3-ETS)" userId="586e108a-0a77-4971-ae53-2a4be02b78d8" providerId="ADAL" clId="{00F2ACAD-40DD-4118-9CA2-99CD894FE912}" dt="2023-12-05T11:47:19.658" v="97" actId="478"/>
          <ac:grpSpMkLst>
            <pc:docMk/>
            <pc:sldMk cId="483876053" sldId="256"/>
            <ac:grpSpMk id="25" creationId="{FDF4EAB1-08CD-B5A8-0DF1-15698C0AED68}"/>
          </ac:grpSpMkLst>
        </pc:grpChg>
        <pc:grpChg chg="mod">
          <ac:chgData name="Moreira Cauan (SO/BUD3-ETS)" userId="586e108a-0a77-4971-ae53-2a4be02b78d8" providerId="ADAL" clId="{00F2ACAD-40DD-4118-9CA2-99CD894FE912}" dt="2023-12-05T13:01:19.246" v="1090" actId="1076"/>
          <ac:grpSpMkLst>
            <pc:docMk/>
            <pc:sldMk cId="483876053" sldId="256"/>
            <ac:grpSpMk id="33" creationId="{F908BD36-F6B2-947E-0FCC-7A840C431F22}"/>
          </ac:grpSpMkLst>
        </pc:grpChg>
        <pc:grpChg chg="add mod">
          <ac:chgData name="Moreira Cauan (SO/BUD3-ETS)" userId="586e108a-0a77-4971-ae53-2a4be02b78d8" providerId="ADAL" clId="{00F2ACAD-40DD-4118-9CA2-99CD894FE912}" dt="2023-12-05T13:01:04.002" v="1086" actId="1076"/>
          <ac:grpSpMkLst>
            <pc:docMk/>
            <pc:sldMk cId="483876053" sldId="256"/>
            <ac:grpSpMk id="34" creationId="{6B4918CE-172B-4AE2-AFF6-1A0D29C287AF}"/>
          </ac:grpSpMkLst>
        </pc:grpChg>
      </pc:sldChg>
      <pc:sldChg chg="addSp delSp modSp new mod">
        <pc:chgData name="Moreira Cauan (SO/BUD3-ETS)" userId="586e108a-0a77-4971-ae53-2a4be02b78d8" providerId="ADAL" clId="{00F2ACAD-40DD-4118-9CA2-99CD894FE912}" dt="2023-12-05T13:13:16.548" v="1136" actId="14100"/>
        <pc:sldMkLst>
          <pc:docMk/>
          <pc:sldMk cId="2693343485" sldId="257"/>
        </pc:sldMkLst>
        <pc:spChg chg="del">
          <ac:chgData name="Moreira Cauan (SO/BUD3-ETS)" userId="586e108a-0a77-4971-ae53-2a4be02b78d8" providerId="ADAL" clId="{00F2ACAD-40DD-4118-9CA2-99CD894FE912}" dt="2023-12-05T11:56:56.189" v="279" actId="478"/>
          <ac:spMkLst>
            <pc:docMk/>
            <pc:sldMk cId="2693343485" sldId="257"/>
            <ac:spMk id="2" creationId="{552075DE-8824-4E11-9BD2-C1D3B7329650}"/>
          </ac:spMkLst>
        </pc:spChg>
        <pc:spChg chg="del">
          <ac:chgData name="Moreira Cauan (SO/BUD3-ETS)" userId="586e108a-0a77-4971-ae53-2a4be02b78d8" providerId="ADAL" clId="{00F2ACAD-40DD-4118-9CA2-99CD894FE912}" dt="2023-12-05T11:56:59.602" v="280" actId="478"/>
          <ac:spMkLst>
            <pc:docMk/>
            <pc:sldMk cId="2693343485" sldId="257"/>
            <ac:spMk id="3" creationId="{D2308659-D01C-F34A-0900-4FD4EA1CC752}"/>
          </ac:spMkLst>
        </pc:spChg>
        <pc:spChg chg="add mod">
          <ac:chgData name="Moreira Cauan (SO/BUD3-ETS)" userId="586e108a-0a77-4971-ae53-2a4be02b78d8" providerId="ADAL" clId="{00F2ACAD-40DD-4118-9CA2-99CD894FE912}" dt="2023-12-05T13:00:06.963" v="1085" actId="14100"/>
          <ac:spMkLst>
            <pc:docMk/>
            <pc:sldMk cId="2693343485" sldId="257"/>
            <ac:spMk id="4" creationId="{E82898A9-6E56-FE2C-1B23-14B65D22CAEC}"/>
          </ac:spMkLst>
        </pc:spChg>
        <pc:spChg chg="add mod">
          <ac:chgData name="Moreira Cauan (SO/BUD3-ETS)" userId="586e108a-0a77-4971-ae53-2a4be02b78d8" providerId="ADAL" clId="{00F2ACAD-40DD-4118-9CA2-99CD894FE912}" dt="2023-12-05T12:58:28.687" v="1084" actId="14100"/>
          <ac:spMkLst>
            <pc:docMk/>
            <pc:sldMk cId="2693343485" sldId="257"/>
            <ac:spMk id="5" creationId="{14ED0C17-1F39-DBF2-B7A3-6E12EC391EF1}"/>
          </ac:spMkLst>
        </pc:spChg>
        <pc:spChg chg="add mod">
          <ac:chgData name="Moreira Cauan (SO/BUD3-ETS)" userId="586e108a-0a77-4971-ae53-2a4be02b78d8" providerId="ADAL" clId="{00F2ACAD-40DD-4118-9CA2-99CD894FE912}" dt="2023-12-05T13:13:16.548" v="1136" actId="14100"/>
          <ac:spMkLst>
            <pc:docMk/>
            <pc:sldMk cId="2693343485" sldId="257"/>
            <ac:spMk id="6" creationId="{4EC3CDA0-1BB9-8383-73A5-918CC7B2C507}"/>
          </ac:spMkLst>
        </pc:spChg>
        <pc:spChg chg="add mod">
          <ac:chgData name="Moreira Cauan (SO/BUD3-ETS)" userId="586e108a-0a77-4971-ae53-2a4be02b78d8" providerId="ADAL" clId="{00F2ACAD-40DD-4118-9CA2-99CD894FE912}" dt="2023-12-05T12:53:53.783" v="996" actId="1076"/>
          <ac:spMkLst>
            <pc:docMk/>
            <pc:sldMk cId="2693343485" sldId="257"/>
            <ac:spMk id="7" creationId="{9E317476-D833-94F6-5E1D-694139505AB5}"/>
          </ac:spMkLst>
        </pc:spChg>
      </pc:sldChg>
    </pc:docChg>
  </pc:docChgLst>
  <pc:docChgLst>
    <pc:chgData name="Moreira Cauan (SO/BUD3-ETS)" userId="586e108a-0a77-4971-ae53-2a4be02b78d8" providerId="ADAL" clId="{8F8B74CE-C794-4FA1-A98C-98CEB378FF54}"/>
    <pc:docChg chg="custSel modSld">
      <pc:chgData name="Moreira Cauan (SO/BUD3-ETS)" userId="586e108a-0a77-4971-ae53-2a4be02b78d8" providerId="ADAL" clId="{8F8B74CE-C794-4FA1-A98C-98CEB378FF54}" dt="2023-12-05T14:44:48.787" v="348" actId="14100"/>
      <pc:docMkLst>
        <pc:docMk/>
      </pc:docMkLst>
      <pc:sldChg chg="addSp delSp modSp mod">
        <pc:chgData name="Moreira Cauan (SO/BUD3-ETS)" userId="586e108a-0a77-4971-ae53-2a4be02b78d8" providerId="ADAL" clId="{8F8B74CE-C794-4FA1-A98C-98CEB378FF54}" dt="2023-12-05T14:44:48.787" v="348" actId="14100"/>
        <pc:sldMkLst>
          <pc:docMk/>
          <pc:sldMk cId="483876053" sldId="256"/>
        </pc:sldMkLst>
        <pc:spChg chg="add mod">
          <ac:chgData name="Moreira Cauan (SO/BUD3-ETS)" userId="586e108a-0a77-4971-ae53-2a4be02b78d8" providerId="ADAL" clId="{8F8B74CE-C794-4FA1-A98C-98CEB378FF54}" dt="2023-12-05T14:44:48.787" v="348" actId="14100"/>
          <ac:spMkLst>
            <pc:docMk/>
            <pc:sldMk cId="483876053" sldId="256"/>
            <ac:spMk id="2" creationId="{AA5D5468-C3D5-F77B-4F97-975129377353}"/>
          </ac:spMkLst>
        </pc:spChg>
        <pc:spChg chg="add mod">
          <ac:chgData name="Moreira Cauan (SO/BUD3-ETS)" userId="586e108a-0a77-4971-ae53-2a4be02b78d8" providerId="ADAL" clId="{8F8B74CE-C794-4FA1-A98C-98CEB378FF54}" dt="2023-12-05T14:44:17.370" v="347" actId="14100"/>
          <ac:spMkLst>
            <pc:docMk/>
            <pc:sldMk cId="483876053" sldId="256"/>
            <ac:spMk id="3" creationId="{A24450D6-C0DA-9420-AC25-8F42BA4CC400}"/>
          </ac:spMkLst>
        </pc:spChg>
        <pc:spChg chg="mod">
          <ac:chgData name="Moreira Cauan (SO/BUD3-ETS)" userId="586e108a-0a77-4971-ae53-2a4be02b78d8" providerId="ADAL" clId="{8F8B74CE-C794-4FA1-A98C-98CEB378FF54}" dt="2023-12-05T14:42:48.090" v="312" actId="14100"/>
          <ac:spMkLst>
            <pc:docMk/>
            <pc:sldMk cId="483876053" sldId="256"/>
            <ac:spMk id="6" creationId="{F81A9B54-8C08-2557-EEA7-6F65532D234D}"/>
          </ac:spMkLst>
        </pc:spChg>
        <pc:spChg chg="mod">
          <ac:chgData name="Moreira Cauan (SO/BUD3-ETS)" userId="586e108a-0a77-4971-ae53-2a4be02b78d8" providerId="ADAL" clId="{8F8B74CE-C794-4FA1-A98C-98CEB378FF54}" dt="2023-12-05T14:42:23.627" v="311" actId="14100"/>
          <ac:spMkLst>
            <pc:docMk/>
            <pc:sldMk cId="483876053" sldId="256"/>
            <ac:spMk id="7" creationId="{64F34989-CD73-695E-E60B-2E557025B858}"/>
          </ac:spMkLst>
        </pc:spChg>
        <pc:spChg chg="mod">
          <ac:chgData name="Moreira Cauan (SO/BUD3-ETS)" userId="586e108a-0a77-4971-ae53-2a4be02b78d8" providerId="ADAL" clId="{8F8B74CE-C794-4FA1-A98C-98CEB378FF54}" dt="2023-12-05T14:42:20.299" v="310" actId="14100"/>
          <ac:spMkLst>
            <pc:docMk/>
            <pc:sldMk cId="483876053" sldId="256"/>
            <ac:spMk id="9" creationId="{6FDAB926-2F02-A241-9D2A-ED2F4DF98361}"/>
          </ac:spMkLst>
        </pc:spChg>
        <pc:spChg chg="mod">
          <ac:chgData name="Moreira Cauan (SO/BUD3-ETS)" userId="586e108a-0a77-4971-ae53-2a4be02b78d8" providerId="ADAL" clId="{8F8B74CE-C794-4FA1-A98C-98CEB378FF54}" dt="2023-12-05T14:23:12.880" v="7" actId="6549"/>
          <ac:spMkLst>
            <pc:docMk/>
            <pc:sldMk cId="483876053" sldId="256"/>
            <ac:spMk id="14" creationId="{018EF8F7-50A8-F900-AFAF-A20C8883F664}"/>
          </ac:spMkLst>
        </pc:spChg>
        <pc:spChg chg="mod">
          <ac:chgData name="Moreira Cauan (SO/BUD3-ETS)" userId="586e108a-0a77-4971-ae53-2a4be02b78d8" providerId="ADAL" clId="{8F8B74CE-C794-4FA1-A98C-98CEB378FF54}" dt="2023-12-05T14:32:15.266" v="282" actId="20577"/>
          <ac:spMkLst>
            <pc:docMk/>
            <pc:sldMk cId="483876053" sldId="256"/>
            <ac:spMk id="17" creationId="{342CF65C-109D-C104-76C6-65F644CF4CD5}"/>
          </ac:spMkLst>
        </pc:spChg>
        <pc:spChg chg="del">
          <ac:chgData name="Moreira Cauan (SO/BUD3-ETS)" userId="586e108a-0a77-4971-ae53-2a4be02b78d8" providerId="ADAL" clId="{8F8B74CE-C794-4FA1-A98C-98CEB378FF54}" dt="2023-12-05T14:40:48.696" v="300" actId="478"/>
          <ac:spMkLst>
            <pc:docMk/>
            <pc:sldMk cId="483876053" sldId="256"/>
            <ac:spMk id="18" creationId="{160A329D-FEB8-2194-1466-1ABC4C366CD8}"/>
          </ac:spMkLst>
        </pc:spChg>
        <pc:grpChg chg="del">
          <ac:chgData name="Moreira Cauan (SO/BUD3-ETS)" userId="586e108a-0a77-4971-ae53-2a4be02b78d8" providerId="ADAL" clId="{8F8B74CE-C794-4FA1-A98C-98CEB378FF54}" dt="2023-12-05T14:40:48.696" v="300" actId="478"/>
          <ac:grpSpMkLst>
            <pc:docMk/>
            <pc:sldMk cId="483876053" sldId="256"/>
            <ac:grpSpMk id="16" creationId="{857642B1-BA5B-1467-3F7D-05E8F0345A65}"/>
          </ac:grpSpMkLst>
        </pc:grpChg>
      </pc:sldChg>
      <pc:sldChg chg="addSp modSp mod">
        <pc:chgData name="Moreira Cauan (SO/BUD3-ETS)" userId="586e108a-0a77-4971-ae53-2a4be02b78d8" providerId="ADAL" clId="{8F8B74CE-C794-4FA1-A98C-98CEB378FF54}" dt="2023-12-05T14:30:02.599" v="280" actId="14100"/>
        <pc:sldMkLst>
          <pc:docMk/>
          <pc:sldMk cId="2693343485" sldId="257"/>
        </pc:sldMkLst>
        <pc:spChg chg="add mod">
          <ac:chgData name="Moreira Cauan (SO/BUD3-ETS)" userId="586e108a-0a77-4971-ae53-2a4be02b78d8" providerId="ADAL" clId="{8F8B74CE-C794-4FA1-A98C-98CEB378FF54}" dt="2023-12-05T14:30:02.599" v="280" actId="14100"/>
          <ac:spMkLst>
            <pc:docMk/>
            <pc:sldMk cId="2693343485" sldId="257"/>
            <ac:spMk id="2" creationId="{E1DE8A2A-BC49-37E4-8111-944619F3B518}"/>
          </ac:spMkLst>
        </pc:spChg>
        <pc:spChg chg="add mod">
          <ac:chgData name="Moreira Cauan (SO/BUD3-ETS)" userId="586e108a-0a77-4971-ae53-2a4be02b78d8" providerId="ADAL" clId="{8F8B74CE-C794-4FA1-A98C-98CEB378FF54}" dt="2023-12-05T14:29:29.576" v="257" actId="20577"/>
          <ac:spMkLst>
            <pc:docMk/>
            <pc:sldMk cId="2693343485" sldId="257"/>
            <ac:spMk id="3" creationId="{B7546EB6-B4AD-DFAD-D086-9872B48EA732}"/>
          </ac:spMkLst>
        </pc:spChg>
      </pc:sldChg>
    </pc:docChg>
  </pc:docChgLst>
  <pc:docChgLst>
    <pc:chgData name="Soares Gabriel (SO/BUD3-ETS)" userId="cba8e9a0-7bfe-4a25-b473-49533be35984" providerId="ADAL" clId="{56EAC95D-6910-447A-AC4E-0C241ADFF7BA}"/>
    <pc:docChg chg="modSld">
      <pc:chgData name="Soares Gabriel (SO/BUD3-ETS)" userId="cba8e9a0-7bfe-4a25-b473-49533be35984" providerId="ADAL" clId="{56EAC95D-6910-447A-AC4E-0C241ADFF7BA}" dt="2023-12-05T14:50:02.890" v="33" actId="20577"/>
      <pc:docMkLst>
        <pc:docMk/>
      </pc:docMkLst>
      <pc:sldChg chg="modSp mod">
        <pc:chgData name="Soares Gabriel (SO/BUD3-ETS)" userId="cba8e9a0-7bfe-4a25-b473-49533be35984" providerId="ADAL" clId="{56EAC95D-6910-447A-AC4E-0C241ADFF7BA}" dt="2023-12-05T14:50:02.890" v="33" actId="20577"/>
        <pc:sldMkLst>
          <pc:docMk/>
          <pc:sldMk cId="483876053" sldId="256"/>
        </pc:sldMkLst>
        <pc:spChg chg="mod">
          <ac:chgData name="Soares Gabriel (SO/BUD3-ETS)" userId="cba8e9a0-7bfe-4a25-b473-49533be35984" providerId="ADAL" clId="{56EAC95D-6910-447A-AC4E-0C241ADFF7BA}" dt="2023-12-05T14:50:02.890" v="33" actId="20577"/>
          <ac:spMkLst>
            <pc:docMk/>
            <pc:sldMk cId="483876053" sldId="256"/>
            <ac:spMk id="9" creationId="{6FDAB926-2F02-A241-9D2A-ED2F4DF983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2777E-DFF6-F483-EEAC-AC9B5360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2E185-5363-D9BC-16E6-CD8A6A0AF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F848C-FA1F-0C25-072C-CF614B23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DF185-1502-E5E8-9D95-98187E63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E9E9A1-C9E1-F0FC-EB7A-B44504F8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5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0994-57D3-C918-D8CA-9E1C4827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C2EE1-1EED-2350-AB76-17B105834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C0930-C539-9502-515F-06F65A43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44213-9E55-2CA6-C6C1-5618FE5E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21132-B4EF-D220-9B95-87F79389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B2F42E-91C4-00C7-E50B-4D2641FC9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3098F6-D0CB-BBE6-35EF-5C4CA38D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20D1A4-8121-02DD-2F52-82F12B6F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708F7-758D-158F-83A2-F17D938D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BDB987-D875-C690-FA9C-978FB9E5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5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192CC-5E33-2A5A-BDA7-F75825D5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AA64D-A1D6-4B88-1777-C66AC5C11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9C7A0-4487-5046-4673-2246507D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C9742-0626-F4DD-1A18-597F6181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BC42E-1B5A-A06E-BEAF-CBDD5DA5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5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D43C-68A8-B0FF-4785-080DB36F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AD696-3556-1BE4-B14C-F702B0EE5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BA4F7F-C63D-D211-3E07-196FD4F8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9422B-2C83-AB87-D0DF-5C8895BC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D82A5-8DF0-87BF-3DDC-318417F6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5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28E50-B198-759D-D856-862B1C78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B1A61-C2F2-AC4A-BDFF-1665C4C2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8861BC-9FBE-D82F-42FD-E9D081FD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854938-EBCE-5E21-9E34-259005FE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58089E-87F0-B081-E508-523591C4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C7AC27-84EF-620A-4717-AE55C2F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7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2F678-629A-899A-5398-3E4F1C4E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029E6-BD6F-DF4B-2FD6-0E9180868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3F0255-13DD-B932-02A8-07F33AB66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DB7E3-857D-6AC9-A475-57D6891A0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78A5C3-74C9-0781-BF52-9A06AA693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891871-0AF7-1F34-BEEB-E2F0472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38895D-20BE-FE19-E52D-19737847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F78D200-840D-544D-82A5-DFA3778E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13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AB47A-BA68-2617-C51D-7CBEF029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F0C053-DDB8-31B6-AB48-9D7BFDA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49B5E6-70D8-51ED-49E9-A27D83A3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975F33-856D-911A-283E-FF2269E4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24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3418A1F-79A3-A6EA-E250-AF410401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98F123-B372-6476-DC4B-017E8AE4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6A04F9-E98D-66CD-98C1-37820867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76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78A41-1C5A-684A-7BFD-FCF97F6B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A3C213-F41A-AEF3-C9E9-2A9F4A3D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72B3BE-0BB0-E7DB-5A23-DF1AC617B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DD6A88-F27C-832F-DD39-6D7B34C9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D8F17-DFAA-56AF-7937-A0375EA6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343959-38EF-D269-B551-BB1C0A39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7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54BA7-C318-DDBB-E2B4-A9F7E55D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A44071-270B-5C07-DA22-BB969AD0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98A25E-3899-AE81-86F2-BACB4FA85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6AC125-2725-F960-BD45-3EB05ABF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F3B31-B10C-B2D0-8C7F-26302E1E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A3513-AEF3-FA0C-383B-5C4F224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A2C03D8-695F-094D-2E8E-D89A0EAD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14DB4B-13CF-B1C4-9DE3-9880D74D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4BBDF8-6113-68C2-DEC5-3A904932B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7439-DA2B-4FA8-8A8E-91BC30693249}" type="datetimeFigureOut">
              <a:rPr lang="pt-BR" smtClean="0"/>
              <a:t>05/12/2023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0A277-C0F1-3000-DB11-045AD1285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1DF21-D05C-8278-69ED-27E9F3CC0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6775F-7967-4E1D-AFAD-3202FC7CC96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908BD36-F6B2-947E-0FCC-7A840C431F22}"/>
              </a:ext>
            </a:extLst>
          </p:cNvPr>
          <p:cNvGrpSpPr/>
          <p:nvPr/>
        </p:nvGrpSpPr>
        <p:grpSpPr>
          <a:xfrm>
            <a:off x="721447" y="1674857"/>
            <a:ext cx="4090250" cy="4780569"/>
            <a:chOff x="-26705" y="1239703"/>
            <a:chExt cx="4319299" cy="657065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81A9B54-8C08-2557-EEA7-6F65532D234D}"/>
                </a:ext>
              </a:extLst>
            </p:cNvPr>
            <p:cNvSpPr/>
            <p:nvPr/>
          </p:nvSpPr>
          <p:spPr>
            <a:xfrm>
              <a:off x="-26703" y="1239703"/>
              <a:ext cx="4319297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Loja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E0AC2D6-E12E-1A3D-719C-DA2CD2973025}"/>
                </a:ext>
              </a:extLst>
            </p:cNvPr>
            <p:cNvGrpSpPr/>
            <p:nvPr/>
          </p:nvGrpSpPr>
          <p:grpSpPr>
            <a:xfrm>
              <a:off x="-26705" y="1617207"/>
              <a:ext cx="4319299" cy="6193147"/>
              <a:chOff x="183019" y="1102031"/>
              <a:chExt cx="4319302" cy="7320655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64F34989-CD73-695E-E60B-2E557025B858}"/>
                  </a:ext>
                </a:extLst>
              </p:cNvPr>
              <p:cNvSpPr/>
              <p:nvPr/>
            </p:nvSpPr>
            <p:spPr>
              <a:xfrm>
                <a:off x="183019" y="1102031"/>
                <a:ext cx="4319302" cy="22702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Tx/>
                  <a:buChar char="-"/>
                </a:pPr>
                <a:r>
                  <a:rPr lang="pt-BR" err="1">
                    <a:solidFill>
                      <a:schemeClr val="tx1"/>
                    </a:solidFill>
                  </a:rPr>
                  <a:t>listaProdutos</a:t>
                </a:r>
                <a:r>
                  <a:rPr lang="pt-BR">
                    <a:solidFill>
                      <a:schemeClr val="tx1"/>
                    </a:solidFill>
                  </a:rPr>
                  <a:t>: </a:t>
                </a:r>
                <a:r>
                  <a:rPr lang="pt-BR" err="1">
                    <a:solidFill>
                      <a:schemeClr val="tx1"/>
                    </a:solidFill>
                  </a:rPr>
                  <a:t>ArrayList</a:t>
                </a:r>
                <a:r>
                  <a:rPr lang="pt-BR">
                    <a:solidFill>
                      <a:schemeClr val="tx1"/>
                    </a:solidFill>
                  </a:rPr>
                  <a:t>&lt;Produto&gt;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pt-BR" err="1">
                    <a:solidFill>
                      <a:schemeClr val="tx1"/>
                    </a:solidFill>
                  </a:rPr>
                  <a:t>listaDeProdutosEmEstoque</a:t>
                </a:r>
                <a:r>
                  <a:rPr lang="pt-BR">
                    <a:solidFill>
                      <a:schemeClr val="tx1"/>
                    </a:solidFill>
                  </a:rPr>
                  <a:t> : </a:t>
                </a:r>
                <a:r>
                  <a:rPr lang="pt-BR" err="1">
                    <a:solidFill>
                      <a:schemeClr val="tx1"/>
                    </a:solidFill>
                  </a:rPr>
                  <a:t>ArrayList</a:t>
                </a:r>
                <a:r>
                  <a:rPr lang="pt-BR">
                    <a:solidFill>
                      <a:schemeClr val="tx1"/>
                    </a:solidFill>
                  </a:rPr>
                  <a:t>&lt;</a:t>
                </a:r>
                <a:r>
                  <a:rPr lang="pt-BR" err="1">
                    <a:solidFill>
                      <a:schemeClr val="tx1"/>
                    </a:solidFill>
                  </a:rPr>
                  <a:t>ProdutoEmEstoque</a:t>
                </a:r>
                <a:r>
                  <a:rPr lang="pt-BR">
                    <a:solidFill>
                      <a:schemeClr val="tx1"/>
                    </a:solidFill>
                  </a:rPr>
                  <a:t>&gt;</a:t>
                </a:r>
              </a:p>
              <a:p>
                <a:pPr marL="285750" indent="-285750" algn="ctr">
                  <a:buFontTx/>
                  <a:buChar char="-"/>
                </a:pPr>
                <a:r>
                  <a:rPr lang="pt-BR" err="1">
                    <a:solidFill>
                      <a:schemeClr val="tx1"/>
                    </a:solidFill>
                  </a:rPr>
                  <a:t>listaDeMarcas</a:t>
                </a:r>
                <a:r>
                  <a:rPr lang="pt-BR">
                    <a:solidFill>
                      <a:schemeClr val="tx1"/>
                    </a:solidFill>
                  </a:rPr>
                  <a:t> : </a:t>
                </a:r>
                <a:r>
                  <a:rPr lang="pt-BR" err="1">
                    <a:solidFill>
                      <a:schemeClr val="tx1"/>
                    </a:solidFill>
                  </a:rPr>
                  <a:t>ArrayList</a:t>
                </a:r>
                <a:r>
                  <a:rPr lang="pt-BR">
                    <a:solidFill>
                      <a:schemeClr val="tx1"/>
                    </a:solidFill>
                  </a:rPr>
                  <a:t>&lt;Marca&gt;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6FDAB926-2F02-A241-9D2A-ED2F4DF98361}"/>
                  </a:ext>
                </a:extLst>
              </p:cNvPr>
              <p:cNvSpPr/>
              <p:nvPr/>
            </p:nvSpPr>
            <p:spPr>
              <a:xfrm>
                <a:off x="183019" y="3396141"/>
                <a:ext cx="4319302" cy="50265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pt-BR">
                    <a:solidFill>
                      <a:srgbClr val="FF0000"/>
                    </a:solidFill>
                  </a:rPr>
                  <a:t>Todos públicos:</a:t>
                </a:r>
                <a:r>
                  <a:rPr lang="pt-BR"/>
                  <a:t>+</a:t>
                </a: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inserirNoEstoque</a:t>
                </a:r>
                <a:r>
                  <a:rPr lang="pt-BR">
                    <a:solidFill>
                      <a:schemeClr val="tx1"/>
                    </a:solidFill>
                  </a:rPr>
                  <a:t>(</a:t>
                </a:r>
                <a:r>
                  <a:rPr lang="pt-BR" err="1">
                    <a:solidFill>
                      <a:schemeClr val="tx1"/>
                    </a:solidFill>
                  </a:rPr>
                  <a:t>ProdutoEmEstoque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verProdutos</a:t>
                </a:r>
                <a:r>
                  <a:rPr lang="pt-BR">
                    <a:solidFill>
                      <a:schemeClr val="tx1"/>
                    </a:solidFill>
                  </a:rPr>
                  <a:t>(): 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editarProduto</a:t>
                </a:r>
                <a:r>
                  <a:rPr lang="pt-BR">
                    <a:solidFill>
                      <a:schemeClr val="tx1"/>
                    </a:solidFill>
                  </a:rPr>
                  <a:t>(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excluirProduto</a:t>
                </a:r>
                <a:r>
                  <a:rPr lang="pt-BR">
                    <a:solidFill>
                      <a:schemeClr val="tx1"/>
                    </a:solidFill>
                  </a:rPr>
                  <a:t>(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InserirMarca</a:t>
                </a:r>
                <a:r>
                  <a:rPr lang="pt-BR">
                    <a:solidFill>
                      <a:schemeClr val="tx1"/>
                    </a:solidFill>
                  </a:rPr>
                  <a:t>(Marca):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verMarcas</a:t>
                </a:r>
                <a:r>
                  <a:rPr lang="pt-BR">
                    <a:solidFill>
                      <a:schemeClr val="tx1"/>
                    </a:solidFill>
                  </a:rPr>
                  <a:t>(): 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</a:t>
                </a:r>
                <a:r>
                  <a:rPr lang="pt-BR" err="1">
                    <a:solidFill>
                      <a:schemeClr val="tx1"/>
                    </a:solidFill>
                  </a:rPr>
                  <a:t>editarNomeMarca</a:t>
                </a:r>
                <a:r>
                  <a:rPr lang="pt-BR">
                    <a:solidFill>
                      <a:schemeClr val="tx1"/>
                    </a:solidFill>
                  </a:rPr>
                  <a:t>(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 + </a:t>
                </a:r>
                <a:r>
                  <a:rPr lang="pt-BR" err="1">
                    <a:solidFill>
                      <a:schemeClr val="tx1"/>
                    </a:solidFill>
                  </a:rPr>
                  <a:t>verProdutosDeMarca</a:t>
                </a:r>
                <a:r>
                  <a:rPr lang="pt-BR">
                    <a:solidFill>
                      <a:schemeClr val="tx1"/>
                    </a:solidFill>
                  </a:rPr>
                  <a:t>(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+ Excluirmarca(</a:t>
                </a:r>
                <a:r>
                  <a:rPr lang="pt-BR" err="1">
                    <a:solidFill>
                      <a:schemeClr val="tx1"/>
                    </a:solidFill>
                  </a:rPr>
                  <a:t>String</a:t>
                </a:r>
                <a:r>
                  <a:rPr lang="pt-BR">
                    <a:solidFill>
                      <a:schemeClr val="tx1"/>
                    </a:solidFill>
                  </a:rPr>
                  <a:t>): </a:t>
                </a:r>
                <a:r>
                  <a:rPr lang="pt-BR" err="1">
                    <a:solidFill>
                      <a:schemeClr val="tx1"/>
                    </a:solidFill>
                  </a:rPr>
                  <a:t>void</a:t>
                </a:r>
                <a:endParaRPr lang="pt-BR">
                  <a:solidFill>
                    <a:schemeClr val="tx1"/>
                  </a:solidFill>
                </a:endParaRPr>
              </a:p>
              <a:p>
                <a:pPr algn="ctr"/>
                <a:endParaRPr lang="pt-BR"/>
              </a:p>
            </p:txBody>
          </p:sp>
        </p:grp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71EFE1-BE30-9F7B-9E61-15F69AE02D7C}"/>
              </a:ext>
            </a:extLst>
          </p:cNvPr>
          <p:cNvSpPr txBox="1"/>
          <p:nvPr/>
        </p:nvSpPr>
        <p:spPr>
          <a:xfrm>
            <a:off x="4113401" y="353494"/>
            <a:ext cx="4244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/>
              <a:t>Diagrama de classes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18EF8F7-50A8-F900-AFAF-A20C8883F664}"/>
              </a:ext>
            </a:extLst>
          </p:cNvPr>
          <p:cNvSpPr/>
          <p:nvPr/>
        </p:nvSpPr>
        <p:spPr>
          <a:xfrm>
            <a:off x="5171804" y="2052361"/>
            <a:ext cx="2885810" cy="2637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-   nome: String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  código: String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    tipo: String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  </a:t>
            </a:r>
            <a:r>
              <a:rPr lang="pt-BR" err="1">
                <a:solidFill>
                  <a:schemeClr val="tx1"/>
                </a:solidFill>
              </a:rPr>
              <a:t>preco</a:t>
            </a:r>
            <a:r>
              <a:rPr lang="pt-BR">
                <a:solidFill>
                  <a:schemeClr val="tx1"/>
                </a:solidFill>
              </a:rPr>
              <a:t>: </a:t>
            </a:r>
            <a:r>
              <a:rPr lang="pt-BR" err="1">
                <a:solidFill>
                  <a:schemeClr val="tx1"/>
                </a:solidFill>
              </a:rPr>
              <a:t>double</a:t>
            </a:r>
            <a:endParaRPr lang="pt-BR">
              <a:solidFill>
                <a:schemeClr val="tx1"/>
              </a:solidFill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-  tamanho: </a:t>
            </a:r>
            <a:r>
              <a:rPr lang="pt-BR" err="1">
                <a:solidFill>
                  <a:schemeClr val="tx1"/>
                </a:solidFill>
              </a:rPr>
              <a:t>int</a:t>
            </a:r>
            <a:endParaRPr lang="pt-BR">
              <a:solidFill>
                <a:schemeClr val="tx1"/>
              </a:solidFill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-  </a:t>
            </a:r>
            <a:r>
              <a:rPr lang="pt-BR" err="1">
                <a:solidFill>
                  <a:schemeClr val="tx1"/>
                </a:solidFill>
              </a:rPr>
              <a:t>marcaProduto</a:t>
            </a:r>
            <a:r>
              <a:rPr lang="pt-BR">
                <a:solidFill>
                  <a:schemeClr val="tx1"/>
                </a:solidFill>
              </a:rPr>
              <a:t>: Marca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 cor: String</a:t>
            </a:r>
          </a:p>
          <a:p>
            <a:pPr marL="285750" indent="-285750" algn="ctr">
              <a:buFontTx/>
              <a:buChar char="-"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FA935A53-2BCA-C6B7-2743-EA7A1AB17BB0}"/>
              </a:ext>
            </a:extLst>
          </p:cNvPr>
          <p:cNvSpPr/>
          <p:nvPr/>
        </p:nvSpPr>
        <p:spPr>
          <a:xfrm>
            <a:off x="5171795" y="1691470"/>
            <a:ext cx="2873237" cy="36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Produto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B4918CE-172B-4AE2-AFF6-1A0D29C287AF}"/>
              </a:ext>
            </a:extLst>
          </p:cNvPr>
          <p:cNvGrpSpPr/>
          <p:nvPr/>
        </p:nvGrpSpPr>
        <p:grpSpPr>
          <a:xfrm>
            <a:off x="8693785" y="1674856"/>
            <a:ext cx="2885813" cy="1250429"/>
            <a:chOff x="7292826" y="1143304"/>
            <a:chExt cx="2885813" cy="125042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42CF65C-109D-C104-76C6-65F644CF4CD5}"/>
                </a:ext>
              </a:extLst>
            </p:cNvPr>
            <p:cNvSpPr/>
            <p:nvPr/>
          </p:nvSpPr>
          <p:spPr>
            <a:xfrm>
              <a:off x="7292829" y="1520809"/>
              <a:ext cx="2885810" cy="872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-  </a:t>
              </a:r>
              <a:r>
                <a:rPr lang="pt-BR" err="1">
                  <a:solidFill>
                    <a:schemeClr val="tx1"/>
                  </a:solidFill>
                </a:rPr>
                <a:t>nomeDaMarca</a:t>
              </a:r>
              <a:r>
                <a:rPr lang="pt-BR">
                  <a:solidFill>
                    <a:schemeClr val="tx1"/>
                  </a:solidFill>
                </a:rPr>
                <a:t>: String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B5F29ED-8AEB-CACA-9E1C-31A7022DEB3C}"/>
                </a:ext>
              </a:extLst>
            </p:cNvPr>
            <p:cNvSpPr/>
            <p:nvPr/>
          </p:nvSpPr>
          <p:spPr>
            <a:xfrm>
              <a:off x="7292826" y="1143304"/>
              <a:ext cx="2885812" cy="3775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>
                  <a:solidFill>
                    <a:schemeClr val="tx1"/>
                  </a:solidFill>
                </a:rPr>
                <a:t>Marca</a:t>
              </a: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AA5D5468-C3D5-F77B-4F97-975129377353}"/>
              </a:ext>
            </a:extLst>
          </p:cNvPr>
          <p:cNvSpPr/>
          <p:nvPr/>
        </p:nvSpPr>
        <p:spPr>
          <a:xfrm>
            <a:off x="8417721" y="4113161"/>
            <a:ext cx="3161868" cy="2118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- produto : Produto</a:t>
            </a: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quantidadeAtual:int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quantidadeMinima:int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produtoFaltando</a:t>
            </a:r>
            <a:r>
              <a:rPr lang="pt-BR">
                <a:solidFill>
                  <a:schemeClr val="tx1"/>
                </a:solidFill>
              </a:rPr>
              <a:t>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r>
              <a:rPr lang="pt-BR">
                <a:solidFill>
                  <a:schemeClr val="tx1"/>
                </a:solidFill>
              </a:rPr>
              <a:t> </a:t>
            </a:r>
          </a:p>
          <a:p>
            <a:pPr marL="285750" indent="-285750" algn="ctr">
              <a:buFontTx/>
              <a:buChar char="-"/>
            </a:pPr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4450D6-C0DA-9420-AC25-8F42BA4CC400}"/>
              </a:ext>
            </a:extLst>
          </p:cNvPr>
          <p:cNvSpPr/>
          <p:nvPr/>
        </p:nvSpPr>
        <p:spPr>
          <a:xfrm>
            <a:off x="8417722" y="3752270"/>
            <a:ext cx="3149286" cy="360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solidFill>
                  <a:schemeClr val="tx1"/>
                </a:solidFill>
              </a:rPr>
              <a:t>ProdutoEmEstoque</a:t>
            </a:r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2898A9-6E56-FE2C-1B23-14B65D22CAEC}"/>
              </a:ext>
            </a:extLst>
          </p:cNvPr>
          <p:cNvSpPr/>
          <p:nvPr/>
        </p:nvSpPr>
        <p:spPr>
          <a:xfrm>
            <a:off x="1613477" y="1147968"/>
            <a:ext cx="4409817" cy="1637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/>
              <a:t>+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+ mostrar(String): </a:t>
            </a:r>
            <a:r>
              <a:rPr lang="pt-BR" err="1">
                <a:solidFill>
                  <a:schemeClr val="tx1"/>
                </a:solidFill>
              </a:rPr>
              <a:t>void</a:t>
            </a:r>
            <a:endParaRPr lang="pt-BR">
              <a:solidFill>
                <a:schemeClr val="tx1"/>
              </a:solidFill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+ </a:t>
            </a:r>
            <a:r>
              <a:rPr lang="pt-BR" err="1">
                <a:solidFill>
                  <a:schemeClr val="tx1"/>
                </a:solidFill>
              </a:rPr>
              <a:t>cadastrarDado</a:t>
            </a:r>
            <a:r>
              <a:rPr lang="pt-BR">
                <a:solidFill>
                  <a:schemeClr val="tx1"/>
                </a:solidFill>
              </a:rPr>
              <a:t>(String): Void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+  </a:t>
            </a:r>
            <a:r>
              <a:rPr lang="pt-BR" err="1">
                <a:solidFill>
                  <a:schemeClr val="tx1"/>
                </a:solidFill>
              </a:rPr>
              <a:t>escolhaOpcao</a:t>
            </a:r>
            <a:r>
              <a:rPr lang="pt-BR">
                <a:solidFill>
                  <a:schemeClr val="tx1"/>
                </a:solidFill>
              </a:rPr>
              <a:t>(String...): </a:t>
            </a:r>
            <a:r>
              <a:rPr lang="pt-BR" err="1">
                <a:solidFill>
                  <a:schemeClr val="tx1"/>
                </a:solidFill>
              </a:rPr>
              <a:t>int</a:t>
            </a:r>
            <a:endParaRPr lang="pt-BR">
              <a:solidFill>
                <a:schemeClr val="tx1"/>
              </a:solidFill>
            </a:endParaRPr>
          </a:p>
          <a:p>
            <a:pPr algn="ctr"/>
            <a:r>
              <a:rPr lang="pt-BR">
                <a:solidFill>
                  <a:schemeClr val="tx1"/>
                </a:solidFill>
              </a:rPr>
              <a:t>+  </a:t>
            </a:r>
            <a:r>
              <a:rPr lang="pt-BR" err="1">
                <a:solidFill>
                  <a:schemeClr val="tx1"/>
                </a:solidFill>
              </a:rPr>
              <a:t>escolherQuantidadeCadastro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int</a:t>
            </a:r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4ED0C17-1F39-DBF2-B7A3-6E12EC391EF1}"/>
              </a:ext>
            </a:extLst>
          </p:cNvPr>
          <p:cNvSpPr/>
          <p:nvPr/>
        </p:nvSpPr>
        <p:spPr>
          <a:xfrm>
            <a:off x="1613478" y="770463"/>
            <a:ext cx="4409816" cy="37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solidFill>
                  <a:schemeClr val="tx1"/>
                </a:solidFill>
              </a:rPr>
              <a:t>EntradaSaida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EC3CDA0-1BB9-8383-73A5-918CC7B2C507}"/>
              </a:ext>
            </a:extLst>
          </p:cNvPr>
          <p:cNvSpPr/>
          <p:nvPr/>
        </p:nvSpPr>
        <p:spPr>
          <a:xfrm>
            <a:off x="6864990" y="1147968"/>
            <a:ext cx="3856140" cy="33904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/>
              <a:t>+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-  </a:t>
            </a:r>
            <a:r>
              <a:rPr lang="pt-BR" err="1">
                <a:solidFill>
                  <a:schemeClr val="tx1"/>
                </a:solidFill>
              </a:rPr>
              <a:t>validarSaida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validarEntrada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validarCodigo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validarDecimal</a:t>
            </a:r>
            <a:r>
              <a:rPr lang="pt-BR">
                <a:solidFill>
                  <a:schemeClr val="tx1"/>
                </a:solidFill>
              </a:rPr>
              <a:t>(</a:t>
            </a:r>
            <a:r>
              <a:rPr lang="pt-BR" err="1">
                <a:solidFill>
                  <a:schemeClr val="tx1"/>
                </a:solidFill>
              </a:rPr>
              <a:t>double</a:t>
            </a:r>
            <a:r>
              <a:rPr lang="pt-BR">
                <a:solidFill>
                  <a:schemeClr val="tx1"/>
                </a:solidFill>
              </a:rPr>
              <a:t>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validarInteiro</a:t>
            </a:r>
            <a:r>
              <a:rPr lang="pt-BR">
                <a:solidFill>
                  <a:schemeClr val="tx1"/>
                </a:solidFill>
              </a:rPr>
              <a:t>(</a:t>
            </a:r>
            <a:r>
              <a:rPr lang="pt-BR" err="1">
                <a:solidFill>
                  <a:schemeClr val="tx1"/>
                </a:solidFill>
              </a:rPr>
              <a:t>int</a:t>
            </a:r>
            <a:r>
              <a:rPr lang="pt-BR">
                <a:solidFill>
                  <a:schemeClr val="tx1"/>
                </a:solidFill>
              </a:rPr>
              <a:t>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validarMarcaExiste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validarTipo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validarCor</a:t>
            </a:r>
            <a:r>
              <a:rPr lang="pt-BR">
                <a:solidFill>
                  <a:schemeClr val="tx1"/>
                </a:solidFill>
              </a:rPr>
              <a:t>(String):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validarMarcaExiste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pt-BR" err="1">
                <a:solidFill>
                  <a:schemeClr val="tx1"/>
                </a:solidFill>
              </a:rPr>
              <a:t>validarProdutoExiste</a:t>
            </a:r>
            <a:r>
              <a:rPr lang="pt-BR">
                <a:solidFill>
                  <a:schemeClr val="tx1"/>
                </a:solidFill>
              </a:rPr>
              <a:t>(String): </a:t>
            </a:r>
            <a:r>
              <a:rPr lang="pt-BR" err="1">
                <a:solidFill>
                  <a:schemeClr val="tx1"/>
                </a:solidFill>
              </a:rPr>
              <a:t>boolean</a:t>
            </a:r>
            <a:endParaRPr lang="pt-BR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E317476-D833-94F6-5E1D-694139505AB5}"/>
              </a:ext>
            </a:extLst>
          </p:cNvPr>
          <p:cNvSpPr/>
          <p:nvPr/>
        </p:nvSpPr>
        <p:spPr>
          <a:xfrm>
            <a:off x="6864991" y="770463"/>
            <a:ext cx="3856139" cy="37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>
                <a:solidFill>
                  <a:schemeClr val="tx1"/>
                </a:solidFill>
              </a:rPr>
              <a:t>Validacao</a:t>
            </a:r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1DE8A2A-BC49-37E4-8111-944619F3B518}"/>
              </a:ext>
            </a:extLst>
          </p:cNvPr>
          <p:cNvSpPr/>
          <p:nvPr/>
        </p:nvSpPr>
        <p:spPr>
          <a:xfrm>
            <a:off x="1792510" y="4261608"/>
            <a:ext cx="4409817" cy="6654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>
                <a:solidFill>
                  <a:schemeClr val="tx1"/>
                </a:solidFill>
              </a:rPr>
              <a:t>- loja : Loja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+main()</a:t>
            </a:r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7546EB6-B4AD-DFAD-D086-9872B48EA732}"/>
              </a:ext>
            </a:extLst>
          </p:cNvPr>
          <p:cNvSpPr/>
          <p:nvPr/>
        </p:nvSpPr>
        <p:spPr>
          <a:xfrm>
            <a:off x="1792511" y="3884103"/>
            <a:ext cx="4409816" cy="377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Principal</a:t>
            </a:r>
          </a:p>
        </p:txBody>
      </p:sp>
    </p:spTree>
    <p:extLst>
      <p:ext uri="{BB962C8B-B14F-4D97-AF65-F5344CB8AC3E}">
        <p14:creationId xmlns:p14="http://schemas.microsoft.com/office/powerpoint/2010/main" val="2693343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Moreira Cauan (SO/BUD3-ETS)</dc:creator>
  <cp:revision>1</cp:revision>
  <dcterms:created xsi:type="dcterms:W3CDTF">2023-12-05T11:44:04Z</dcterms:created>
  <dcterms:modified xsi:type="dcterms:W3CDTF">2023-12-05T14:50:16Z</dcterms:modified>
</cp:coreProperties>
</file>