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CD60B-53A8-484D-8598-0FFB375BC988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2F99-A109-4398-B3AF-3B7E0D324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37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Petcheck</a:t>
            </a:r>
            <a:r>
              <a:rPr kumimoji="1" lang="en-US" altLang="ja-JP" dirty="0"/>
              <a:t> Model</a:t>
            </a:r>
            <a:r>
              <a:rPr kumimoji="1" lang="ja-JP" altLang="en-US" dirty="0"/>
              <a:t>から局所抵抗のあたりの話がよく分からない、遅い衝撃とは？</a:t>
            </a:r>
            <a:endParaRPr kumimoji="1" lang="en-US" altLang="ja-JP" dirty="0"/>
          </a:p>
          <a:p>
            <a:r>
              <a:rPr kumimoji="1" lang="en-US" altLang="ja-JP" dirty="0"/>
              <a:t>EUV</a:t>
            </a:r>
            <a:r>
              <a:rPr kumimoji="1" lang="ja-JP" altLang="en-US" dirty="0"/>
              <a:t>観測　高周波数高エネルギー波長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D2F99-A109-4398-B3AF-3B7E0D3240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4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downflow</a:t>
            </a:r>
            <a:r>
              <a:rPr kumimoji="1" lang="ja-JP" altLang="en-US" dirty="0"/>
              <a:t>とは？</a:t>
            </a:r>
            <a:r>
              <a:rPr kumimoji="1" lang="en-US" altLang="ja-JP" dirty="0" err="1"/>
              <a:t>Plasmoid</a:t>
            </a:r>
            <a:r>
              <a:rPr kumimoji="1" lang="ja-JP" altLang="en-US" dirty="0"/>
              <a:t>との関係性がよくわからない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D2F99-A109-4398-B3AF-3B7E0D3240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3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298" y="1231506"/>
            <a:ext cx="10318418" cy="4394988"/>
          </a:xfrm>
        </p:spPr>
        <p:txBody>
          <a:bodyPr anchor="ctr">
            <a:noAutofit/>
          </a:bodyPr>
          <a:lstStyle>
            <a:lvl1pPr algn="ctr">
              <a:defRPr sz="6000" spc="800" baseline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0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8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3975"/>
            <a:ext cx="10178322" cy="4981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9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63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213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331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5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760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18125E-EF9B-4B57-998D-BCB66A56665B}" type="datetimeFigureOut">
              <a:rPr kumimoji="1" lang="ja-JP" altLang="en-US" smtClean="0"/>
              <a:t>2022/4/24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2FA6A9-9C60-4A2B-88E4-8517664495A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A22-228C-460F-9ECE-241787997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670050"/>
            <a:ext cx="10318418" cy="2568737"/>
          </a:xfrm>
        </p:spPr>
        <p:txBody>
          <a:bodyPr/>
          <a:lstStyle/>
          <a:p>
            <a:r>
              <a:rPr kumimoji="1" lang="en-US" altLang="ja-JP" dirty="0"/>
              <a:t>simultaneous observation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219508-C203-44BD-9B1D-4F1DCA574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4" y="3759200"/>
            <a:ext cx="8045373" cy="244633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2010/8/18</a:t>
            </a:r>
          </a:p>
          <a:p>
            <a:r>
              <a:rPr kumimoji="1" lang="en-US" altLang="ja-JP" dirty="0"/>
              <a:t>Solar flare</a:t>
            </a:r>
          </a:p>
          <a:p>
            <a:br>
              <a:rPr kumimoji="1" lang="en-US" altLang="ja-JP" dirty="0"/>
            </a:br>
            <a:r>
              <a:rPr lang="en-US" altLang="ja-JP" dirty="0" err="1"/>
              <a:t>Takasao</a:t>
            </a:r>
            <a:r>
              <a:rPr lang="en-US" altLang="ja-JP" dirty="0"/>
              <a:t> </a:t>
            </a:r>
            <a:r>
              <a:rPr lang="en-US" altLang="ja-JP" sz="1800" dirty="0"/>
              <a:t>et.al.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9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1B32C-5A71-4870-ACAC-F3E19B6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65465"/>
          </a:xfrm>
        </p:spPr>
        <p:txBody>
          <a:bodyPr/>
          <a:lstStyle/>
          <a:p>
            <a:r>
              <a:rPr kumimoji="1" lang="en-US" altLang="ja-JP" dirty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462F8-559D-42C1-AB0B-5E1A1548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2010/8/18</a:t>
            </a:r>
            <a:r>
              <a:rPr kumimoji="1" lang="ja-JP" altLang="en-US" dirty="0"/>
              <a:t>に起き</a:t>
            </a:r>
            <a:r>
              <a:rPr lang="ja-JP" altLang="en-US" dirty="0"/>
              <a:t>た太陽フレアの同時観測の報告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観測結果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Flare</a:t>
            </a:r>
            <a:r>
              <a:rPr lang="ja-JP" altLang="en-US" dirty="0"/>
              <a:t>立ち上がりの間、</a:t>
            </a:r>
            <a:r>
              <a:rPr lang="en-US" altLang="ja-JP" dirty="0"/>
              <a:t>hot loop</a:t>
            </a:r>
            <a:r>
              <a:rPr lang="ja-JP" altLang="en-US" dirty="0"/>
              <a:t>上の、シート構造の中に</a:t>
            </a:r>
            <a:r>
              <a:rPr lang="en-US" altLang="ja-JP" dirty="0"/>
              <a:t>plasma</a:t>
            </a:r>
            <a:r>
              <a:rPr lang="ja-JP" altLang="en-US" dirty="0"/>
              <a:t> </a:t>
            </a:r>
            <a:r>
              <a:rPr lang="en-US" altLang="ja-JP" dirty="0"/>
              <a:t>blob</a:t>
            </a:r>
            <a:r>
              <a:rPr lang="ja-JP" altLang="en-US" dirty="0"/>
              <a:t>がいくつか見えた</a:t>
            </a:r>
            <a:endParaRPr lang="en-US" altLang="ja-JP" dirty="0"/>
          </a:p>
          <a:p>
            <a:r>
              <a:rPr lang="ja-JP" altLang="en-US" dirty="0"/>
              <a:t>放出前、</a:t>
            </a:r>
            <a:r>
              <a:rPr lang="en-US" altLang="ja-JP" dirty="0"/>
              <a:t>sheet</a:t>
            </a:r>
            <a:r>
              <a:rPr lang="ja-JP" altLang="en-US" dirty="0"/>
              <a:t>構造中の</a:t>
            </a:r>
            <a:r>
              <a:rPr lang="en-US" altLang="ja-JP" dirty="0"/>
              <a:t>blob</a:t>
            </a:r>
            <a:r>
              <a:rPr lang="ja-JP" altLang="en-US" dirty="0"/>
              <a:t>同士が衝突合体をお互いにしている</a:t>
            </a:r>
            <a:endParaRPr lang="en-US" altLang="ja-JP" dirty="0"/>
          </a:p>
          <a:p>
            <a:r>
              <a:rPr lang="en-US" altLang="ja-JP" dirty="0"/>
              <a:t>Blob</a:t>
            </a:r>
            <a:r>
              <a:rPr lang="ja-JP" altLang="en-US" dirty="0"/>
              <a:t>はシート構造の両方向に放出</a:t>
            </a:r>
            <a:r>
              <a:rPr lang="en-US" altLang="ja-JP" dirty="0"/>
              <a:t>(outflow)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上方→</a:t>
            </a:r>
            <a:r>
              <a:rPr lang="en-US" altLang="ja-JP" dirty="0"/>
              <a:t>220~460km/s</a:t>
            </a:r>
            <a:r>
              <a:rPr lang="ja-JP" altLang="en-US" dirty="0"/>
              <a:t>、下方→</a:t>
            </a:r>
            <a:r>
              <a:rPr lang="en-US" altLang="ja-JP" dirty="0"/>
              <a:t>250~280</a:t>
            </a:r>
            <a:r>
              <a:rPr lang="ja-JP" altLang="en-US" dirty="0"/>
              <a:t>㎞</a:t>
            </a:r>
            <a:r>
              <a:rPr lang="en-US" altLang="ja-JP" dirty="0"/>
              <a:t>/s)</a:t>
            </a:r>
          </a:p>
          <a:p>
            <a:r>
              <a:rPr lang="ja-JP" altLang="en-US" dirty="0"/>
              <a:t>同時に</a:t>
            </a:r>
            <a:r>
              <a:rPr lang="en-US" altLang="ja-JP" dirty="0"/>
              <a:t>inflow</a:t>
            </a:r>
            <a:r>
              <a:rPr lang="ja-JP" altLang="en-US" dirty="0"/>
              <a:t>を極紫外線画像で確認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仮説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Sheet</a:t>
            </a:r>
            <a:r>
              <a:rPr lang="ja-JP" altLang="en-US" dirty="0"/>
              <a:t>構造 </a:t>
            </a:r>
            <a:r>
              <a:rPr lang="en-US" altLang="ja-JP" dirty="0"/>
              <a:t>= </a:t>
            </a:r>
            <a:r>
              <a:rPr lang="ja-JP" altLang="en-US" dirty="0"/>
              <a:t>電流シート、</a:t>
            </a:r>
            <a:r>
              <a:rPr lang="en-US" altLang="ja-JP" dirty="0"/>
              <a:t>plasma blob = </a:t>
            </a:r>
            <a:r>
              <a:rPr lang="en-US" altLang="ja-JP" dirty="0" err="1"/>
              <a:t>plasmoid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</a:t>
            </a:r>
            <a:r>
              <a:rPr lang="en-US" altLang="ja-JP" dirty="0"/>
              <a:t>magnetic</a:t>
            </a:r>
            <a:r>
              <a:rPr lang="ja-JP" altLang="en-US" dirty="0"/>
              <a:t> </a:t>
            </a:r>
            <a:r>
              <a:rPr lang="en-US" altLang="ja-JP" dirty="0"/>
              <a:t>island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13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855A7-56D3-49DC-B5E1-35365A60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FBC9B-5FDB-4196-A82E-05BD3A25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Solar Flare </a:t>
            </a:r>
            <a:r>
              <a:rPr lang="en-US" altLang="ja-JP" dirty="0"/>
              <a:t>:  corona</a:t>
            </a:r>
            <a:r>
              <a:rPr lang="ja-JP" altLang="en-US" dirty="0"/>
              <a:t>中に蓄えられた莫大な磁気</a:t>
            </a:r>
            <a:r>
              <a:rPr lang="en-US" altLang="ja-JP" dirty="0"/>
              <a:t>energy</a:t>
            </a:r>
            <a:r>
              <a:rPr lang="ja-JP" altLang="en-US" dirty="0"/>
              <a:t>が短時間で放出される現象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原因：</a:t>
            </a:r>
            <a:r>
              <a:rPr lang="en-US" altLang="ja-JP" dirty="0"/>
              <a:t>magnetic reconnection</a:t>
            </a:r>
            <a:r>
              <a:rPr lang="ja-JP" altLang="en-US" dirty="0"/>
              <a:t> </a:t>
            </a:r>
            <a:r>
              <a:rPr lang="en-US" altLang="ja-JP" dirty="0"/>
              <a:t>(Shibata(1999))</a:t>
            </a:r>
          </a:p>
          <a:p>
            <a:r>
              <a:rPr kumimoji="1" lang="en-US" altLang="ja-JP" dirty="0"/>
              <a:t>EUV(extreme ultra-violet)</a:t>
            </a:r>
            <a:r>
              <a:rPr kumimoji="1" lang="ja-JP" altLang="en-US" dirty="0"/>
              <a:t>観測で</a:t>
            </a:r>
            <a:r>
              <a:rPr kumimoji="1" lang="en-US" altLang="ja-JP" dirty="0"/>
              <a:t>reconnection </a:t>
            </a:r>
            <a:r>
              <a:rPr lang="en-US" altLang="ja-JP" dirty="0"/>
              <a:t>inflow</a:t>
            </a:r>
            <a:r>
              <a:rPr lang="ja-JP" altLang="en-US" dirty="0"/>
              <a:t>が解明されつつある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e</a:t>
            </a:r>
            <a:r>
              <a:rPr kumimoji="1" lang="en-US" altLang="ja-JP" dirty="0"/>
              <a:t>x) Yokoyama et al.(2001) X</a:t>
            </a:r>
            <a:r>
              <a:rPr kumimoji="1" lang="ja-JP" altLang="en-US" dirty="0"/>
              <a:t>点で交わる糸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ex) </a:t>
            </a:r>
            <a:r>
              <a:rPr lang="en-US" altLang="ja-JP" dirty="0" err="1"/>
              <a:t>Narukaze</a:t>
            </a:r>
            <a:r>
              <a:rPr lang="en-US" altLang="ja-JP" dirty="0"/>
              <a:t> &amp; Shibata(2006) inflow</a:t>
            </a:r>
            <a:r>
              <a:rPr lang="ja-JP" altLang="en-US" dirty="0"/>
              <a:t>が</a:t>
            </a:r>
            <a:r>
              <a:rPr lang="en-US" altLang="ja-JP" dirty="0" err="1"/>
              <a:t>plasmoid</a:t>
            </a:r>
            <a:r>
              <a:rPr lang="ja-JP" altLang="en-US" dirty="0"/>
              <a:t>放出や</a:t>
            </a:r>
            <a:r>
              <a:rPr lang="en-US" altLang="ja-JP" dirty="0"/>
              <a:t>CME</a:t>
            </a:r>
            <a:r>
              <a:rPr lang="ja-JP" altLang="en-US" dirty="0"/>
              <a:t>に関わる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History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太陽フレア中の</a:t>
            </a:r>
            <a:r>
              <a:rPr kumimoji="1" lang="en-US" altLang="ja-JP" dirty="0"/>
              <a:t>Reconnection </a:t>
            </a:r>
            <a:r>
              <a:rPr lang="ja-JP" altLang="en-US" dirty="0"/>
              <a:t>速度の理論に難点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(1)</a:t>
            </a:r>
            <a:r>
              <a:rPr lang="ja-JP" altLang="en-US" dirty="0"/>
              <a:t>　</a:t>
            </a:r>
            <a:r>
              <a:rPr lang="en-US" altLang="ja-JP" dirty="0"/>
              <a:t>Sweet </a:t>
            </a:r>
            <a:r>
              <a:rPr lang="en-US" altLang="ja-JP" dirty="0" err="1"/>
              <a:t>Perker</a:t>
            </a:r>
            <a:r>
              <a:rPr lang="en-US" altLang="ja-JP" dirty="0"/>
              <a:t> Model</a:t>
            </a:r>
            <a:r>
              <a:rPr lang="ja-JP" altLang="en-US" dirty="0"/>
              <a:t>　小さすぎる</a:t>
            </a:r>
            <a:r>
              <a:rPr lang="en-US" altLang="ja-JP" dirty="0"/>
              <a:t>(10^-7)</a:t>
            </a:r>
          </a:p>
          <a:p>
            <a:pPr marL="0" indent="0">
              <a:buNone/>
            </a:pPr>
            <a:r>
              <a:rPr lang="en-US" altLang="ja-JP" dirty="0"/>
              <a:t>	(2)</a:t>
            </a:r>
            <a:r>
              <a:rPr lang="ja-JP" altLang="en-US" dirty="0"/>
              <a:t>　</a:t>
            </a:r>
            <a:r>
              <a:rPr lang="en-US" altLang="ja-JP" dirty="0" err="1"/>
              <a:t>Petcheck</a:t>
            </a:r>
            <a:r>
              <a:rPr lang="en-US" altLang="ja-JP" dirty="0"/>
              <a:t> Model </a:t>
            </a:r>
            <a:r>
              <a:rPr lang="ja-JP" altLang="en-US" dirty="0"/>
              <a:t>　　　現実的</a:t>
            </a:r>
            <a:r>
              <a:rPr lang="en-US" altLang="ja-JP" dirty="0"/>
              <a:t>(0.01~0.1)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遅い衝撃が発生する場合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→局所抵抗</a:t>
            </a:r>
            <a:r>
              <a:rPr lang="en-US" altLang="ja-JP" dirty="0"/>
              <a:t>(localized resistivity) (</a:t>
            </a:r>
            <a:r>
              <a:rPr lang="en-US" altLang="ja-JP" dirty="0" err="1"/>
              <a:t>Tsuneta</a:t>
            </a:r>
            <a:r>
              <a:rPr lang="en-US" altLang="ja-JP" dirty="0"/>
              <a:t> (1996))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[Micro</a:t>
            </a:r>
            <a:r>
              <a:rPr lang="ja-JP" altLang="en-US" dirty="0"/>
              <a:t>と</a:t>
            </a:r>
            <a:r>
              <a:rPr lang="en-US" altLang="ja-JP" dirty="0"/>
              <a:t>macro</a:t>
            </a:r>
            <a:r>
              <a:rPr lang="ja-JP" altLang="en-US" dirty="0"/>
              <a:t>の</a:t>
            </a:r>
            <a:r>
              <a:rPr lang="en-US" altLang="ja-JP" dirty="0"/>
              <a:t>gap]</a:t>
            </a:r>
          </a:p>
          <a:p>
            <a:pPr marL="0" indent="0">
              <a:buNone/>
            </a:pPr>
            <a:r>
              <a:rPr lang="en-US" altLang="ja-JP" dirty="0"/>
              <a:t>	Micro</a:t>
            </a:r>
            <a:r>
              <a:rPr lang="ja-JP" altLang="en-US" dirty="0"/>
              <a:t>：電流シートがイオン拡散長やラーマ</a:t>
            </a:r>
            <a:r>
              <a:rPr lang="en-US" altLang="ja-JP" dirty="0"/>
              <a:t>―</a:t>
            </a:r>
            <a:r>
              <a:rPr lang="ja-JP" altLang="en-US" dirty="0"/>
              <a:t>半径くらいの厚みになると</a:t>
            </a:r>
            <a:r>
              <a:rPr lang="en-US" altLang="ja-JP" dirty="0"/>
              <a:t>fast reconnection</a:t>
            </a:r>
            <a:r>
              <a:rPr lang="ja-JP" altLang="en-US" dirty="0"/>
              <a:t>開始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Macro : flare</a:t>
            </a:r>
            <a:r>
              <a:rPr lang="ja-JP" altLang="en-US" dirty="0"/>
              <a:t>の典型的長さ</a:t>
            </a:r>
            <a:r>
              <a:rPr lang="en-US" altLang="ja-JP" dirty="0"/>
              <a:t>(10 ^ 9 cm)</a:t>
            </a:r>
            <a:r>
              <a:rPr lang="ja-JP" altLang="en-US" dirty="0"/>
              <a:t>に比べあまりに小さい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4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3FDF4-DC0A-4D8F-88FE-3902A591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FBF62-3A1B-41A7-850D-E3155889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Fractal Reconnection Model by Shibata &amp; </a:t>
            </a:r>
            <a:r>
              <a:rPr lang="en-US" altLang="ja-JP" dirty="0" err="1"/>
              <a:t>Tanuma</a:t>
            </a:r>
            <a:r>
              <a:rPr lang="en-US" altLang="ja-JP" dirty="0"/>
              <a:t>(2001)</a:t>
            </a:r>
          </a:p>
          <a:p>
            <a:pPr marL="0" indent="0">
              <a:buNone/>
            </a:pPr>
            <a:r>
              <a:rPr lang="en-US" altLang="ja-JP" dirty="0" err="1"/>
              <a:t>Plasmoids</a:t>
            </a:r>
            <a:r>
              <a:rPr lang="en-US" altLang="ja-JP" dirty="0"/>
              <a:t> - fast </a:t>
            </a:r>
            <a:r>
              <a:rPr lang="en-US" altLang="ja-JP" dirty="0" err="1"/>
              <a:t>reconnetction</a:t>
            </a:r>
            <a:r>
              <a:rPr lang="en-US" altLang="ja-JP" dirty="0"/>
              <a:t> </a:t>
            </a:r>
            <a:r>
              <a:rPr lang="ja-JP" altLang="en-US" dirty="0"/>
              <a:t>の機構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- </a:t>
            </a:r>
            <a:r>
              <a:rPr lang="ja-JP" altLang="en-US" dirty="0"/>
              <a:t>スケール</a:t>
            </a:r>
            <a:r>
              <a:rPr lang="en-US" altLang="ja-JP" dirty="0"/>
              <a:t>gap</a:t>
            </a:r>
            <a:r>
              <a:rPr lang="ja-JP" altLang="en-US" dirty="0"/>
              <a:t>をつなぐ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en-US" altLang="ja-JP" dirty="0" err="1"/>
              <a:t>plasmoid</a:t>
            </a:r>
            <a:r>
              <a:rPr lang="ja-JP" altLang="en-US" dirty="0"/>
              <a:t>発生機構</a:t>
            </a:r>
            <a:r>
              <a:rPr lang="en-US" altLang="ja-JP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反平行磁場中の電流シートがティアリング不安定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/>
              <a:t>)</a:t>
            </a:r>
            <a:r>
              <a:rPr lang="ja-JP" altLang="en-US" dirty="0"/>
              <a:t>で</a:t>
            </a:r>
            <a:r>
              <a:rPr lang="en-US" altLang="ja-JP" dirty="0" err="1"/>
              <a:t>plasmoids</a:t>
            </a:r>
            <a:r>
              <a:rPr lang="ja-JP" altLang="en-US" dirty="0"/>
              <a:t>を生む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合体</a:t>
            </a:r>
            <a:r>
              <a:rPr lang="en-US" altLang="ja-JP" dirty="0"/>
              <a:t>(coalesce)</a:t>
            </a:r>
            <a:r>
              <a:rPr lang="ja-JP" altLang="en-US" dirty="0"/>
              <a:t>して大きい</a:t>
            </a:r>
            <a:r>
              <a:rPr lang="en-US" altLang="ja-JP" dirty="0" err="1"/>
              <a:t>plasmoid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電流シートから放出されると、空いた領域に急激な流入が起きる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再び</a:t>
            </a:r>
            <a:r>
              <a:rPr lang="en-US" altLang="ja-JP" dirty="0" err="1"/>
              <a:t>plasmoid</a:t>
            </a:r>
            <a:r>
              <a:rPr lang="ja-JP" altLang="en-US" dirty="0"/>
              <a:t>が作られる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　断続的な</a:t>
            </a:r>
            <a:r>
              <a:rPr lang="en-US" altLang="ja-JP" dirty="0"/>
              <a:t>reconnection</a:t>
            </a:r>
            <a:r>
              <a:rPr lang="ja-JP" altLang="en-US" dirty="0"/>
              <a:t>発生率の上昇、様々なスケールの</a:t>
            </a:r>
            <a:r>
              <a:rPr lang="en-US" altLang="ja-JP" dirty="0" err="1"/>
              <a:t>plasmoid</a:t>
            </a:r>
            <a:r>
              <a:rPr lang="ja-JP" altLang="en-US" dirty="0"/>
              <a:t>発生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5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9A314-170E-43D2-920C-6176B80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7B8F48-2FCC-44AD-A328-4FAB786A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太陽フレア電流シート中の</a:t>
            </a:r>
            <a:r>
              <a:rPr lang="en-US" altLang="ja-JP" dirty="0" err="1"/>
              <a:t>plasmoid</a:t>
            </a:r>
            <a:r>
              <a:rPr lang="ja-JP" altLang="en-US" dirty="0"/>
              <a:t>観測報告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Asai</a:t>
            </a:r>
            <a:r>
              <a:rPr lang="en-US" altLang="ja-JP" dirty="0"/>
              <a:t> et al (2004)</a:t>
            </a:r>
          </a:p>
          <a:p>
            <a:pPr marL="0" indent="0">
              <a:buNone/>
            </a:pPr>
            <a:r>
              <a:rPr lang="en-US" altLang="ja-JP" dirty="0"/>
              <a:t>	EUV</a:t>
            </a:r>
            <a:r>
              <a:rPr lang="ja-JP" altLang="en-US" dirty="0"/>
              <a:t>画像から</a:t>
            </a:r>
            <a:r>
              <a:rPr lang="en-US" altLang="ja-JP" dirty="0"/>
              <a:t>flare</a:t>
            </a:r>
            <a:r>
              <a:rPr lang="ja-JP" altLang="en-US" dirty="0"/>
              <a:t>の減衰期、衝動期、主期に暗い</a:t>
            </a:r>
            <a:r>
              <a:rPr lang="en-US" altLang="ja-JP" dirty="0"/>
              <a:t>downflow</a:t>
            </a:r>
            <a:r>
              <a:rPr lang="ja-JP" altLang="en-US" dirty="0"/>
              <a:t>の断続的放出</a:t>
            </a:r>
            <a:endParaRPr lang="en-US" altLang="ja-JP" dirty="0"/>
          </a:p>
          <a:p>
            <a:r>
              <a:rPr lang="en-US" altLang="ja-JP" dirty="0" err="1"/>
              <a:t>Nishiduka</a:t>
            </a:r>
            <a:r>
              <a:rPr lang="en-US" altLang="ja-JP" dirty="0"/>
              <a:t> et al (2010)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軟</a:t>
            </a:r>
            <a:r>
              <a:rPr lang="en-US" altLang="ja-JP" dirty="0"/>
              <a:t>X</a:t>
            </a:r>
            <a:r>
              <a:rPr lang="ja-JP" altLang="en-US" dirty="0"/>
              <a:t>線画像から</a:t>
            </a:r>
            <a:r>
              <a:rPr lang="en-US" altLang="ja-JP" dirty="0"/>
              <a:t>flare</a:t>
            </a:r>
            <a:r>
              <a:rPr lang="ja-JP" altLang="en-US" dirty="0"/>
              <a:t>の硬Ｘ線放射の複数の</a:t>
            </a:r>
            <a:r>
              <a:rPr lang="en-US" altLang="ja-JP" dirty="0"/>
              <a:t>peak</a:t>
            </a:r>
            <a:r>
              <a:rPr lang="ja-JP" altLang="en-US" dirty="0"/>
              <a:t>時に</a:t>
            </a:r>
            <a:r>
              <a:rPr lang="en-US" altLang="ja-JP" dirty="0" err="1"/>
              <a:t>plasmoid</a:t>
            </a:r>
            <a:r>
              <a:rPr lang="ja-JP" altLang="en-US" dirty="0"/>
              <a:t>が強く加速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35721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バッジ</Template>
  <TotalTime>150</TotalTime>
  <Words>472</Words>
  <Application>Microsoft Office PowerPoint</Application>
  <PresentationFormat>ワイド画面</PresentationFormat>
  <Paragraphs>54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Gill Sans MT</vt:lpstr>
      <vt:lpstr>Impact</vt:lpstr>
      <vt:lpstr>バッジ</vt:lpstr>
      <vt:lpstr>simultaneous observation </vt:lpstr>
      <vt:lpstr>Abstract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observation </dc:title>
  <dc:creator>道家 友香</dc:creator>
  <cp:lastModifiedBy>道家 友香</cp:lastModifiedBy>
  <cp:revision>2</cp:revision>
  <dcterms:created xsi:type="dcterms:W3CDTF">2022-04-23T12:31:10Z</dcterms:created>
  <dcterms:modified xsi:type="dcterms:W3CDTF">2022-04-24T00:21:16Z</dcterms:modified>
</cp:coreProperties>
</file>