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7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1066A-C57E-4DF6-9B64-6AFD310E4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969AF5-D771-4AE5-9C7E-393A1DB1E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15BA8-56F1-4440-8FB1-BDD3A686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5FE-FB20-4E6A-AACF-D7455CD8D1D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9D3D2-49F8-4207-BC38-BB14939A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220C3-5774-4934-A0F8-9A6B72A7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B2DF-2B07-4299-9821-17FD08570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8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09811-13E1-4313-A559-DD11F2E0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EF761A-01A6-4F73-87CC-85683BCBC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3F708-B96D-4BF3-B55E-3187C781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5FE-FB20-4E6A-AACF-D7455CD8D1D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CC2F1-1435-4F7E-BD02-0A2DD3E0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5A9DB-4819-4A5C-A624-E561DC0F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B2DF-2B07-4299-9821-17FD08570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5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52A130-E6B4-492A-A5A4-1D778EE71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D24BE9-8B55-4CF7-A9BC-174674D8B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08337-1637-476C-B1E4-42B2DCC3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5FE-FB20-4E6A-AACF-D7455CD8D1D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7927DC-572A-4B3F-8D9F-FA22CE1D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A30C5-A1AF-4AD1-B03C-05CDCBC0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B2DF-2B07-4299-9821-17FD08570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9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F7543-E8C9-40A6-BEE8-976BF36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5A520-8452-46D0-846B-160BC127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E6083-8BB3-4760-A154-8B32183D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5FE-FB20-4E6A-AACF-D7455CD8D1D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0C175-5682-4EE5-8C20-91874E21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487D7-1352-4D53-A322-D62C318A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B2DF-2B07-4299-9821-17FD08570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9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24FF0-E847-4C1C-BB23-1FD14AD3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1EC321-5E05-473D-9FEB-521693852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978D15-5F73-442A-B2ED-5506CA01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5FE-FB20-4E6A-AACF-D7455CD8D1D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BCCAC-4DD6-40D9-A722-404AE9F7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EAAE2-9B0F-4B31-8D0C-862A847F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B2DF-2B07-4299-9821-17FD08570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5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BC516-D14F-4E36-ACA3-5770005B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7EF45F-D4DF-48B6-A873-D23030B7C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910BB-D3CB-43EC-98A6-E3B153683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1C9D5C-6A9D-4285-A928-142230A7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5FE-FB20-4E6A-AACF-D7455CD8D1D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42BD0-8DB5-49FA-9D99-BD37D420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5D4433-7DF5-4598-9AEE-42297127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B2DF-2B07-4299-9821-17FD08570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5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539A2-B253-471A-9C63-A7AB2148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86D7B-3A3D-4FCB-B22C-0DB19CA6E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44AD8-5F63-4A3C-8DE6-99C62C288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2C09F0-9F5D-463E-B40B-5EB74487A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DD2A9E-EBD8-4081-AC23-1C941F5DB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0D9934-0EBC-4FEF-90D5-47574AB6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5FE-FB20-4E6A-AACF-D7455CD8D1D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DAB652-B49F-4711-9E77-9DA7C373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7BF473-46E9-459B-BE84-CBC04EB1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B2DF-2B07-4299-9821-17FD08570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D221F-D028-459B-8445-F6B35C5D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0A4ADD-160E-458C-8E28-50006A0F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5FE-FB20-4E6A-AACF-D7455CD8D1D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73FC0D-A206-45BB-A36A-7ED13C44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F89582-071F-488A-8256-F8BFB539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B2DF-2B07-4299-9821-17FD08570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0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07C711-E5EA-46D1-B35D-32BFA8D9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5FE-FB20-4E6A-AACF-D7455CD8D1D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A7D14E-0C48-456B-B594-9487FF13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C31E4-8D72-45B8-8A1D-155B5A9D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B2DF-2B07-4299-9821-17FD08570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1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199EB-15F0-4E7B-B146-D1982E58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18F65-3868-4E13-BE22-58EA5674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3FC7E-7D45-4968-BF46-718FDB381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69DFB-0B69-4DC3-9B2A-C0FA6E90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5FE-FB20-4E6A-AACF-D7455CD8D1D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35910-542E-4A74-AFA3-E323704B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0BD8A-DCE4-4975-A890-15B6DD72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B2DF-2B07-4299-9821-17FD08570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9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9E029-19C3-429E-BF17-399D892A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986C6E-40C5-4A49-B800-2AA41207F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F26CF9-7E8C-4AA5-A158-DD89D042E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2EF6F3-2448-4812-86DF-59EFF3D6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5FE-FB20-4E6A-AACF-D7455CD8D1D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07A90-98C7-49D0-9FD8-5451BC92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533EBD-2776-44A0-BC18-04549FD7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B2DF-2B07-4299-9821-17FD08570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4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45621A-FF5D-4409-8B96-A187C01F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AE20C-A0A5-4ED3-8DAD-AC0A438AE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F2E68-AF76-4B79-A0A3-E4B981523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55FE-FB20-4E6A-AACF-D7455CD8D1D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2F489-FB9E-4B53-A068-7E23A5A6A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C4139-F167-4BFF-BB2B-02D36DBAF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B2DF-2B07-4299-9821-17FD08570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49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0B6D3DC-B5E6-4FEA-89CF-A28E089D4141}"/>
              </a:ext>
            </a:extLst>
          </p:cNvPr>
          <p:cNvGrpSpPr/>
          <p:nvPr/>
        </p:nvGrpSpPr>
        <p:grpSpPr>
          <a:xfrm>
            <a:off x="3430156" y="528104"/>
            <a:ext cx="1939718" cy="2761723"/>
            <a:chOff x="5494078" y="-27101"/>
            <a:chExt cx="1939718" cy="2761723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1811CCE9-D402-4B30-A726-4122390A0E53}"/>
                </a:ext>
              </a:extLst>
            </p:cNvPr>
            <p:cNvGrpSpPr/>
            <p:nvPr/>
          </p:nvGrpSpPr>
          <p:grpSpPr>
            <a:xfrm>
              <a:off x="5642311" y="-27101"/>
              <a:ext cx="1791485" cy="2478620"/>
              <a:chOff x="7228572" y="1594786"/>
              <a:chExt cx="2806676" cy="3883194"/>
            </a:xfrm>
          </p:grpSpPr>
          <p:sp>
            <p:nvSpPr>
              <p:cNvPr id="93" name="정육면체 92">
                <a:extLst>
                  <a:ext uri="{FF2B5EF4-FFF2-40B4-BE49-F238E27FC236}">
                    <a16:creationId xmlns:a16="http://schemas.microsoft.com/office/drawing/2014/main" id="{FAB981AD-CB9C-4208-AB2C-696EBC5D89E0}"/>
                  </a:ext>
                </a:extLst>
              </p:cNvPr>
              <p:cNvSpPr/>
              <p:nvPr/>
            </p:nvSpPr>
            <p:spPr>
              <a:xfrm>
                <a:off x="7513430" y="1594786"/>
                <a:ext cx="2521818" cy="3591428"/>
              </a:xfrm>
              <a:prstGeom prst="cube">
                <a:avLst>
                  <a:gd name="adj" fmla="val 1152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정육면체 93">
                <a:extLst>
                  <a:ext uri="{FF2B5EF4-FFF2-40B4-BE49-F238E27FC236}">
                    <a16:creationId xmlns:a16="http://schemas.microsoft.com/office/drawing/2014/main" id="{DD7095C6-A63A-4C64-95DE-C97C8F320957}"/>
                  </a:ext>
                </a:extLst>
              </p:cNvPr>
              <p:cNvSpPr/>
              <p:nvPr/>
            </p:nvSpPr>
            <p:spPr>
              <a:xfrm>
                <a:off x="7513430" y="1848052"/>
                <a:ext cx="2265835" cy="3338162"/>
              </a:xfrm>
              <a:prstGeom prst="cube">
                <a:avLst>
                  <a:gd name="adj" fmla="val 1642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정육면체 94">
                <a:extLst>
                  <a:ext uri="{FF2B5EF4-FFF2-40B4-BE49-F238E27FC236}">
                    <a16:creationId xmlns:a16="http://schemas.microsoft.com/office/drawing/2014/main" id="{7974AF98-74C4-4625-BC03-60F247D3CF0D}"/>
                  </a:ext>
                </a:extLst>
              </p:cNvPr>
              <p:cNvSpPr/>
              <p:nvPr/>
            </p:nvSpPr>
            <p:spPr>
              <a:xfrm>
                <a:off x="7228572" y="1886552"/>
                <a:ext cx="2521818" cy="3591428"/>
              </a:xfrm>
              <a:prstGeom prst="cube">
                <a:avLst>
                  <a:gd name="adj" fmla="val 1152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479CB1C-EB8A-4A43-AEB9-063A40852505}"/>
                </a:ext>
              </a:extLst>
            </p:cNvPr>
            <p:cNvSpPr/>
            <p:nvPr/>
          </p:nvSpPr>
          <p:spPr>
            <a:xfrm>
              <a:off x="5494078" y="313003"/>
              <a:ext cx="1734032" cy="2421619"/>
            </a:xfrm>
            <a:prstGeom prst="rect">
              <a:avLst/>
            </a:prstGeom>
            <a:solidFill>
              <a:srgbClr val="FFFF00">
                <a:alpha val="62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E419DEC-8B52-4E61-BE99-4E0C0DA3D13F}"/>
              </a:ext>
            </a:extLst>
          </p:cNvPr>
          <p:cNvGrpSpPr/>
          <p:nvPr/>
        </p:nvGrpSpPr>
        <p:grpSpPr>
          <a:xfrm>
            <a:off x="2760438" y="937431"/>
            <a:ext cx="2520120" cy="2888752"/>
            <a:chOff x="1601489" y="3583172"/>
            <a:chExt cx="2520120" cy="288875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3F292B7-5536-458F-8BDA-BB701BA5263E}"/>
                </a:ext>
              </a:extLst>
            </p:cNvPr>
            <p:cNvGrpSpPr/>
            <p:nvPr/>
          </p:nvGrpSpPr>
          <p:grpSpPr>
            <a:xfrm>
              <a:off x="1766188" y="3583172"/>
              <a:ext cx="2355421" cy="2589064"/>
              <a:chOff x="3336509" y="1633286"/>
              <a:chExt cx="3690180" cy="4056223"/>
            </a:xfrm>
          </p:grpSpPr>
          <p:sp>
            <p:nvSpPr>
              <p:cNvPr id="13" name="정육면체 12">
                <a:extLst>
                  <a:ext uri="{FF2B5EF4-FFF2-40B4-BE49-F238E27FC236}">
                    <a16:creationId xmlns:a16="http://schemas.microsoft.com/office/drawing/2014/main" id="{A210E80B-ED2C-4CD4-9C01-5FB09BACB4B7}"/>
                  </a:ext>
                </a:extLst>
              </p:cNvPr>
              <p:cNvSpPr/>
              <p:nvPr/>
            </p:nvSpPr>
            <p:spPr>
              <a:xfrm>
                <a:off x="3964807" y="1633286"/>
                <a:ext cx="2521818" cy="3591428"/>
              </a:xfrm>
              <a:prstGeom prst="cube">
                <a:avLst>
                  <a:gd name="adj" fmla="val 11520"/>
                </a:avLst>
              </a:prstGeom>
              <a:solidFill>
                <a:srgbClr val="FF898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정육면체 13">
                <a:extLst>
                  <a:ext uri="{FF2B5EF4-FFF2-40B4-BE49-F238E27FC236}">
                    <a16:creationId xmlns:a16="http://schemas.microsoft.com/office/drawing/2014/main" id="{461D3061-3BBC-49BF-A450-B459727B495D}"/>
                  </a:ext>
                </a:extLst>
              </p:cNvPr>
              <p:cNvSpPr/>
              <p:nvPr/>
            </p:nvSpPr>
            <p:spPr>
              <a:xfrm>
                <a:off x="3964807" y="1886552"/>
                <a:ext cx="2265835" cy="3338162"/>
              </a:xfrm>
              <a:prstGeom prst="cube">
                <a:avLst>
                  <a:gd name="adj" fmla="val 1642"/>
                </a:avLst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정육면체 14">
                <a:extLst>
                  <a:ext uri="{FF2B5EF4-FFF2-40B4-BE49-F238E27FC236}">
                    <a16:creationId xmlns:a16="http://schemas.microsoft.com/office/drawing/2014/main" id="{4D03B090-C408-4096-A079-A5748543C585}"/>
                  </a:ext>
                </a:extLst>
              </p:cNvPr>
              <p:cNvSpPr/>
              <p:nvPr/>
            </p:nvSpPr>
            <p:spPr>
              <a:xfrm>
                <a:off x="3679949" y="1925052"/>
                <a:ext cx="2521818" cy="3591428"/>
              </a:xfrm>
              <a:prstGeom prst="cube">
                <a:avLst>
                  <a:gd name="adj" fmla="val 11520"/>
                </a:avLst>
              </a:prstGeom>
              <a:solidFill>
                <a:srgbClr val="FF898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B6F348-6671-4B7C-80B1-727B51E971CF}"/>
                  </a:ext>
                </a:extLst>
              </p:cNvPr>
              <p:cNvSpPr txBox="1"/>
              <p:nvPr/>
            </p:nvSpPr>
            <p:spPr>
              <a:xfrm>
                <a:off x="4364115" y="2275829"/>
                <a:ext cx="898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LiCoO</a:t>
                </a:r>
                <a:r>
                  <a:rPr lang="en-US" altLang="ko-KR" baseline="-25000" dirty="0"/>
                  <a:t>2</a:t>
                </a:r>
                <a:endParaRPr lang="ko-KR" altLang="en-US" dirty="0"/>
              </a:p>
            </p:txBody>
          </p:sp>
          <p:sp>
            <p:nvSpPr>
              <p:cNvPr id="20" name="원호 19">
                <a:extLst>
                  <a:ext uri="{FF2B5EF4-FFF2-40B4-BE49-F238E27FC236}">
                    <a16:creationId xmlns:a16="http://schemas.microsoft.com/office/drawing/2014/main" id="{9B547981-B9D5-467E-BEFD-A0AF53E9B393}"/>
                  </a:ext>
                </a:extLst>
              </p:cNvPr>
              <p:cNvSpPr/>
              <p:nvPr/>
            </p:nvSpPr>
            <p:spPr>
              <a:xfrm rot="8672082">
                <a:off x="3336509" y="3315930"/>
                <a:ext cx="3690180" cy="2373579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E6D8D41-F5E0-4FA5-AE43-928185BA2273}"/>
                </a:ext>
              </a:extLst>
            </p:cNvPr>
            <p:cNvSpPr/>
            <p:nvPr/>
          </p:nvSpPr>
          <p:spPr>
            <a:xfrm>
              <a:off x="1772990" y="3886377"/>
              <a:ext cx="1734032" cy="2421619"/>
            </a:xfrm>
            <a:prstGeom prst="rect">
              <a:avLst/>
            </a:prstGeom>
            <a:solidFill>
              <a:srgbClr val="FFFF00">
                <a:alpha val="62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4CB1277-4F3B-4049-8B49-2CD71DF6BB33}"/>
                </a:ext>
              </a:extLst>
            </p:cNvPr>
            <p:cNvGrpSpPr/>
            <p:nvPr/>
          </p:nvGrpSpPr>
          <p:grpSpPr>
            <a:xfrm>
              <a:off x="1601489" y="3993304"/>
              <a:ext cx="1791485" cy="2478620"/>
              <a:chOff x="7228572" y="1594786"/>
              <a:chExt cx="2806676" cy="3883194"/>
            </a:xfrm>
          </p:grpSpPr>
          <p:sp>
            <p:nvSpPr>
              <p:cNvPr id="7" name="정육면체 6">
                <a:extLst>
                  <a:ext uri="{FF2B5EF4-FFF2-40B4-BE49-F238E27FC236}">
                    <a16:creationId xmlns:a16="http://schemas.microsoft.com/office/drawing/2014/main" id="{8EEA97A3-FC44-40A9-86EF-D3814D438ACF}"/>
                  </a:ext>
                </a:extLst>
              </p:cNvPr>
              <p:cNvSpPr/>
              <p:nvPr/>
            </p:nvSpPr>
            <p:spPr>
              <a:xfrm>
                <a:off x="7513430" y="1594786"/>
                <a:ext cx="2521818" cy="3591428"/>
              </a:xfrm>
              <a:prstGeom prst="cube">
                <a:avLst>
                  <a:gd name="adj" fmla="val 1152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정육면체 7">
                <a:extLst>
                  <a:ext uri="{FF2B5EF4-FFF2-40B4-BE49-F238E27FC236}">
                    <a16:creationId xmlns:a16="http://schemas.microsoft.com/office/drawing/2014/main" id="{841D1769-763E-4193-B605-7E142B22B54A}"/>
                  </a:ext>
                </a:extLst>
              </p:cNvPr>
              <p:cNvSpPr/>
              <p:nvPr/>
            </p:nvSpPr>
            <p:spPr>
              <a:xfrm>
                <a:off x="7513430" y="1848052"/>
                <a:ext cx="2265835" cy="3338162"/>
              </a:xfrm>
              <a:prstGeom prst="cube">
                <a:avLst>
                  <a:gd name="adj" fmla="val 1642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정육면체 8">
                <a:extLst>
                  <a:ext uri="{FF2B5EF4-FFF2-40B4-BE49-F238E27FC236}">
                    <a16:creationId xmlns:a16="http://schemas.microsoft.com/office/drawing/2014/main" id="{CD2A6BBC-342B-4A82-8128-26355F1274F9}"/>
                  </a:ext>
                </a:extLst>
              </p:cNvPr>
              <p:cNvSpPr/>
              <p:nvPr/>
            </p:nvSpPr>
            <p:spPr>
              <a:xfrm>
                <a:off x="7228572" y="1886552"/>
                <a:ext cx="2521818" cy="3591428"/>
              </a:xfrm>
              <a:prstGeom prst="cube">
                <a:avLst>
                  <a:gd name="adj" fmla="val 1152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784FEC3-5E46-4EEA-99DB-A6AB05CEB752}"/>
              </a:ext>
            </a:extLst>
          </p:cNvPr>
          <p:cNvGrpSpPr/>
          <p:nvPr/>
        </p:nvGrpSpPr>
        <p:grpSpPr>
          <a:xfrm>
            <a:off x="1056412" y="2556104"/>
            <a:ext cx="2520120" cy="2996241"/>
            <a:chOff x="2072844" y="943062"/>
            <a:chExt cx="2520120" cy="2996241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4B53DB1-9917-4140-A142-1C008D32B948}"/>
                </a:ext>
              </a:extLst>
            </p:cNvPr>
            <p:cNvSpPr/>
            <p:nvPr/>
          </p:nvSpPr>
          <p:spPr>
            <a:xfrm>
              <a:off x="2746934" y="943062"/>
              <a:ext cx="1734032" cy="2421619"/>
            </a:xfrm>
            <a:prstGeom prst="rect">
              <a:avLst/>
            </a:prstGeom>
            <a:solidFill>
              <a:srgbClr val="FFFF00">
                <a:alpha val="62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625D3A6-353B-46CB-944A-8AB32DF8708E}"/>
                </a:ext>
              </a:extLst>
            </p:cNvPr>
            <p:cNvGrpSpPr/>
            <p:nvPr/>
          </p:nvGrpSpPr>
          <p:grpSpPr>
            <a:xfrm>
              <a:off x="2072844" y="1050551"/>
              <a:ext cx="2520120" cy="2888752"/>
              <a:chOff x="1601489" y="3583172"/>
              <a:chExt cx="2520120" cy="2888752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A8AA8456-46EB-4EF1-9A68-FE1AA4EBAF22}"/>
                  </a:ext>
                </a:extLst>
              </p:cNvPr>
              <p:cNvGrpSpPr/>
              <p:nvPr/>
            </p:nvGrpSpPr>
            <p:grpSpPr>
              <a:xfrm>
                <a:off x="1766188" y="3583172"/>
                <a:ext cx="2355421" cy="2589064"/>
                <a:chOff x="3336509" y="1633286"/>
                <a:chExt cx="3690180" cy="4056223"/>
              </a:xfrm>
            </p:grpSpPr>
            <p:sp>
              <p:nvSpPr>
                <p:cNvPr id="66" name="정육면체 65">
                  <a:extLst>
                    <a:ext uri="{FF2B5EF4-FFF2-40B4-BE49-F238E27FC236}">
                      <a16:creationId xmlns:a16="http://schemas.microsoft.com/office/drawing/2014/main" id="{8748B734-3144-4C16-915D-3D1A678879A8}"/>
                    </a:ext>
                  </a:extLst>
                </p:cNvPr>
                <p:cNvSpPr/>
                <p:nvPr/>
              </p:nvSpPr>
              <p:spPr>
                <a:xfrm>
                  <a:off x="3964807" y="1633286"/>
                  <a:ext cx="2521818" cy="3591428"/>
                </a:xfrm>
                <a:prstGeom prst="cube">
                  <a:avLst>
                    <a:gd name="adj" fmla="val 11520"/>
                  </a:avLst>
                </a:prstGeom>
                <a:solidFill>
                  <a:srgbClr val="FF898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정육면체 66">
                  <a:extLst>
                    <a:ext uri="{FF2B5EF4-FFF2-40B4-BE49-F238E27FC236}">
                      <a16:creationId xmlns:a16="http://schemas.microsoft.com/office/drawing/2014/main" id="{0ABE2D97-3A90-4D48-9ED8-570EB372FC30}"/>
                    </a:ext>
                  </a:extLst>
                </p:cNvPr>
                <p:cNvSpPr/>
                <p:nvPr/>
              </p:nvSpPr>
              <p:spPr>
                <a:xfrm>
                  <a:off x="3964807" y="1886552"/>
                  <a:ext cx="2265835" cy="3338162"/>
                </a:xfrm>
                <a:prstGeom prst="cube">
                  <a:avLst>
                    <a:gd name="adj" fmla="val 1642"/>
                  </a:avLst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정육면체 67">
                  <a:extLst>
                    <a:ext uri="{FF2B5EF4-FFF2-40B4-BE49-F238E27FC236}">
                      <a16:creationId xmlns:a16="http://schemas.microsoft.com/office/drawing/2014/main" id="{B0E962F3-BEA1-4523-9722-DE089C2E6F53}"/>
                    </a:ext>
                  </a:extLst>
                </p:cNvPr>
                <p:cNvSpPr/>
                <p:nvPr/>
              </p:nvSpPr>
              <p:spPr>
                <a:xfrm>
                  <a:off x="3679949" y="1925052"/>
                  <a:ext cx="2521818" cy="3591428"/>
                </a:xfrm>
                <a:prstGeom prst="cube">
                  <a:avLst>
                    <a:gd name="adj" fmla="val 11520"/>
                  </a:avLst>
                </a:prstGeom>
                <a:solidFill>
                  <a:srgbClr val="FF898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1846A4E-037E-44C1-921B-1F60E1D0DCD6}"/>
                    </a:ext>
                  </a:extLst>
                </p:cNvPr>
                <p:cNvSpPr txBox="1"/>
                <p:nvPr/>
              </p:nvSpPr>
              <p:spPr>
                <a:xfrm>
                  <a:off x="4364115" y="2275829"/>
                  <a:ext cx="8980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LiCoO</a:t>
                  </a:r>
                  <a:r>
                    <a:rPr lang="en-US" altLang="ko-KR" baseline="-25000" dirty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70" name="원호 69">
                  <a:extLst>
                    <a:ext uri="{FF2B5EF4-FFF2-40B4-BE49-F238E27FC236}">
                      <a16:creationId xmlns:a16="http://schemas.microsoft.com/office/drawing/2014/main" id="{71D7A519-1535-40C4-9CFE-ACF1A40295B8}"/>
                    </a:ext>
                  </a:extLst>
                </p:cNvPr>
                <p:cNvSpPr/>
                <p:nvPr/>
              </p:nvSpPr>
              <p:spPr>
                <a:xfrm rot="8672082">
                  <a:off x="3336509" y="3315930"/>
                  <a:ext cx="3690180" cy="2373579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45BD6B9-B360-4097-8530-857D5110DAC5}"/>
                  </a:ext>
                </a:extLst>
              </p:cNvPr>
              <p:cNvSpPr/>
              <p:nvPr/>
            </p:nvSpPr>
            <p:spPr>
              <a:xfrm>
                <a:off x="1772990" y="3886377"/>
                <a:ext cx="1734032" cy="2421619"/>
              </a:xfrm>
              <a:prstGeom prst="rect">
                <a:avLst/>
              </a:prstGeom>
              <a:solidFill>
                <a:srgbClr val="FFFF00">
                  <a:alpha val="62000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D22B52F-0623-481E-89B5-9B60C6703801}"/>
                  </a:ext>
                </a:extLst>
              </p:cNvPr>
              <p:cNvGrpSpPr/>
              <p:nvPr/>
            </p:nvGrpSpPr>
            <p:grpSpPr>
              <a:xfrm>
                <a:off x="1601489" y="3993304"/>
                <a:ext cx="1791485" cy="2478620"/>
                <a:chOff x="7228572" y="1594786"/>
                <a:chExt cx="2806676" cy="3883194"/>
              </a:xfrm>
            </p:grpSpPr>
            <p:sp>
              <p:nvSpPr>
                <p:cNvPr id="63" name="정육면체 62">
                  <a:extLst>
                    <a:ext uri="{FF2B5EF4-FFF2-40B4-BE49-F238E27FC236}">
                      <a16:creationId xmlns:a16="http://schemas.microsoft.com/office/drawing/2014/main" id="{FA118BF0-5C11-42FA-B5E6-2AE55BF25536}"/>
                    </a:ext>
                  </a:extLst>
                </p:cNvPr>
                <p:cNvSpPr/>
                <p:nvPr/>
              </p:nvSpPr>
              <p:spPr>
                <a:xfrm>
                  <a:off x="7513430" y="1594786"/>
                  <a:ext cx="2521818" cy="3591428"/>
                </a:xfrm>
                <a:prstGeom prst="cube">
                  <a:avLst>
                    <a:gd name="adj" fmla="val 1152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정육면체 63">
                  <a:extLst>
                    <a:ext uri="{FF2B5EF4-FFF2-40B4-BE49-F238E27FC236}">
                      <a16:creationId xmlns:a16="http://schemas.microsoft.com/office/drawing/2014/main" id="{8CEEEE69-E77B-4901-B2E2-D801E2E9B1E9}"/>
                    </a:ext>
                  </a:extLst>
                </p:cNvPr>
                <p:cNvSpPr/>
                <p:nvPr/>
              </p:nvSpPr>
              <p:spPr>
                <a:xfrm>
                  <a:off x="7513430" y="1848052"/>
                  <a:ext cx="2265835" cy="3338162"/>
                </a:xfrm>
                <a:prstGeom prst="cube">
                  <a:avLst>
                    <a:gd name="adj" fmla="val 1642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정육면체 64">
                  <a:extLst>
                    <a:ext uri="{FF2B5EF4-FFF2-40B4-BE49-F238E27FC236}">
                      <a16:creationId xmlns:a16="http://schemas.microsoft.com/office/drawing/2014/main" id="{DE20D9D2-96AC-4BBA-9109-691C0D2B2872}"/>
                    </a:ext>
                  </a:extLst>
                </p:cNvPr>
                <p:cNvSpPr/>
                <p:nvPr/>
              </p:nvSpPr>
              <p:spPr>
                <a:xfrm>
                  <a:off x="7228572" y="1886552"/>
                  <a:ext cx="2521818" cy="3591428"/>
                </a:xfrm>
                <a:prstGeom prst="cube">
                  <a:avLst>
                    <a:gd name="adj" fmla="val 1152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CD82B1C-BA7E-4BFF-BFC8-3F10D4E9D585}"/>
              </a:ext>
            </a:extLst>
          </p:cNvPr>
          <p:cNvGrpSpPr/>
          <p:nvPr/>
        </p:nvGrpSpPr>
        <p:grpSpPr>
          <a:xfrm>
            <a:off x="240318" y="3409849"/>
            <a:ext cx="2520120" cy="2996241"/>
            <a:chOff x="2072844" y="943062"/>
            <a:chExt cx="2520120" cy="299624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45D8BCE-3AFB-47F7-A205-375AD96ECE72}"/>
                </a:ext>
              </a:extLst>
            </p:cNvPr>
            <p:cNvSpPr/>
            <p:nvPr/>
          </p:nvSpPr>
          <p:spPr>
            <a:xfrm>
              <a:off x="2746934" y="943062"/>
              <a:ext cx="1734032" cy="2421619"/>
            </a:xfrm>
            <a:prstGeom prst="rect">
              <a:avLst/>
            </a:prstGeom>
            <a:solidFill>
              <a:srgbClr val="FFFF00">
                <a:alpha val="62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02C6F591-E357-4E2F-A680-3E3E2D348FCF}"/>
                </a:ext>
              </a:extLst>
            </p:cNvPr>
            <p:cNvGrpSpPr/>
            <p:nvPr/>
          </p:nvGrpSpPr>
          <p:grpSpPr>
            <a:xfrm>
              <a:off x="2072844" y="1050551"/>
              <a:ext cx="2520120" cy="2888752"/>
              <a:chOff x="1601489" y="3583172"/>
              <a:chExt cx="2520120" cy="2888752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7294D6F7-6320-40EB-AAA5-3DD38015EFD7}"/>
                  </a:ext>
                </a:extLst>
              </p:cNvPr>
              <p:cNvGrpSpPr/>
              <p:nvPr/>
            </p:nvGrpSpPr>
            <p:grpSpPr>
              <a:xfrm>
                <a:off x="1766188" y="3583172"/>
                <a:ext cx="2355421" cy="2589064"/>
                <a:chOff x="3336509" y="1633286"/>
                <a:chExt cx="3690180" cy="4056223"/>
              </a:xfrm>
            </p:grpSpPr>
            <p:sp>
              <p:nvSpPr>
                <p:cNvPr id="80" name="정육면체 79">
                  <a:extLst>
                    <a:ext uri="{FF2B5EF4-FFF2-40B4-BE49-F238E27FC236}">
                      <a16:creationId xmlns:a16="http://schemas.microsoft.com/office/drawing/2014/main" id="{427D4A66-6911-492C-B241-B7289F790016}"/>
                    </a:ext>
                  </a:extLst>
                </p:cNvPr>
                <p:cNvSpPr/>
                <p:nvPr/>
              </p:nvSpPr>
              <p:spPr>
                <a:xfrm>
                  <a:off x="3964807" y="1633286"/>
                  <a:ext cx="2521818" cy="3591428"/>
                </a:xfrm>
                <a:prstGeom prst="cube">
                  <a:avLst>
                    <a:gd name="adj" fmla="val 11520"/>
                  </a:avLst>
                </a:prstGeom>
                <a:solidFill>
                  <a:srgbClr val="FF898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정육면체 80">
                  <a:extLst>
                    <a:ext uri="{FF2B5EF4-FFF2-40B4-BE49-F238E27FC236}">
                      <a16:creationId xmlns:a16="http://schemas.microsoft.com/office/drawing/2014/main" id="{602632A3-6173-4B9E-8DC0-13F84E1BB006}"/>
                    </a:ext>
                  </a:extLst>
                </p:cNvPr>
                <p:cNvSpPr/>
                <p:nvPr/>
              </p:nvSpPr>
              <p:spPr>
                <a:xfrm>
                  <a:off x="3964807" y="1886552"/>
                  <a:ext cx="2265835" cy="3338162"/>
                </a:xfrm>
                <a:prstGeom prst="cube">
                  <a:avLst>
                    <a:gd name="adj" fmla="val 1642"/>
                  </a:avLst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정육면체 81">
                  <a:extLst>
                    <a:ext uri="{FF2B5EF4-FFF2-40B4-BE49-F238E27FC236}">
                      <a16:creationId xmlns:a16="http://schemas.microsoft.com/office/drawing/2014/main" id="{74EBE378-2FC9-457D-AA81-5BA4EE67E253}"/>
                    </a:ext>
                  </a:extLst>
                </p:cNvPr>
                <p:cNvSpPr/>
                <p:nvPr/>
              </p:nvSpPr>
              <p:spPr>
                <a:xfrm>
                  <a:off x="3679949" y="1925052"/>
                  <a:ext cx="2521818" cy="3591428"/>
                </a:xfrm>
                <a:prstGeom prst="cube">
                  <a:avLst>
                    <a:gd name="adj" fmla="val 11520"/>
                  </a:avLst>
                </a:prstGeom>
                <a:solidFill>
                  <a:srgbClr val="FF898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83D7FAE-5770-4A06-9086-BC128D3D89E6}"/>
                    </a:ext>
                  </a:extLst>
                </p:cNvPr>
                <p:cNvSpPr txBox="1"/>
                <p:nvPr/>
              </p:nvSpPr>
              <p:spPr>
                <a:xfrm>
                  <a:off x="4364115" y="2275829"/>
                  <a:ext cx="8980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LiCoO</a:t>
                  </a:r>
                  <a:r>
                    <a:rPr lang="en-US" altLang="ko-KR" baseline="-25000" dirty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84" name="원호 83">
                  <a:extLst>
                    <a:ext uri="{FF2B5EF4-FFF2-40B4-BE49-F238E27FC236}">
                      <a16:creationId xmlns:a16="http://schemas.microsoft.com/office/drawing/2014/main" id="{2182391E-AB33-4F8B-84D9-E0980761F0FF}"/>
                    </a:ext>
                  </a:extLst>
                </p:cNvPr>
                <p:cNvSpPr/>
                <p:nvPr/>
              </p:nvSpPr>
              <p:spPr>
                <a:xfrm rot="8672082">
                  <a:off x="3336509" y="3315930"/>
                  <a:ext cx="3690180" cy="2373579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4B916EE2-53FB-4F46-B5AF-889E481FC170}"/>
                  </a:ext>
                </a:extLst>
              </p:cNvPr>
              <p:cNvSpPr/>
              <p:nvPr/>
            </p:nvSpPr>
            <p:spPr>
              <a:xfrm>
                <a:off x="1772990" y="3886377"/>
                <a:ext cx="1734032" cy="2421619"/>
              </a:xfrm>
              <a:prstGeom prst="rect">
                <a:avLst/>
              </a:prstGeom>
              <a:solidFill>
                <a:srgbClr val="FFFF00">
                  <a:alpha val="62000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33843CF4-9345-451E-AFAA-12DFA0F5A9B4}"/>
                  </a:ext>
                </a:extLst>
              </p:cNvPr>
              <p:cNvGrpSpPr/>
              <p:nvPr/>
            </p:nvGrpSpPr>
            <p:grpSpPr>
              <a:xfrm>
                <a:off x="1601489" y="3993304"/>
                <a:ext cx="1791485" cy="2478620"/>
                <a:chOff x="7228572" y="1594786"/>
                <a:chExt cx="2806676" cy="3883194"/>
              </a:xfrm>
            </p:grpSpPr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A94BD825-0FFD-4897-BC6D-9C1A5B75EB39}"/>
                    </a:ext>
                  </a:extLst>
                </p:cNvPr>
                <p:cNvSpPr/>
                <p:nvPr/>
              </p:nvSpPr>
              <p:spPr>
                <a:xfrm>
                  <a:off x="7513430" y="1594786"/>
                  <a:ext cx="2521818" cy="3591428"/>
                </a:xfrm>
                <a:prstGeom prst="cube">
                  <a:avLst>
                    <a:gd name="adj" fmla="val 1152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1102594A-ED61-4341-AD41-082149A7E31F}"/>
                    </a:ext>
                  </a:extLst>
                </p:cNvPr>
                <p:cNvSpPr/>
                <p:nvPr/>
              </p:nvSpPr>
              <p:spPr>
                <a:xfrm>
                  <a:off x="7513430" y="1848052"/>
                  <a:ext cx="2265835" cy="3338162"/>
                </a:xfrm>
                <a:prstGeom prst="cube">
                  <a:avLst>
                    <a:gd name="adj" fmla="val 1642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정육면체 78">
                  <a:extLst>
                    <a:ext uri="{FF2B5EF4-FFF2-40B4-BE49-F238E27FC236}">
                      <a16:creationId xmlns:a16="http://schemas.microsoft.com/office/drawing/2014/main" id="{4D8E9E42-7024-4B0F-BB9A-9CFC2ECF373F}"/>
                    </a:ext>
                  </a:extLst>
                </p:cNvPr>
                <p:cNvSpPr/>
                <p:nvPr/>
              </p:nvSpPr>
              <p:spPr>
                <a:xfrm>
                  <a:off x="7228572" y="1886552"/>
                  <a:ext cx="2521818" cy="3591428"/>
                </a:xfrm>
                <a:prstGeom prst="cube">
                  <a:avLst>
                    <a:gd name="adj" fmla="val 1152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6DD7C91-48DD-433D-AF42-2EC7DF1BEF9E}"/>
              </a:ext>
            </a:extLst>
          </p:cNvPr>
          <p:cNvSpPr txBox="1"/>
          <p:nvPr/>
        </p:nvSpPr>
        <p:spPr>
          <a:xfrm>
            <a:off x="2255156" y="196954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42AF5E-A1A9-468C-853A-6DF397069BA6}"/>
              </a:ext>
            </a:extLst>
          </p:cNvPr>
          <p:cNvSpPr txBox="1"/>
          <p:nvPr/>
        </p:nvSpPr>
        <p:spPr>
          <a:xfrm>
            <a:off x="3758225" y="4295092"/>
            <a:ext cx="2629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Anode (</a:t>
            </a:r>
            <a:r>
              <a:rPr lang="ko-KR" altLang="en-US" dirty="0"/>
              <a:t>파란색</a:t>
            </a:r>
            <a:r>
              <a:rPr lang="en-US" altLang="ko-KR" dirty="0"/>
              <a:t>) 29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Cathode (</a:t>
            </a:r>
            <a:r>
              <a:rPr lang="ko-KR" altLang="en-US" dirty="0"/>
              <a:t>빨간색</a:t>
            </a:r>
            <a:r>
              <a:rPr lang="en-US" altLang="ko-KR" dirty="0"/>
              <a:t>) 28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 (28 set +1 anode end)</a:t>
            </a:r>
            <a:endParaRPr lang="ko-KR" altLang="en-US" dirty="0"/>
          </a:p>
        </p:txBody>
      </p:sp>
      <p:sp>
        <p:nvSpPr>
          <p:cNvPr id="104" name="원호 103">
            <a:extLst>
              <a:ext uri="{FF2B5EF4-FFF2-40B4-BE49-F238E27FC236}">
                <a16:creationId xmlns:a16="http://schemas.microsoft.com/office/drawing/2014/main" id="{4411A8DE-5F7D-4B98-BD87-825AF535187F}"/>
              </a:ext>
            </a:extLst>
          </p:cNvPr>
          <p:cNvSpPr/>
          <p:nvPr/>
        </p:nvSpPr>
        <p:spPr>
          <a:xfrm rot="5183311">
            <a:off x="-2139016" y="-1088501"/>
            <a:ext cx="7158686" cy="787665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정육면체 104">
            <a:extLst>
              <a:ext uri="{FF2B5EF4-FFF2-40B4-BE49-F238E27FC236}">
                <a16:creationId xmlns:a16="http://schemas.microsoft.com/office/drawing/2014/main" id="{EEABCA6E-D575-4A8A-B4CB-267E919B2F17}"/>
              </a:ext>
            </a:extLst>
          </p:cNvPr>
          <p:cNvSpPr/>
          <p:nvPr/>
        </p:nvSpPr>
        <p:spPr>
          <a:xfrm>
            <a:off x="6604600" y="1928185"/>
            <a:ext cx="2991200" cy="3903283"/>
          </a:xfrm>
          <a:prstGeom prst="cub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4FA5BF0-AFD6-45A6-B39B-199A57F20A5B}"/>
              </a:ext>
            </a:extLst>
          </p:cNvPr>
          <p:cNvCxnSpPr/>
          <p:nvPr/>
        </p:nvCxnSpPr>
        <p:spPr>
          <a:xfrm>
            <a:off x="5369874" y="528104"/>
            <a:ext cx="1977224" cy="140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6CC1552-45C6-4A2C-8B16-4DDE13D04544}"/>
              </a:ext>
            </a:extLst>
          </p:cNvPr>
          <p:cNvCxnSpPr>
            <a:cxnSpLocks/>
          </p:cNvCxnSpPr>
          <p:nvPr/>
        </p:nvCxnSpPr>
        <p:spPr>
          <a:xfrm flipV="1">
            <a:off x="1686076" y="2697448"/>
            <a:ext cx="4918524" cy="1565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정육면체 109">
            <a:extLst>
              <a:ext uri="{FF2B5EF4-FFF2-40B4-BE49-F238E27FC236}">
                <a16:creationId xmlns:a16="http://schemas.microsoft.com/office/drawing/2014/main" id="{20F42A7A-0742-4DA4-82CE-72F234B591D0}"/>
              </a:ext>
            </a:extLst>
          </p:cNvPr>
          <p:cNvSpPr/>
          <p:nvPr/>
        </p:nvSpPr>
        <p:spPr>
          <a:xfrm>
            <a:off x="6214783" y="1189209"/>
            <a:ext cx="3876800" cy="5030648"/>
          </a:xfrm>
          <a:prstGeom prst="cube">
            <a:avLst/>
          </a:prstGeom>
          <a:solidFill>
            <a:schemeClr val="bg2">
              <a:lumMod val="5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CBEADA-AC7F-4774-A2F7-283662F8EAED}"/>
              </a:ext>
            </a:extLst>
          </p:cNvPr>
          <p:cNvSpPr txBox="1"/>
          <p:nvPr/>
        </p:nvSpPr>
        <p:spPr>
          <a:xfrm>
            <a:off x="9226350" y="689762"/>
            <a:ext cx="224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Pouch:</a:t>
            </a:r>
            <a:r>
              <a:rPr lang="ko-KR" altLang="en-US" dirty="0"/>
              <a:t> 나일론 필름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019E770-9312-44DE-A5AA-89E39D5B89E2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8751074" y="874428"/>
            <a:ext cx="475276" cy="631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230FE34-FA5B-434E-9263-EE6B12758079}"/>
              </a:ext>
            </a:extLst>
          </p:cNvPr>
          <p:cNvSpPr txBox="1"/>
          <p:nvPr/>
        </p:nvSpPr>
        <p:spPr>
          <a:xfrm>
            <a:off x="10249359" y="314983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 cm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0A4E0-18A1-4D51-B795-020E6B4CAA02}"/>
              </a:ext>
            </a:extLst>
          </p:cNvPr>
          <p:cNvSpPr txBox="1"/>
          <p:nvPr/>
        </p:nvSpPr>
        <p:spPr>
          <a:xfrm>
            <a:off x="7259208" y="6282587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cm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BA39F6A-3566-4B47-82CB-B8A73FA68241}"/>
              </a:ext>
            </a:extLst>
          </p:cNvPr>
          <p:cNvSpPr txBox="1"/>
          <p:nvPr/>
        </p:nvSpPr>
        <p:spPr>
          <a:xfrm>
            <a:off x="9177837" y="5388417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두께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10 mm</a:t>
            </a:r>
            <a:endParaRPr lang="ko-KR" altLang="en-US" dirty="0"/>
          </a:p>
        </p:txBody>
      </p:sp>
      <p:sp>
        <p:nvSpPr>
          <p:cNvPr id="117" name="원호 116">
            <a:extLst>
              <a:ext uri="{FF2B5EF4-FFF2-40B4-BE49-F238E27FC236}">
                <a16:creationId xmlns:a16="http://schemas.microsoft.com/office/drawing/2014/main" id="{F31D771B-4FF0-4818-8653-F97C4FE2E208}"/>
              </a:ext>
            </a:extLst>
          </p:cNvPr>
          <p:cNvSpPr/>
          <p:nvPr/>
        </p:nvSpPr>
        <p:spPr>
          <a:xfrm rot="5183311">
            <a:off x="8020689" y="4285613"/>
            <a:ext cx="1604298" cy="150029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83700D2-A74F-4C1E-8E74-A7EC9622E536}"/>
              </a:ext>
            </a:extLst>
          </p:cNvPr>
          <p:cNvSpPr txBox="1"/>
          <p:nvPr/>
        </p:nvSpPr>
        <p:spPr>
          <a:xfrm>
            <a:off x="7343489" y="576163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 cm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78E9B9C-5818-42FE-B968-AE73B5C7137D}"/>
              </a:ext>
            </a:extLst>
          </p:cNvPr>
          <p:cNvSpPr txBox="1"/>
          <p:nvPr/>
        </p:nvSpPr>
        <p:spPr>
          <a:xfrm>
            <a:off x="9275540" y="265327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26.5 cm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A5C618-DF23-458B-A7F0-45340B94870F}"/>
              </a:ext>
            </a:extLst>
          </p:cNvPr>
          <p:cNvSpPr txBox="1"/>
          <p:nvPr/>
        </p:nvSpPr>
        <p:spPr>
          <a:xfrm>
            <a:off x="6992448" y="349002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파우치형 배터리 </a:t>
            </a:r>
            <a:r>
              <a:rPr lang="en-US" altLang="ko-KR" dirty="0"/>
              <a:t>1</a:t>
            </a:r>
            <a:r>
              <a:rPr lang="ko-KR" altLang="en-US" dirty="0"/>
              <a:t>셀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35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D4CD7-8A27-471E-B604-5B95E0E9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57"/>
            <a:ext cx="10515600" cy="758871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Monte Carlo Geometry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3CBA16-09B7-4E54-B817-4294E42B9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46" y="2462475"/>
            <a:ext cx="4973275" cy="24654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DF43C7-6E78-42D3-BF06-04C89B18F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14" y="2462475"/>
            <a:ext cx="5003486" cy="246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3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D4CD7-8A27-471E-B604-5B95E0E9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57"/>
            <a:ext cx="10515600" cy="758871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Problem Structure</a:t>
            </a:r>
            <a:endParaRPr lang="ko-KR" altLang="en-US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D52167-2282-4587-940C-5C1863E93BA2}"/>
              </a:ext>
            </a:extLst>
          </p:cNvPr>
          <p:cNvSpPr/>
          <p:nvPr/>
        </p:nvSpPr>
        <p:spPr>
          <a:xfrm rot="5400000">
            <a:off x="5460274" y="2133600"/>
            <a:ext cx="235132" cy="301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4697E-B653-43DD-82D8-26CA2C4A9319}"/>
              </a:ext>
            </a:extLst>
          </p:cNvPr>
          <p:cNvSpPr txBox="1"/>
          <p:nvPr/>
        </p:nvSpPr>
        <p:spPr>
          <a:xfrm>
            <a:off x="7341327" y="3455517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배터리 셀 </a:t>
            </a:r>
            <a:r>
              <a:rPr lang="en-US" altLang="ko-KR" dirty="0"/>
              <a:t>(10 x 30 x 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A452B0-BA2D-43C3-BF25-75C639B44DF4}"/>
              </a:ext>
            </a:extLst>
          </p:cNvPr>
          <p:cNvSpPr/>
          <p:nvPr/>
        </p:nvSpPr>
        <p:spPr>
          <a:xfrm>
            <a:off x="2727445" y="4482738"/>
            <a:ext cx="57007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8B5A3E1-A0A8-4D6F-A393-C3C4E870496D}"/>
              </a:ext>
            </a:extLst>
          </p:cNvPr>
          <p:cNvSpPr/>
          <p:nvPr/>
        </p:nvSpPr>
        <p:spPr>
          <a:xfrm>
            <a:off x="5168537" y="2371997"/>
            <a:ext cx="818606" cy="758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42E01D-24BE-4C01-BA77-0FC72DB86B9F}"/>
              </a:ext>
            </a:extLst>
          </p:cNvPr>
          <p:cNvCxnSpPr>
            <a:cxnSpLocks/>
          </p:cNvCxnSpPr>
          <p:nvPr/>
        </p:nvCxnSpPr>
        <p:spPr>
          <a:xfrm>
            <a:off x="1463040" y="2499360"/>
            <a:ext cx="0" cy="84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4426AC-242B-400A-BE33-B2C21C469DFD}"/>
              </a:ext>
            </a:extLst>
          </p:cNvPr>
          <p:cNvSpPr txBox="1"/>
          <p:nvPr/>
        </p:nvSpPr>
        <p:spPr>
          <a:xfrm>
            <a:off x="1463040" y="2715398"/>
            <a:ext cx="17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z-axis direction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593301-B79F-4E85-BDD8-B48E9E7B78A5}"/>
              </a:ext>
            </a:extLst>
          </p:cNvPr>
          <p:cNvSpPr txBox="1"/>
          <p:nvPr/>
        </p:nvSpPr>
        <p:spPr>
          <a:xfrm>
            <a:off x="6096000" y="2275394"/>
            <a:ext cx="1906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X-ray</a:t>
            </a:r>
          </a:p>
          <a:p>
            <a:r>
              <a:rPr lang="en-US" altLang="ko-KR" dirty="0"/>
              <a:t>(z-axis direction)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BED86-0201-430C-A811-6866B6E8D8D7}"/>
              </a:ext>
            </a:extLst>
          </p:cNvPr>
          <p:cNvSpPr txBox="1"/>
          <p:nvPr/>
        </p:nvSpPr>
        <p:spPr>
          <a:xfrm>
            <a:off x="4845107" y="4602760"/>
            <a:ext cx="3950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X-ray Image </a:t>
            </a:r>
          </a:p>
          <a:p>
            <a:endParaRPr lang="en-US" altLang="ko-KR" dirty="0"/>
          </a:p>
          <a:p>
            <a:r>
              <a:rPr lang="en-US" altLang="ko-KR" dirty="0"/>
              <a:t>Image size = 40 x 40 cm</a:t>
            </a:r>
          </a:p>
          <a:p>
            <a:r>
              <a:rPr lang="en-US" altLang="ko-KR" dirty="0"/>
              <a:t>Pixel size = 2x2 mm</a:t>
            </a:r>
          </a:p>
          <a:p>
            <a:r>
              <a:rPr lang="en-US" altLang="ko-KR" dirty="0"/>
              <a:t>Image dimension = 200x200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52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D4CD7-8A27-471E-B604-5B95E0E9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57"/>
            <a:ext cx="10515600" cy="758871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Data Processing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C7E6F-627C-45FC-B31B-96FFE3AF621C}"/>
              </a:ext>
            </a:extLst>
          </p:cNvPr>
          <p:cNvSpPr txBox="1"/>
          <p:nvPr/>
        </p:nvSpPr>
        <p:spPr>
          <a:xfrm>
            <a:off x="838199" y="1093205"/>
            <a:ext cx="7922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Test.py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단위는 </a:t>
            </a:r>
            <a:r>
              <a:rPr lang="en-US" altLang="ko-KR" dirty="0"/>
              <a:t>photon/cm2/history</a:t>
            </a:r>
            <a:r>
              <a:rPr lang="ko-KR" altLang="en-US" dirty="0"/>
              <a:t>임 </a:t>
            </a:r>
            <a:r>
              <a:rPr lang="en-US" altLang="ko-KR" dirty="0"/>
              <a:t>(</a:t>
            </a:r>
            <a:r>
              <a:rPr lang="ko-KR" altLang="en-US" dirty="0"/>
              <a:t>학습 시 정규화 필요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예시 파일 </a:t>
            </a:r>
            <a:r>
              <a:rPr lang="en-US" altLang="ko-KR" dirty="0"/>
              <a:t>plot </a:t>
            </a:r>
            <a:r>
              <a:rPr lang="ko-KR" altLang="en-US" dirty="0"/>
              <a:t>결과 </a:t>
            </a:r>
            <a:r>
              <a:rPr lang="en-US" altLang="ko-KR" dirty="0"/>
              <a:t>(</a:t>
            </a:r>
            <a:r>
              <a:rPr lang="ko-KR" altLang="en-US" dirty="0"/>
              <a:t>예시 파일은 정상 배터리의 시뮬레이션 결과임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5237D7-183B-4F43-BFB1-170EE2B9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74" y="2876237"/>
            <a:ext cx="4395107" cy="352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4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118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맑은 고딕</vt:lpstr>
      <vt:lpstr>Office 테마</vt:lpstr>
      <vt:lpstr>PowerPoint 프레젠테이션</vt:lpstr>
      <vt:lpstr>Monte Carlo Geometry</vt:lpstr>
      <vt:lpstr>Problem Structure</vt:lpstr>
      <vt:lpstr>Data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dlc2048</dc:creator>
  <cp:lastModifiedBy>dlc2048</cp:lastModifiedBy>
  <cp:revision>4</cp:revision>
  <dcterms:created xsi:type="dcterms:W3CDTF">2022-05-27T07:40:17Z</dcterms:created>
  <dcterms:modified xsi:type="dcterms:W3CDTF">2022-05-27T08:01:10Z</dcterms:modified>
</cp:coreProperties>
</file>