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8abd00ad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08abd00ad1_2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abd00ad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08abd00ad1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abd00ad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8abd00ad1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abd00ad1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08abd00ad1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8abd00ad1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8abd00ad1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8abd00ad1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08abd00ad1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8abd00ad1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8abd00ad1_2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abd00ad1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8abd00ad1_2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8abd00ad1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08abd00ad1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8abd00ad1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08abd00ad1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8abd00ad1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8abd00ad1_2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abd00ad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08abd00ad1_2_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8abd00ad1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8abd00ad1_2_1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8abd00ad1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08abd00ad1_2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8abd00ad1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08abd00ad1_2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8abd00ad1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08abd00ad1_2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8abd00ad1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8abd00ad1_2_1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8abd00ad1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8abd00ad1_2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abd00ad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08abd00ad1_2_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abd00ad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8abd00ad1_2_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abd00ad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8abd00ad1_2_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abd00ad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08abd00ad1_2_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abd00ad1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08abd00ad1_2_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abd00ad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08abd00ad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abd00ad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8abd00ad1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979324" y="1866576"/>
            <a:ext cx="3185350" cy="705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20294" y="3018739"/>
            <a:ext cx="2903411" cy="129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120712" y="533875"/>
            <a:ext cx="6902576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282160" y="1542479"/>
            <a:ext cx="6579680" cy="2567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120712" y="533875"/>
            <a:ext cx="6902576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120712" y="533875"/>
            <a:ext cx="6902576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20712" y="533875"/>
            <a:ext cx="6902576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82160" y="1542479"/>
            <a:ext cx="6579680" cy="2567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2985500" y="1866575"/>
            <a:ext cx="3413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Meta-Analysis</a:t>
            </a:r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20294" y="3018739"/>
            <a:ext cx="2903411" cy="129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ctr">
              <a:lnSpc>
                <a:spcPct val="11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Ola Adetokunboh  Stellenbosch University  September 2021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778" y="4645151"/>
            <a:ext cx="1600200" cy="36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87" y="3849650"/>
            <a:ext cx="786268" cy="10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846355" y="4618710"/>
            <a:ext cx="2666047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Total data for all studies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28"/>
          <p:cNvGrpSpPr/>
          <p:nvPr/>
        </p:nvGrpSpPr>
        <p:grpSpPr>
          <a:xfrm>
            <a:off x="774954" y="1425320"/>
            <a:ext cx="7454646" cy="2784348"/>
            <a:chOff x="1033272" y="1900427"/>
            <a:chExt cx="9939528" cy="3712464"/>
          </a:xfrm>
        </p:grpSpPr>
        <p:pic>
          <p:nvPicPr>
            <p:cNvPr id="156" name="Google Shape;15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272" y="1900427"/>
              <a:ext cx="9939528" cy="3712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8"/>
            <p:cNvSpPr/>
            <p:nvPr/>
          </p:nvSpPr>
          <p:spPr>
            <a:xfrm>
              <a:off x="2823210" y="3626357"/>
              <a:ext cx="2832100" cy="914400"/>
            </a:xfrm>
            <a:custGeom>
              <a:rect b="b" l="l" r="r" t="t"/>
              <a:pathLst>
                <a:path extrusionOk="0" h="914400" w="2832100">
                  <a:moveTo>
                    <a:pt x="0" y="457200"/>
                  </a:moveTo>
                  <a:lnTo>
                    <a:pt x="6876" y="411856"/>
                  </a:lnTo>
                  <a:lnTo>
                    <a:pt x="27073" y="367774"/>
                  </a:lnTo>
                  <a:lnTo>
                    <a:pt x="59942" y="325165"/>
                  </a:lnTo>
                  <a:lnTo>
                    <a:pt x="104833" y="284236"/>
                  </a:lnTo>
                  <a:lnTo>
                    <a:pt x="161098" y="245199"/>
                  </a:lnTo>
                  <a:lnTo>
                    <a:pt x="228089" y="208262"/>
                  </a:lnTo>
                  <a:lnTo>
                    <a:pt x="265403" y="190647"/>
                  </a:lnTo>
                  <a:lnTo>
                    <a:pt x="305156" y="173636"/>
                  </a:lnTo>
                  <a:lnTo>
                    <a:pt x="347265" y="157254"/>
                  </a:lnTo>
                  <a:lnTo>
                    <a:pt x="391650" y="141529"/>
                  </a:lnTo>
                  <a:lnTo>
                    <a:pt x="438229" y="126487"/>
                  </a:lnTo>
                  <a:lnTo>
                    <a:pt x="486923" y="112153"/>
                  </a:lnTo>
                  <a:lnTo>
                    <a:pt x="537648" y="98553"/>
                  </a:lnTo>
                  <a:lnTo>
                    <a:pt x="590325" y="85715"/>
                  </a:lnTo>
                  <a:lnTo>
                    <a:pt x="644872" y="73664"/>
                  </a:lnTo>
                  <a:lnTo>
                    <a:pt x="701209" y="62427"/>
                  </a:lnTo>
                  <a:lnTo>
                    <a:pt x="759253" y="52029"/>
                  </a:lnTo>
                  <a:lnTo>
                    <a:pt x="818925" y="42497"/>
                  </a:lnTo>
                  <a:lnTo>
                    <a:pt x="880142" y="33858"/>
                  </a:lnTo>
                  <a:lnTo>
                    <a:pt x="942823" y="26136"/>
                  </a:lnTo>
                  <a:lnTo>
                    <a:pt x="1006889" y="19359"/>
                  </a:lnTo>
                  <a:lnTo>
                    <a:pt x="1072257" y="13553"/>
                  </a:lnTo>
                  <a:lnTo>
                    <a:pt x="1138846" y="8744"/>
                  </a:lnTo>
                  <a:lnTo>
                    <a:pt x="1206576" y="4957"/>
                  </a:lnTo>
                  <a:lnTo>
                    <a:pt x="1275365" y="2220"/>
                  </a:lnTo>
                  <a:lnTo>
                    <a:pt x="1345132" y="559"/>
                  </a:lnTo>
                  <a:lnTo>
                    <a:pt x="1415795" y="0"/>
                  </a:lnTo>
                  <a:lnTo>
                    <a:pt x="1486459" y="559"/>
                  </a:lnTo>
                  <a:lnTo>
                    <a:pt x="1556226" y="2220"/>
                  </a:lnTo>
                  <a:lnTo>
                    <a:pt x="1625015" y="4957"/>
                  </a:lnTo>
                  <a:lnTo>
                    <a:pt x="1692745" y="8744"/>
                  </a:lnTo>
                  <a:lnTo>
                    <a:pt x="1759334" y="13553"/>
                  </a:lnTo>
                  <a:lnTo>
                    <a:pt x="1824702" y="19359"/>
                  </a:lnTo>
                  <a:lnTo>
                    <a:pt x="1888768" y="26136"/>
                  </a:lnTo>
                  <a:lnTo>
                    <a:pt x="1951449" y="33858"/>
                  </a:lnTo>
                  <a:lnTo>
                    <a:pt x="2012666" y="42497"/>
                  </a:lnTo>
                  <a:lnTo>
                    <a:pt x="2072338" y="52029"/>
                  </a:lnTo>
                  <a:lnTo>
                    <a:pt x="2130382" y="62427"/>
                  </a:lnTo>
                  <a:lnTo>
                    <a:pt x="2186719" y="73664"/>
                  </a:lnTo>
                  <a:lnTo>
                    <a:pt x="2241266" y="85715"/>
                  </a:lnTo>
                  <a:lnTo>
                    <a:pt x="2293943" y="98553"/>
                  </a:lnTo>
                  <a:lnTo>
                    <a:pt x="2344668" y="112153"/>
                  </a:lnTo>
                  <a:lnTo>
                    <a:pt x="2393362" y="126487"/>
                  </a:lnTo>
                  <a:lnTo>
                    <a:pt x="2439941" y="141529"/>
                  </a:lnTo>
                  <a:lnTo>
                    <a:pt x="2484326" y="157254"/>
                  </a:lnTo>
                  <a:lnTo>
                    <a:pt x="2526435" y="173636"/>
                  </a:lnTo>
                  <a:lnTo>
                    <a:pt x="2566188" y="190647"/>
                  </a:lnTo>
                  <a:lnTo>
                    <a:pt x="2603502" y="208262"/>
                  </a:lnTo>
                  <a:lnTo>
                    <a:pt x="2638298" y="226455"/>
                  </a:lnTo>
                  <a:lnTo>
                    <a:pt x="2700007" y="264468"/>
                  </a:lnTo>
                  <a:lnTo>
                    <a:pt x="2750666" y="304477"/>
                  </a:lnTo>
                  <a:lnTo>
                    <a:pt x="2789627" y="346272"/>
                  </a:lnTo>
                  <a:lnTo>
                    <a:pt x="2816241" y="389644"/>
                  </a:lnTo>
                  <a:lnTo>
                    <a:pt x="2829859" y="434383"/>
                  </a:lnTo>
                  <a:lnTo>
                    <a:pt x="2831591" y="457200"/>
                  </a:lnTo>
                  <a:lnTo>
                    <a:pt x="2829859" y="480016"/>
                  </a:lnTo>
                  <a:lnTo>
                    <a:pt x="2816241" y="524755"/>
                  </a:lnTo>
                  <a:lnTo>
                    <a:pt x="2789627" y="568127"/>
                  </a:lnTo>
                  <a:lnTo>
                    <a:pt x="2750666" y="609922"/>
                  </a:lnTo>
                  <a:lnTo>
                    <a:pt x="2700007" y="649931"/>
                  </a:lnTo>
                  <a:lnTo>
                    <a:pt x="2638297" y="687944"/>
                  </a:lnTo>
                  <a:lnTo>
                    <a:pt x="2603502" y="706137"/>
                  </a:lnTo>
                  <a:lnTo>
                    <a:pt x="2566188" y="723752"/>
                  </a:lnTo>
                  <a:lnTo>
                    <a:pt x="2526435" y="740763"/>
                  </a:lnTo>
                  <a:lnTo>
                    <a:pt x="2484326" y="757145"/>
                  </a:lnTo>
                  <a:lnTo>
                    <a:pt x="2439941" y="772870"/>
                  </a:lnTo>
                  <a:lnTo>
                    <a:pt x="2393362" y="787912"/>
                  </a:lnTo>
                  <a:lnTo>
                    <a:pt x="2344668" y="802246"/>
                  </a:lnTo>
                  <a:lnTo>
                    <a:pt x="2293943" y="815846"/>
                  </a:lnTo>
                  <a:lnTo>
                    <a:pt x="2241266" y="828684"/>
                  </a:lnTo>
                  <a:lnTo>
                    <a:pt x="2186719" y="840735"/>
                  </a:lnTo>
                  <a:lnTo>
                    <a:pt x="2130382" y="851972"/>
                  </a:lnTo>
                  <a:lnTo>
                    <a:pt x="2072338" y="862370"/>
                  </a:lnTo>
                  <a:lnTo>
                    <a:pt x="2012666" y="871902"/>
                  </a:lnTo>
                  <a:lnTo>
                    <a:pt x="1951449" y="880541"/>
                  </a:lnTo>
                  <a:lnTo>
                    <a:pt x="1888768" y="888263"/>
                  </a:lnTo>
                  <a:lnTo>
                    <a:pt x="1824702" y="895040"/>
                  </a:lnTo>
                  <a:lnTo>
                    <a:pt x="1759334" y="900846"/>
                  </a:lnTo>
                  <a:lnTo>
                    <a:pt x="1692745" y="905655"/>
                  </a:lnTo>
                  <a:lnTo>
                    <a:pt x="1625015" y="909442"/>
                  </a:lnTo>
                  <a:lnTo>
                    <a:pt x="1556226" y="912179"/>
                  </a:lnTo>
                  <a:lnTo>
                    <a:pt x="1486459" y="913840"/>
                  </a:lnTo>
                  <a:lnTo>
                    <a:pt x="1415795" y="914400"/>
                  </a:lnTo>
                  <a:lnTo>
                    <a:pt x="1345132" y="913840"/>
                  </a:lnTo>
                  <a:lnTo>
                    <a:pt x="1275365" y="912179"/>
                  </a:lnTo>
                  <a:lnTo>
                    <a:pt x="1206576" y="909442"/>
                  </a:lnTo>
                  <a:lnTo>
                    <a:pt x="1138846" y="905655"/>
                  </a:lnTo>
                  <a:lnTo>
                    <a:pt x="1072257" y="900846"/>
                  </a:lnTo>
                  <a:lnTo>
                    <a:pt x="1006889" y="895040"/>
                  </a:lnTo>
                  <a:lnTo>
                    <a:pt x="942823" y="888263"/>
                  </a:lnTo>
                  <a:lnTo>
                    <a:pt x="880142" y="880541"/>
                  </a:lnTo>
                  <a:lnTo>
                    <a:pt x="818925" y="871902"/>
                  </a:lnTo>
                  <a:lnTo>
                    <a:pt x="759253" y="862370"/>
                  </a:lnTo>
                  <a:lnTo>
                    <a:pt x="701209" y="851972"/>
                  </a:lnTo>
                  <a:lnTo>
                    <a:pt x="644872" y="840735"/>
                  </a:lnTo>
                  <a:lnTo>
                    <a:pt x="590325" y="828684"/>
                  </a:lnTo>
                  <a:lnTo>
                    <a:pt x="537648" y="815846"/>
                  </a:lnTo>
                  <a:lnTo>
                    <a:pt x="486923" y="802246"/>
                  </a:lnTo>
                  <a:lnTo>
                    <a:pt x="438229" y="787912"/>
                  </a:lnTo>
                  <a:lnTo>
                    <a:pt x="391650" y="772870"/>
                  </a:lnTo>
                  <a:lnTo>
                    <a:pt x="347265" y="757145"/>
                  </a:lnTo>
                  <a:lnTo>
                    <a:pt x="305156" y="740763"/>
                  </a:lnTo>
                  <a:lnTo>
                    <a:pt x="265403" y="723752"/>
                  </a:lnTo>
                  <a:lnTo>
                    <a:pt x="228089" y="706137"/>
                  </a:lnTo>
                  <a:lnTo>
                    <a:pt x="193293" y="687944"/>
                  </a:lnTo>
                  <a:lnTo>
                    <a:pt x="131584" y="649931"/>
                  </a:lnTo>
                  <a:lnTo>
                    <a:pt x="80925" y="609922"/>
                  </a:lnTo>
                  <a:lnTo>
                    <a:pt x="41964" y="568127"/>
                  </a:lnTo>
                  <a:lnTo>
                    <a:pt x="15350" y="524755"/>
                  </a:lnTo>
                  <a:lnTo>
                    <a:pt x="1732" y="480016"/>
                  </a:lnTo>
                  <a:lnTo>
                    <a:pt x="0" y="457200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2846355" y="4618710"/>
            <a:ext cx="3006566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Weight given to each study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29"/>
          <p:cNvGrpSpPr/>
          <p:nvPr/>
        </p:nvGrpSpPr>
        <p:grpSpPr>
          <a:xfrm>
            <a:off x="787527" y="1013841"/>
            <a:ext cx="7746111" cy="3148965"/>
            <a:chOff x="1050036" y="1351788"/>
            <a:chExt cx="10328148" cy="4198620"/>
          </a:xfrm>
        </p:grpSpPr>
        <p:pic>
          <p:nvPicPr>
            <p:cNvPr id="165" name="Google Shape;16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0036" y="1351788"/>
              <a:ext cx="10328148" cy="4198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9"/>
            <p:cNvSpPr/>
            <p:nvPr/>
          </p:nvSpPr>
          <p:spPr>
            <a:xfrm>
              <a:off x="5717286" y="2131314"/>
              <a:ext cx="820419" cy="1734820"/>
            </a:xfrm>
            <a:custGeom>
              <a:rect b="b" l="l" r="r" t="t"/>
              <a:pathLst>
                <a:path extrusionOk="0" h="1734820" w="820420">
                  <a:moveTo>
                    <a:pt x="0" y="867156"/>
                  </a:moveTo>
                  <a:lnTo>
                    <a:pt x="1124" y="802439"/>
                  </a:lnTo>
                  <a:lnTo>
                    <a:pt x="4444" y="739014"/>
                  </a:lnTo>
                  <a:lnTo>
                    <a:pt x="9880" y="677048"/>
                  </a:lnTo>
                  <a:lnTo>
                    <a:pt x="17354" y="616709"/>
                  </a:lnTo>
                  <a:lnTo>
                    <a:pt x="26786" y="558166"/>
                  </a:lnTo>
                  <a:lnTo>
                    <a:pt x="38097" y="501584"/>
                  </a:lnTo>
                  <a:lnTo>
                    <a:pt x="51208" y="447133"/>
                  </a:lnTo>
                  <a:lnTo>
                    <a:pt x="66039" y="394980"/>
                  </a:lnTo>
                  <a:lnTo>
                    <a:pt x="82511" y="345292"/>
                  </a:lnTo>
                  <a:lnTo>
                    <a:pt x="100545" y="298237"/>
                  </a:lnTo>
                  <a:lnTo>
                    <a:pt x="120062" y="253984"/>
                  </a:lnTo>
                  <a:lnTo>
                    <a:pt x="140983" y="212698"/>
                  </a:lnTo>
                  <a:lnTo>
                    <a:pt x="163228" y="174549"/>
                  </a:lnTo>
                  <a:lnTo>
                    <a:pt x="186718" y="139704"/>
                  </a:lnTo>
                  <a:lnTo>
                    <a:pt x="211373" y="108330"/>
                  </a:lnTo>
                  <a:lnTo>
                    <a:pt x="263866" y="56667"/>
                  </a:lnTo>
                  <a:lnTo>
                    <a:pt x="320072" y="20903"/>
                  </a:lnTo>
                  <a:lnTo>
                    <a:pt x="379356" y="2378"/>
                  </a:lnTo>
                  <a:lnTo>
                    <a:pt x="409955" y="0"/>
                  </a:lnTo>
                  <a:lnTo>
                    <a:pt x="440555" y="2378"/>
                  </a:lnTo>
                  <a:lnTo>
                    <a:pt x="499839" y="20903"/>
                  </a:lnTo>
                  <a:lnTo>
                    <a:pt x="556045" y="56667"/>
                  </a:lnTo>
                  <a:lnTo>
                    <a:pt x="608538" y="108330"/>
                  </a:lnTo>
                  <a:lnTo>
                    <a:pt x="633193" y="139704"/>
                  </a:lnTo>
                  <a:lnTo>
                    <a:pt x="656683" y="174549"/>
                  </a:lnTo>
                  <a:lnTo>
                    <a:pt x="678928" y="212698"/>
                  </a:lnTo>
                  <a:lnTo>
                    <a:pt x="699849" y="253984"/>
                  </a:lnTo>
                  <a:lnTo>
                    <a:pt x="719366" y="298237"/>
                  </a:lnTo>
                  <a:lnTo>
                    <a:pt x="737400" y="345292"/>
                  </a:lnTo>
                  <a:lnTo>
                    <a:pt x="753872" y="394980"/>
                  </a:lnTo>
                  <a:lnTo>
                    <a:pt x="768703" y="447133"/>
                  </a:lnTo>
                  <a:lnTo>
                    <a:pt x="781814" y="501584"/>
                  </a:lnTo>
                  <a:lnTo>
                    <a:pt x="793125" y="558166"/>
                  </a:lnTo>
                  <a:lnTo>
                    <a:pt x="802557" y="616709"/>
                  </a:lnTo>
                  <a:lnTo>
                    <a:pt x="810031" y="677048"/>
                  </a:lnTo>
                  <a:lnTo>
                    <a:pt x="815467" y="739014"/>
                  </a:lnTo>
                  <a:lnTo>
                    <a:pt x="818787" y="802439"/>
                  </a:lnTo>
                  <a:lnTo>
                    <a:pt x="819912" y="867156"/>
                  </a:lnTo>
                  <a:lnTo>
                    <a:pt x="818787" y="931872"/>
                  </a:lnTo>
                  <a:lnTo>
                    <a:pt x="815467" y="995297"/>
                  </a:lnTo>
                  <a:lnTo>
                    <a:pt x="810031" y="1057263"/>
                  </a:lnTo>
                  <a:lnTo>
                    <a:pt x="802557" y="1117602"/>
                  </a:lnTo>
                  <a:lnTo>
                    <a:pt x="793125" y="1176145"/>
                  </a:lnTo>
                  <a:lnTo>
                    <a:pt x="781814" y="1232727"/>
                  </a:lnTo>
                  <a:lnTo>
                    <a:pt x="768703" y="1287178"/>
                  </a:lnTo>
                  <a:lnTo>
                    <a:pt x="753872" y="1339331"/>
                  </a:lnTo>
                  <a:lnTo>
                    <a:pt x="737400" y="1389019"/>
                  </a:lnTo>
                  <a:lnTo>
                    <a:pt x="719366" y="1436074"/>
                  </a:lnTo>
                  <a:lnTo>
                    <a:pt x="699849" y="1480327"/>
                  </a:lnTo>
                  <a:lnTo>
                    <a:pt x="678928" y="1521613"/>
                  </a:lnTo>
                  <a:lnTo>
                    <a:pt x="656683" y="1559762"/>
                  </a:lnTo>
                  <a:lnTo>
                    <a:pt x="633193" y="1594607"/>
                  </a:lnTo>
                  <a:lnTo>
                    <a:pt x="608538" y="1625981"/>
                  </a:lnTo>
                  <a:lnTo>
                    <a:pt x="556045" y="1677644"/>
                  </a:lnTo>
                  <a:lnTo>
                    <a:pt x="499839" y="1713408"/>
                  </a:lnTo>
                  <a:lnTo>
                    <a:pt x="440555" y="1731933"/>
                  </a:lnTo>
                  <a:lnTo>
                    <a:pt x="409955" y="1734312"/>
                  </a:lnTo>
                  <a:lnTo>
                    <a:pt x="379356" y="1731933"/>
                  </a:lnTo>
                  <a:lnTo>
                    <a:pt x="320072" y="1713408"/>
                  </a:lnTo>
                  <a:lnTo>
                    <a:pt x="263866" y="1677644"/>
                  </a:lnTo>
                  <a:lnTo>
                    <a:pt x="211373" y="1625981"/>
                  </a:lnTo>
                  <a:lnTo>
                    <a:pt x="186718" y="1594607"/>
                  </a:lnTo>
                  <a:lnTo>
                    <a:pt x="163228" y="1559762"/>
                  </a:lnTo>
                  <a:lnTo>
                    <a:pt x="140983" y="1521613"/>
                  </a:lnTo>
                  <a:lnTo>
                    <a:pt x="120062" y="1480327"/>
                  </a:lnTo>
                  <a:lnTo>
                    <a:pt x="100545" y="1436074"/>
                  </a:lnTo>
                  <a:lnTo>
                    <a:pt x="82511" y="1389019"/>
                  </a:lnTo>
                  <a:lnTo>
                    <a:pt x="66039" y="1339331"/>
                  </a:lnTo>
                  <a:lnTo>
                    <a:pt x="51208" y="1287178"/>
                  </a:lnTo>
                  <a:lnTo>
                    <a:pt x="38097" y="1232727"/>
                  </a:lnTo>
                  <a:lnTo>
                    <a:pt x="26786" y="1176145"/>
                  </a:lnTo>
                  <a:lnTo>
                    <a:pt x="17354" y="1117602"/>
                  </a:lnTo>
                  <a:lnTo>
                    <a:pt x="9880" y="1057263"/>
                  </a:lnTo>
                  <a:lnTo>
                    <a:pt x="4444" y="995297"/>
                  </a:lnTo>
                  <a:lnTo>
                    <a:pt x="1124" y="931872"/>
                  </a:lnTo>
                  <a:lnTo>
                    <a:pt x="0" y="867156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959739" y="4618710"/>
            <a:ext cx="6196012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Effect estimate for each study, with confidence intervals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30"/>
          <p:cNvGrpSpPr/>
          <p:nvPr/>
        </p:nvGrpSpPr>
        <p:grpSpPr>
          <a:xfrm>
            <a:off x="769239" y="1269873"/>
            <a:ext cx="7567803" cy="2987801"/>
            <a:chOff x="1025652" y="1693164"/>
            <a:chExt cx="10090404" cy="3983735"/>
          </a:xfrm>
        </p:grpSpPr>
        <p:pic>
          <p:nvPicPr>
            <p:cNvPr id="174" name="Google Shape;17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5652" y="1693164"/>
              <a:ext cx="10090404" cy="3983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30"/>
            <p:cNvSpPr/>
            <p:nvPr/>
          </p:nvSpPr>
          <p:spPr>
            <a:xfrm>
              <a:off x="6322313" y="2353818"/>
              <a:ext cx="1567180" cy="1868805"/>
            </a:xfrm>
            <a:custGeom>
              <a:rect b="b" l="l" r="r" t="t"/>
              <a:pathLst>
                <a:path extrusionOk="0" h="1868804" w="1567179">
                  <a:moveTo>
                    <a:pt x="0" y="934212"/>
                  </a:moveTo>
                  <a:lnTo>
                    <a:pt x="1240" y="881194"/>
                  </a:lnTo>
                  <a:lnTo>
                    <a:pt x="4916" y="828953"/>
                  </a:lnTo>
                  <a:lnTo>
                    <a:pt x="10963" y="777567"/>
                  </a:lnTo>
                  <a:lnTo>
                    <a:pt x="19314" y="727116"/>
                  </a:lnTo>
                  <a:lnTo>
                    <a:pt x="29903" y="677678"/>
                  </a:lnTo>
                  <a:lnTo>
                    <a:pt x="42663" y="629331"/>
                  </a:lnTo>
                  <a:lnTo>
                    <a:pt x="57529" y="582155"/>
                  </a:lnTo>
                  <a:lnTo>
                    <a:pt x="74434" y="536228"/>
                  </a:lnTo>
                  <a:lnTo>
                    <a:pt x="93313" y="491630"/>
                  </a:lnTo>
                  <a:lnTo>
                    <a:pt x="114098" y="448439"/>
                  </a:lnTo>
                  <a:lnTo>
                    <a:pt x="136724" y="406734"/>
                  </a:lnTo>
                  <a:lnTo>
                    <a:pt x="161125" y="366593"/>
                  </a:lnTo>
                  <a:lnTo>
                    <a:pt x="187234" y="328096"/>
                  </a:lnTo>
                  <a:lnTo>
                    <a:pt x="214986" y="291322"/>
                  </a:lnTo>
                  <a:lnTo>
                    <a:pt x="244313" y="256349"/>
                  </a:lnTo>
                  <a:lnTo>
                    <a:pt x="275151" y="223256"/>
                  </a:lnTo>
                  <a:lnTo>
                    <a:pt x="307432" y="192121"/>
                  </a:lnTo>
                  <a:lnTo>
                    <a:pt x="341091" y="163025"/>
                  </a:lnTo>
                  <a:lnTo>
                    <a:pt x="376062" y="136045"/>
                  </a:lnTo>
                  <a:lnTo>
                    <a:pt x="412277" y="111261"/>
                  </a:lnTo>
                  <a:lnTo>
                    <a:pt x="449672" y="88750"/>
                  </a:lnTo>
                  <a:lnTo>
                    <a:pt x="488180" y="68593"/>
                  </a:lnTo>
                  <a:lnTo>
                    <a:pt x="527734" y="50868"/>
                  </a:lnTo>
                  <a:lnTo>
                    <a:pt x="568269" y="35653"/>
                  </a:lnTo>
                  <a:lnTo>
                    <a:pt x="609718" y="23028"/>
                  </a:lnTo>
                  <a:lnTo>
                    <a:pt x="652016" y="13071"/>
                  </a:lnTo>
                  <a:lnTo>
                    <a:pt x="695095" y="5862"/>
                  </a:lnTo>
                  <a:lnTo>
                    <a:pt x="738890" y="1478"/>
                  </a:lnTo>
                  <a:lnTo>
                    <a:pt x="783336" y="0"/>
                  </a:lnTo>
                  <a:lnTo>
                    <a:pt x="827781" y="1478"/>
                  </a:lnTo>
                  <a:lnTo>
                    <a:pt x="871576" y="5862"/>
                  </a:lnTo>
                  <a:lnTo>
                    <a:pt x="914655" y="13071"/>
                  </a:lnTo>
                  <a:lnTo>
                    <a:pt x="956953" y="23028"/>
                  </a:lnTo>
                  <a:lnTo>
                    <a:pt x="998402" y="35653"/>
                  </a:lnTo>
                  <a:lnTo>
                    <a:pt x="1038937" y="50868"/>
                  </a:lnTo>
                  <a:lnTo>
                    <a:pt x="1078491" y="68593"/>
                  </a:lnTo>
                  <a:lnTo>
                    <a:pt x="1116999" y="88750"/>
                  </a:lnTo>
                  <a:lnTo>
                    <a:pt x="1154394" y="111261"/>
                  </a:lnTo>
                  <a:lnTo>
                    <a:pt x="1190609" y="136045"/>
                  </a:lnTo>
                  <a:lnTo>
                    <a:pt x="1225580" y="163025"/>
                  </a:lnTo>
                  <a:lnTo>
                    <a:pt x="1259239" y="192121"/>
                  </a:lnTo>
                  <a:lnTo>
                    <a:pt x="1291520" y="223256"/>
                  </a:lnTo>
                  <a:lnTo>
                    <a:pt x="1322358" y="256349"/>
                  </a:lnTo>
                  <a:lnTo>
                    <a:pt x="1351685" y="291322"/>
                  </a:lnTo>
                  <a:lnTo>
                    <a:pt x="1379437" y="328096"/>
                  </a:lnTo>
                  <a:lnTo>
                    <a:pt x="1405546" y="366593"/>
                  </a:lnTo>
                  <a:lnTo>
                    <a:pt x="1429947" y="406734"/>
                  </a:lnTo>
                  <a:lnTo>
                    <a:pt x="1452573" y="448439"/>
                  </a:lnTo>
                  <a:lnTo>
                    <a:pt x="1473358" y="491630"/>
                  </a:lnTo>
                  <a:lnTo>
                    <a:pt x="1492237" y="536228"/>
                  </a:lnTo>
                  <a:lnTo>
                    <a:pt x="1509142" y="582155"/>
                  </a:lnTo>
                  <a:lnTo>
                    <a:pt x="1524008" y="629331"/>
                  </a:lnTo>
                  <a:lnTo>
                    <a:pt x="1536768" y="677678"/>
                  </a:lnTo>
                  <a:lnTo>
                    <a:pt x="1547357" y="727116"/>
                  </a:lnTo>
                  <a:lnTo>
                    <a:pt x="1555708" y="777567"/>
                  </a:lnTo>
                  <a:lnTo>
                    <a:pt x="1561755" y="828953"/>
                  </a:lnTo>
                  <a:lnTo>
                    <a:pt x="1565431" y="881194"/>
                  </a:lnTo>
                  <a:lnTo>
                    <a:pt x="1566671" y="934212"/>
                  </a:lnTo>
                  <a:lnTo>
                    <a:pt x="1565431" y="987229"/>
                  </a:lnTo>
                  <a:lnTo>
                    <a:pt x="1561755" y="1039470"/>
                  </a:lnTo>
                  <a:lnTo>
                    <a:pt x="1555708" y="1090856"/>
                  </a:lnTo>
                  <a:lnTo>
                    <a:pt x="1547357" y="1141307"/>
                  </a:lnTo>
                  <a:lnTo>
                    <a:pt x="1536768" y="1190745"/>
                  </a:lnTo>
                  <a:lnTo>
                    <a:pt x="1524008" y="1239092"/>
                  </a:lnTo>
                  <a:lnTo>
                    <a:pt x="1509142" y="1286268"/>
                  </a:lnTo>
                  <a:lnTo>
                    <a:pt x="1492237" y="1332195"/>
                  </a:lnTo>
                  <a:lnTo>
                    <a:pt x="1473358" y="1376793"/>
                  </a:lnTo>
                  <a:lnTo>
                    <a:pt x="1452573" y="1419984"/>
                  </a:lnTo>
                  <a:lnTo>
                    <a:pt x="1429947" y="1461689"/>
                  </a:lnTo>
                  <a:lnTo>
                    <a:pt x="1405546" y="1501830"/>
                  </a:lnTo>
                  <a:lnTo>
                    <a:pt x="1379437" y="1540327"/>
                  </a:lnTo>
                  <a:lnTo>
                    <a:pt x="1351685" y="1577101"/>
                  </a:lnTo>
                  <a:lnTo>
                    <a:pt x="1322358" y="1612074"/>
                  </a:lnTo>
                  <a:lnTo>
                    <a:pt x="1291520" y="1645167"/>
                  </a:lnTo>
                  <a:lnTo>
                    <a:pt x="1259239" y="1676302"/>
                  </a:lnTo>
                  <a:lnTo>
                    <a:pt x="1225580" y="1705398"/>
                  </a:lnTo>
                  <a:lnTo>
                    <a:pt x="1190609" y="1732378"/>
                  </a:lnTo>
                  <a:lnTo>
                    <a:pt x="1154394" y="1757162"/>
                  </a:lnTo>
                  <a:lnTo>
                    <a:pt x="1116999" y="1779673"/>
                  </a:lnTo>
                  <a:lnTo>
                    <a:pt x="1078491" y="1799830"/>
                  </a:lnTo>
                  <a:lnTo>
                    <a:pt x="1038937" y="1817555"/>
                  </a:lnTo>
                  <a:lnTo>
                    <a:pt x="998402" y="1832770"/>
                  </a:lnTo>
                  <a:lnTo>
                    <a:pt x="956953" y="1845395"/>
                  </a:lnTo>
                  <a:lnTo>
                    <a:pt x="914655" y="1855352"/>
                  </a:lnTo>
                  <a:lnTo>
                    <a:pt x="871576" y="1862561"/>
                  </a:lnTo>
                  <a:lnTo>
                    <a:pt x="827781" y="1866945"/>
                  </a:lnTo>
                  <a:lnTo>
                    <a:pt x="783336" y="1868424"/>
                  </a:lnTo>
                  <a:lnTo>
                    <a:pt x="738890" y="1866945"/>
                  </a:lnTo>
                  <a:lnTo>
                    <a:pt x="695095" y="1862561"/>
                  </a:lnTo>
                  <a:lnTo>
                    <a:pt x="652016" y="1855352"/>
                  </a:lnTo>
                  <a:lnTo>
                    <a:pt x="609718" y="1845395"/>
                  </a:lnTo>
                  <a:lnTo>
                    <a:pt x="568269" y="1832770"/>
                  </a:lnTo>
                  <a:lnTo>
                    <a:pt x="527734" y="1817555"/>
                  </a:lnTo>
                  <a:lnTo>
                    <a:pt x="488180" y="1799830"/>
                  </a:lnTo>
                  <a:lnTo>
                    <a:pt x="449672" y="1779673"/>
                  </a:lnTo>
                  <a:lnTo>
                    <a:pt x="412277" y="1757162"/>
                  </a:lnTo>
                  <a:lnTo>
                    <a:pt x="376062" y="1732378"/>
                  </a:lnTo>
                  <a:lnTo>
                    <a:pt x="341091" y="1705398"/>
                  </a:lnTo>
                  <a:lnTo>
                    <a:pt x="307432" y="1676302"/>
                  </a:lnTo>
                  <a:lnTo>
                    <a:pt x="275151" y="1645167"/>
                  </a:lnTo>
                  <a:lnTo>
                    <a:pt x="244313" y="1612074"/>
                  </a:lnTo>
                  <a:lnTo>
                    <a:pt x="214986" y="1577101"/>
                  </a:lnTo>
                  <a:lnTo>
                    <a:pt x="187234" y="1540327"/>
                  </a:lnTo>
                  <a:lnTo>
                    <a:pt x="161125" y="1501830"/>
                  </a:lnTo>
                  <a:lnTo>
                    <a:pt x="136724" y="1461689"/>
                  </a:lnTo>
                  <a:lnTo>
                    <a:pt x="114098" y="1419984"/>
                  </a:lnTo>
                  <a:lnTo>
                    <a:pt x="93313" y="1376793"/>
                  </a:lnTo>
                  <a:lnTo>
                    <a:pt x="74434" y="1332195"/>
                  </a:lnTo>
                  <a:lnTo>
                    <a:pt x="57529" y="1286268"/>
                  </a:lnTo>
                  <a:lnTo>
                    <a:pt x="42663" y="1239092"/>
                  </a:lnTo>
                  <a:lnTo>
                    <a:pt x="29903" y="1190745"/>
                  </a:lnTo>
                  <a:lnTo>
                    <a:pt x="19314" y="1141307"/>
                  </a:lnTo>
                  <a:lnTo>
                    <a:pt x="10963" y="1090856"/>
                  </a:lnTo>
                  <a:lnTo>
                    <a:pt x="4916" y="1039470"/>
                  </a:lnTo>
                  <a:lnTo>
                    <a:pt x="1240" y="987229"/>
                  </a:lnTo>
                  <a:lnTo>
                    <a:pt x="0" y="934212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2846355" y="4618710"/>
            <a:ext cx="3408998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Results from individual studies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31"/>
          <p:cNvGrpSpPr/>
          <p:nvPr/>
        </p:nvGrpSpPr>
        <p:grpSpPr>
          <a:xfrm>
            <a:off x="560069" y="1204722"/>
            <a:ext cx="7901559" cy="3195828"/>
            <a:chOff x="746759" y="1606296"/>
            <a:chExt cx="10535412" cy="4261104"/>
          </a:xfrm>
        </p:grpSpPr>
        <p:pic>
          <p:nvPicPr>
            <p:cNvPr id="183" name="Google Shape;18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6759" y="1606296"/>
              <a:ext cx="10535412" cy="4261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31"/>
            <p:cNvSpPr/>
            <p:nvPr/>
          </p:nvSpPr>
          <p:spPr>
            <a:xfrm>
              <a:off x="8746998" y="2434590"/>
              <a:ext cx="2258695" cy="1343025"/>
            </a:xfrm>
            <a:custGeom>
              <a:rect b="b" l="l" r="r" t="t"/>
              <a:pathLst>
                <a:path extrusionOk="0" h="1343025" w="2258695">
                  <a:moveTo>
                    <a:pt x="0" y="671322"/>
                  </a:moveTo>
                  <a:lnTo>
                    <a:pt x="6209" y="600508"/>
                  </a:lnTo>
                  <a:lnTo>
                    <a:pt x="24420" y="531816"/>
                  </a:lnTo>
                  <a:lnTo>
                    <a:pt x="54009" y="465619"/>
                  </a:lnTo>
                  <a:lnTo>
                    <a:pt x="94352" y="402286"/>
                  </a:lnTo>
                  <a:lnTo>
                    <a:pt x="118361" y="371810"/>
                  </a:lnTo>
                  <a:lnTo>
                    <a:pt x="144825" y="342189"/>
                  </a:lnTo>
                  <a:lnTo>
                    <a:pt x="173664" y="313471"/>
                  </a:lnTo>
                  <a:lnTo>
                    <a:pt x="204802" y="285700"/>
                  </a:lnTo>
                  <a:lnTo>
                    <a:pt x="238159" y="258925"/>
                  </a:lnTo>
                  <a:lnTo>
                    <a:pt x="273659" y="233191"/>
                  </a:lnTo>
                  <a:lnTo>
                    <a:pt x="311223" y="208544"/>
                  </a:lnTo>
                  <a:lnTo>
                    <a:pt x="350774" y="185032"/>
                  </a:lnTo>
                  <a:lnTo>
                    <a:pt x="392232" y="162699"/>
                  </a:lnTo>
                  <a:lnTo>
                    <a:pt x="435520" y="141594"/>
                  </a:lnTo>
                  <a:lnTo>
                    <a:pt x="480560" y="121763"/>
                  </a:lnTo>
                  <a:lnTo>
                    <a:pt x="527274" y="103251"/>
                  </a:lnTo>
                  <a:lnTo>
                    <a:pt x="575583" y="86105"/>
                  </a:lnTo>
                  <a:lnTo>
                    <a:pt x="625411" y="70371"/>
                  </a:lnTo>
                  <a:lnTo>
                    <a:pt x="676678" y="56097"/>
                  </a:lnTo>
                  <a:lnTo>
                    <a:pt x="729307" y="43328"/>
                  </a:lnTo>
                  <a:lnTo>
                    <a:pt x="783220" y="32112"/>
                  </a:lnTo>
                  <a:lnTo>
                    <a:pt x="838338" y="22493"/>
                  </a:lnTo>
                  <a:lnTo>
                    <a:pt x="894584" y="14519"/>
                  </a:lnTo>
                  <a:lnTo>
                    <a:pt x="951880" y="8236"/>
                  </a:lnTo>
                  <a:lnTo>
                    <a:pt x="1010147" y="3691"/>
                  </a:lnTo>
                  <a:lnTo>
                    <a:pt x="1069307" y="930"/>
                  </a:lnTo>
                  <a:lnTo>
                    <a:pt x="1129283" y="0"/>
                  </a:lnTo>
                  <a:lnTo>
                    <a:pt x="1189260" y="930"/>
                  </a:lnTo>
                  <a:lnTo>
                    <a:pt x="1248420" y="3691"/>
                  </a:lnTo>
                  <a:lnTo>
                    <a:pt x="1306687" y="8236"/>
                  </a:lnTo>
                  <a:lnTo>
                    <a:pt x="1363983" y="14519"/>
                  </a:lnTo>
                  <a:lnTo>
                    <a:pt x="1420229" y="22493"/>
                  </a:lnTo>
                  <a:lnTo>
                    <a:pt x="1475347" y="32112"/>
                  </a:lnTo>
                  <a:lnTo>
                    <a:pt x="1529260" y="43328"/>
                  </a:lnTo>
                  <a:lnTo>
                    <a:pt x="1581889" y="56097"/>
                  </a:lnTo>
                  <a:lnTo>
                    <a:pt x="1633156" y="70371"/>
                  </a:lnTo>
                  <a:lnTo>
                    <a:pt x="1682984" y="86105"/>
                  </a:lnTo>
                  <a:lnTo>
                    <a:pt x="1731293" y="103251"/>
                  </a:lnTo>
                  <a:lnTo>
                    <a:pt x="1778007" y="121763"/>
                  </a:lnTo>
                  <a:lnTo>
                    <a:pt x="1823047" y="141594"/>
                  </a:lnTo>
                  <a:lnTo>
                    <a:pt x="1866335" y="162699"/>
                  </a:lnTo>
                  <a:lnTo>
                    <a:pt x="1907793" y="185032"/>
                  </a:lnTo>
                  <a:lnTo>
                    <a:pt x="1947344" y="208544"/>
                  </a:lnTo>
                  <a:lnTo>
                    <a:pt x="1984908" y="233191"/>
                  </a:lnTo>
                  <a:lnTo>
                    <a:pt x="2020408" y="258925"/>
                  </a:lnTo>
                  <a:lnTo>
                    <a:pt x="2053765" y="285700"/>
                  </a:lnTo>
                  <a:lnTo>
                    <a:pt x="2084903" y="313471"/>
                  </a:lnTo>
                  <a:lnTo>
                    <a:pt x="2113742" y="342189"/>
                  </a:lnTo>
                  <a:lnTo>
                    <a:pt x="2140206" y="371810"/>
                  </a:lnTo>
                  <a:lnTo>
                    <a:pt x="2164215" y="402286"/>
                  </a:lnTo>
                  <a:lnTo>
                    <a:pt x="2204558" y="465619"/>
                  </a:lnTo>
                  <a:lnTo>
                    <a:pt x="2234147" y="531816"/>
                  </a:lnTo>
                  <a:lnTo>
                    <a:pt x="2252358" y="600508"/>
                  </a:lnTo>
                  <a:lnTo>
                    <a:pt x="2258568" y="671322"/>
                  </a:lnTo>
                  <a:lnTo>
                    <a:pt x="2257002" y="706970"/>
                  </a:lnTo>
                  <a:lnTo>
                    <a:pt x="2244714" y="776769"/>
                  </a:lnTo>
                  <a:lnTo>
                    <a:pt x="2220735" y="844260"/>
                  </a:lnTo>
                  <a:lnTo>
                    <a:pt x="2185691" y="909072"/>
                  </a:lnTo>
                  <a:lnTo>
                    <a:pt x="2140206" y="970833"/>
                  </a:lnTo>
                  <a:lnTo>
                    <a:pt x="2113742" y="1000454"/>
                  </a:lnTo>
                  <a:lnTo>
                    <a:pt x="2084903" y="1029172"/>
                  </a:lnTo>
                  <a:lnTo>
                    <a:pt x="2053765" y="1056943"/>
                  </a:lnTo>
                  <a:lnTo>
                    <a:pt x="2020408" y="1083718"/>
                  </a:lnTo>
                  <a:lnTo>
                    <a:pt x="1984908" y="1109452"/>
                  </a:lnTo>
                  <a:lnTo>
                    <a:pt x="1947344" y="1134099"/>
                  </a:lnTo>
                  <a:lnTo>
                    <a:pt x="1907793" y="1157611"/>
                  </a:lnTo>
                  <a:lnTo>
                    <a:pt x="1866335" y="1179944"/>
                  </a:lnTo>
                  <a:lnTo>
                    <a:pt x="1823047" y="1201049"/>
                  </a:lnTo>
                  <a:lnTo>
                    <a:pt x="1778007" y="1220880"/>
                  </a:lnTo>
                  <a:lnTo>
                    <a:pt x="1731293" y="1239392"/>
                  </a:lnTo>
                  <a:lnTo>
                    <a:pt x="1682984" y="1256538"/>
                  </a:lnTo>
                  <a:lnTo>
                    <a:pt x="1633156" y="1272272"/>
                  </a:lnTo>
                  <a:lnTo>
                    <a:pt x="1581889" y="1286546"/>
                  </a:lnTo>
                  <a:lnTo>
                    <a:pt x="1529260" y="1299315"/>
                  </a:lnTo>
                  <a:lnTo>
                    <a:pt x="1475347" y="1310531"/>
                  </a:lnTo>
                  <a:lnTo>
                    <a:pt x="1420229" y="1320150"/>
                  </a:lnTo>
                  <a:lnTo>
                    <a:pt x="1363983" y="1328124"/>
                  </a:lnTo>
                  <a:lnTo>
                    <a:pt x="1306687" y="1334407"/>
                  </a:lnTo>
                  <a:lnTo>
                    <a:pt x="1248420" y="1338952"/>
                  </a:lnTo>
                  <a:lnTo>
                    <a:pt x="1189260" y="1341713"/>
                  </a:lnTo>
                  <a:lnTo>
                    <a:pt x="1129283" y="1342644"/>
                  </a:lnTo>
                  <a:lnTo>
                    <a:pt x="1069307" y="1341713"/>
                  </a:lnTo>
                  <a:lnTo>
                    <a:pt x="1010147" y="1338952"/>
                  </a:lnTo>
                  <a:lnTo>
                    <a:pt x="951880" y="1334407"/>
                  </a:lnTo>
                  <a:lnTo>
                    <a:pt x="894584" y="1328124"/>
                  </a:lnTo>
                  <a:lnTo>
                    <a:pt x="838338" y="1320150"/>
                  </a:lnTo>
                  <a:lnTo>
                    <a:pt x="783220" y="1310531"/>
                  </a:lnTo>
                  <a:lnTo>
                    <a:pt x="729307" y="1299315"/>
                  </a:lnTo>
                  <a:lnTo>
                    <a:pt x="676678" y="1286546"/>
                  </a:lnTo>
                  <a:lnTo>
                    <a:pt x="625411" y="1272272"/>
                  </a:lnTo>
                  <a:lnTo>
                    <a:pt x="575583" y="1256538"/>
                  </a:lnTo>
                  <a:lnTo>
                    <a:pt x="527274" y="1239392"/>
                  </a:lnTo>
                  <a:lnTo>
                    <a:pt x="480560" y="1220880"/>
                  </a:lnTo>
                  <a:lnTo>
                    <a:pt x="435520" y="1201049"/>
                  </a:lnTo>
                  <a:lnTo>
                    <a:pt x="392232" y="1179944"/>
                  </a:lnTo>
                  <a:lnTo>
                    <a:pt x="350774" y="1157611"/>
                  </a:lnTo>
                  <a:lnTo>
                    <a:pt x="311223" y="1134099"/>
                  </a:lnTo>
                  <a:lnTo>
                    <a:pt x="273659" y="1109452"/>
                  </a:lnTo>
                  <a:lnTo>
                    <a:pt x="238159" y="1083718"/>
                  </a:lnTo>
                  <a:lnTo>
                    <a:pt x="204802" y="1056943"/>
                  </a:lnTo>
                  <a:lnTo>
                    <a:pt x="173664" y="1029172"/>
                  </a:lnTo>
                  <a:lnTo>
                    <a:pt x="144825" y="1000454"/>
                  </a:lnTo>
                  <a:lnTo>
                    <a:pt x="118361" y="970833"/>
                  </a:lnTo>
                  <a:lnTo>
                    <a:pt x="94352" y="940357"/>
                  </a:lnTo>
                  <a:lnTo>
                    <a:pt x="54009" y="877024"/>
                  </a:lnTo>
                  <a:lnTo>
                    <a:pt x="24420" y="810827"/>
                  </a:lnTo>
                  <a:lnTo>
                    <a:pt x="6209" y="742135"/>
                  </a:lnTo>
                  <a:lnTo>
                    <a:pt x="0" y="671322"/>
                  </a:lnTo>
                  <a:close/>
                </a:path>
              </a:pathLst>
            </a:custGeom>
            <a:noFill/>
            <a:ln cap="flat" cmpd="sng" w="38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2846355" y="4618710"/>
            <a:ext cx="3259931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Scale and direction of benefit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32"/>
          <p:cNvGrpSpPr/>
          <p:nvPr/>
        </p:nvGrpSpPr>
        <p:grpSpPr>
          <a:xfrm>
            <a:off x="774954" y="1240154"/>
            <a:ext cx="7831454" cy="3143250"/>
            <a:chOff x="1033272" y="1653539"/>
            <a:chExt cx="10441939" cy="4191000"/>
          </a:xfrm>
        </p:grpSpPr>
        <p:pic>
          <p:nvPicPr>
            <p:cNvPr id="192" name="Google Shape;19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272" y="1653539"/>
              <a:ext cx="10226040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32"/>
            <p:cNvSpPr/>
            <p:nvPr/>
          </p:nvSpPr>
          <p:spPr>
            <a:xfrm>
              <a:off x="7483601" y="4362450"/>
              <a:ext cx="3991610" cy="1061085"/>
            </a:xfrm>
            <a:custGeom>
              <a:rect b="b" l="l" r="r" t="t"/>
              <a:pathLst>
                <a:path extrusionOk="0" h="1061085" w="3991609">
                  <a:moveTo>
                    <a:pt x="0" y="530351"/>
                  </a:moveTo>
                  <a:lnTo>
                    <a:pt x="5010" y="492481"/>
                  </a:lnTo>
                  <a:lnTo>
                    <a:pt x="19817" y="455329"/>
                  </a:lnTo>
                  <a:lnTo>
                    <a:pt x="44081" y="418984"/>
                  </a:lnTo>
                  <a:lnTo>
                    <a:pt x="77467" y="383536"/>
                  </a:lnTo>
                  <a:lnTo>
                    <a:pt x="119635" y="349076"/>
                  </a:lnTo>
                  <a:lnTo>
                    <a:pt x="170249" y="315693"/>
                  </a:lnTo>
                  <a:lnTo>
                    <a:pt x="228971" y="283477"/>
                  </a:lnTo>
                  <a:lnTo>
                    <a:pt x="295463" y="252517"/>
                  </a:lnTo>
                  <a:lnTo>
                    <a:pt x="331518" y="237537"/>
                  </a:lnTo>
                  <a:lnTo>
                    <a:pt x="369388" y="222904"/>
                  </a:lnTo>
                  <a:lnTo>
                    <a:pt x="409032" y="208631"/>
                  </a:lnTo>
                  <a:lnTo>
                    <a:pt x="450407" y="194728"/>
                  </a:lnTo>
                  <a:lnTo>
                    <a:pt x="493472" y="181206"/>
                  </a:lnTo>
                  <a:lnTo>
                    <a:pt x="538184" y="168077"/>
                  </a:lnTo>
                  <a:lnTo>
                    <a:pt x="584501" y="155352"/>
                  </a:lnTo>
                  <a:lnTo>
                    <a:pt x="632381" y="143043"/>
                  </a:lnTo>
                  <a:lnTo>
                    <a:pt x="681781" y="131159"/>
                  </a:lnTo>
                  <a:lnTo>
                    <a:pt x="732659" y="119714"/>
                  </a:lnTo>
                  <a:lnTo>
                    <a:pt x="784974" y="108717"/>
                  </a:lnTo>
                  <a:lnTo>
                    <a:pt x="838682" y="98180"/>
                  </a:lnTo>
                  <a:lnTo>
                    <a:pt x="893742" y="88115"/>
                  </a:lnTo>
                  <a:lnTo>
                    <a:pt x="950112" y="78533"/>
                  </a:lnTo>
                  <a:lnTo>
                    <a:pt x="1007749" y="69444"/>
                  </a:lnTo>
                  <a:lnTo>
                    <a:pt x="1066611" y="60860"/>
                  </a:lnTo>
                  <a:lnTo>
                    <a:pt x="1126655" y="52792"/>
                  </a:lnTo>
                  <a:lnTo>
                    <a:pt x="1187841" y="45252"/>
                  </a:lnTo>
                  <a:lnTo>
                    <a:pt x="1250125" y="38251"/>
                  </a:lnTo>
                  <a:lnTo>
                    <a:pt x="1313465" y="31799"/>
                  </a:lnTo>
                  <a:lnTo>
                    <a:pt x="1377819" y="25909"/>
                  </a:lnTo>
                  <a:lnTo>
                    <a:pt x="1443146" y="20591"/>
                  </a:lnTo>
                  <a:lnTo>
                    <a:pt x="1509401" y="15856"/>
                  </a:lnTo>
                  <a:lnTo>
                    <a:pt x="1576545" y="11717"/>
                  </a:lnTo>
                  <a:lnTo>
                    <a:pt x="1644533" y="8183"/>
                  </a:lnTo>
                  <a:lnTo>
                    <a:pt x="1713325" y="5267"/>
                  </a:lnTo>
                  <a:lnTo>
                    <a:pt x="1782877" y="2979"/>
                  </a:lnTo>
                  <a:lnTo>
                    <a:pt x="1853148" y="1331"/>
                  </a:lnTo>
                  <a:lnTo>
                    <a:pt x="1924096" y="334"/>
                  </a:lnTo>
                  <a:lnTo>
                    <a:pt x="1995677" y="0"/>
                  </a:lnTo>
                  <a:lnTo>
                    <a:pt x="2067259" y="334"/>
                  </a:lnTo>
                  <a:lnTo>
                    <a:pt x="2138207" y="1331"/>
                  </a:lnTo>
                  <a:lnTo>
                    <a:pt x="2208478" y="2979"/>
                  </a:lnTo>
                  <a:lnTo>
                    <a:pt x="2278030" y="5267"/>
                  </a:lnTo>
                  <a:lnTo>
                    <a:pt x="2346822" y="8183"/>
                  </a:lnTo>
                  <a:lnTo>
                    <a:pt x="2414810" y="11717"/>
                  </a:lnTo>
                  <a:lnTo>
                    <a:pt x="2481954" y="15856"/>
                  </a:lnTo>
                  <a:lnTo>
                    <a:pt x="2548209" y="20591"/>
                  </a:lnTo>
                  <a:lnTo>
                    <a:pt x="2613536" y="25909"/>
                  </a:lnTo>
                  <a:lnTo>
                    <a:pt x="2677890" y="31799"/>
                  </a:lnTo>
                  <a:lnTo>
                    <a:pt x="2741230" y="38251"/>
                  </a:lnTo>
                  <a:lnTo>
                    <a:pt x="2803514" y="45252"/>
                  </a:lnTo>
                  <a:lnTo>
                    <a:pt x="2864700" y="52792"/>
                  </a:lnTo>
                  <a:lnTo>
                    <a:pt x="2924744" y="60860"/>
                  </a:lnTo>
                  <a:lnTo>
                    <a:pt x="2983606" y="69444"/>
                  </a:lnTo>
                  <a:lnTo>
                    <a:pt x="3041243" y="78533"/>
                  </a:lnTo>
                  <a:lnTo>
                    <a:pt x="3097613" y="88115"/>
                  </a:lnTo>
                  <a:lnTo>
                    <a:pt x="3152673" y="98180"/>
                  </a:lnTo>
                  <a:lnTo>
                    <a:pt x="3206381" y="108717"/>
                  </a:lnTo>
                  <a:lnTo>
                    <a:pt x="3258696" y="119714"/>
                  </a:lnTo>
                  <a:lnTo>
                    <a:pt x="3309574" y="131159"/>
                  </a:lnTo>
                  <a:lnTo>
                    <a:pt x="3358974" y="143043"/>
                  </a:lnTo>
                  <a:lnTo>
                    <a:pt x="3406854" y="155352"/>
                  </a:lnTo>
                  <a:lnTo>
                    <a:pt x="3453171" y="168077"/>
                  </a:lnTo>
                  <a:lnTo>
                    <a:pt x="3497883" y="181206"/>
                  </a:lnTo>
                  <a:lnTo>
                    <a:pt x="3540948" y="194728"/>
                  </a:lnTo>
                  <a:lnTo>
                    <a:pt x="3582323" y="208631"/>
                  </a:lnTo>
                  <a:lnTo>
                    <a:pt x="3621967" y="222904"/>
                  </a:lnTo>
                  <a:lnTo>
                    <a:pt x="3659837" y="237537"/>
                  </a:lnTo>
                  <a:lnTo>
                    <a:pt x="3695892" y="252517"/>
                  </a:lnTo>
                  <a:lnTo>
                    <a:pt x="3762384" y="283477"/>
                  </a:lnTo>
                  <a:lnTo>
                    <a:pt x="3821106" y="315693"/>
                  </a:lnTo>
                  <a:lnTo>
                    <a:pt x="3871720" y="349076"/>
                  </a:lnTo>
                  <a:lnTo>
                    <a:pt x="3913888" y="383536"/>
                  </a:lnTo>
                  <a:lnTo>
                    <a:pt x="3947274" y="418984"/>
                  </a:lnTo>
                  <a:lnTo>
                    <a:pt x="3971538" y="455329"/>
                  </a:lnTo>
                  <a:lnTo>
                    <a:pt x="3986345" y="492481"/>
                  </a:lnTo>
                  <a:lnTo>
                    <a:pt x="3991355" y="530351"/>
                  </a:lnTo>
                  <a:lnTo>
                    <a:pt x="3990096" y="549371"/>
                  </a:lnTo>
                  <a:lnTo>
                    <a:pt x="3980145" y="586894"/>
                  </a:lnTo>
                  <a:lnTo>
                    <a:pt x="3960567" y="623653"/>
                  </a:lnTo>
                  <a:lnTo>
                    <a:pt x="3931700" y="659561"/>
                  </a:lnTo>
                  <a:lnTo>
                    <a:pt x="3893881" y="694526"/>
                  </a:lnTo>
                  <a:lnTo>
                    <a:pt x="3847447" y="728459"/>
                  </a:lnTo>
                  <a:lnTo>
                    <a:pt x="3792737" y="761270"/>
                  </a:lnTo>
                  <a:lnTo>
                    <a:pt x="3730088" y="792869"/>
                  </a:lnTo>
                  <a:lnTo>
                    <a:pt x="3659837" y="823166"/>
                  </a:lnTo>
                  <a:lnTo>
                    <a:pt x="3621967" y="837799"/>
                  </a:lnTo>
                  <a:lnTo>
                    <a:pt x="3582323" y="852072"/>
                  </a:lnTo>
                  <a:lnTo>
                    <a:pt x="3540948" y="865975"/>
                  </a:lnTo>
                  <a:lnTo>
                    <a:pt x="3497883" y="879497"/>
                  </a:lnTo>
                  <a:lnTo>
                    <a:pt x="3453171" y="892626"/>
                  </a:lnTo>
                  <a:lnTo>
                    <a:pt x="3406854" y="905351"/>
                  </a:lnTo>
                  <a:lnTo>
                    <a:pt x="3358974" y="917660"/>
                  </a:lnTo>
                  <a:lnTo>
                    <a:pt x="3309574" y="929544"/>
                  </a:lnTo>
                  <a:lnTo>
                    <a:pt x="3258696" y="940989"/>
                  </a:lnTo>
                  <a:lnTo>
                    <a:pt x="3206381" y="951986"/>
                  </a:lnTo>
                  <a:lnTo>
                    <a:pt x="3152673" y="962523"/>
                  </a:lnTo>
                  <a:lnTo>
                    <a:pt x="3097613" y="972588"/>
                  </a:lnTo>
                  <a:lnTo>
                    <a:pt x="3041243" y="982170"/>
                  </a:lnTo>
                  <a:lnTo>
                    <a:pt x="2983606" y="991259"/>
                  </a:lnTo>
                  <a:lnTo>
                    <a:pt x="2924744" y="999843"/>
                  </a:lnTo>
                  <a:lnTo>
                    <a:pt x="2864700" y="1007911"/>
                  </a:lnTo>
                  <a:lnTo>
                    <a:pt x="2803514" y="1015451"/>
                  </a:lnTo>
                  <a:lnTo>
                    <a:pt x="2741230" y="1022452"/>
                  </a:lnTo>
                  <a:lnTo>
                    <a:pt x="2677890" y="1028904"/>
                  </a:lnTo>
                  <a:lnTo>
                    <a:pt x="2613536" y="1034794"/>
                  </a:lnTo>
                  <a:lnTo>
                    <a:pt x="2548209" y="1040112"/>
                  </a:lnTo>
                  <a:lnTo>
                    <a:pt x="2481954" y="1044847"/>
                  </a:lnTo>
                  <a:lnTo>
                    <a:pt x="2414810" y="1048986"/>
                  </a:lnTo>
                  <a:lnTo>
                    <a:pt x="2346822" y="1052520"/>
                  </a:lnTo>
                  <a:lnTo>
                    <a:pt x="2278030" y="1055436"/>
                  </a:lnTo>
                  <a:lnTo>
                    <a:pt x="2208478" y="1057724"/>
                  </a:lnTo>
                  <a:lnTo>
                    <a:pt x="2138207" y="1059372"/>
                  </a:lnTo>
                  <a:lnTo>
                    <a:pt x="2067259" y="1060369"/>
                  </a:lnTo>
                  <a:lnTo>
                    <a:pt x="1995677" y="1060704"/>
                  </a:lnTo>
                  <a:lnTo>
                    <a:pt x="1924096" y="1060369"/>
                  </a:lnTo>
                  <a:lnTo>
                    <a:pt x="1853148" y="1059372"/>
                  </a:lnTo>
                  <a:lnTo>
                    <a:pt x="1782877" y="1057724"/>
                  </a:lnTo>
                  <a:lnTo>
                    <a:pt x="1713325" y="1055436"/>
                  </a:lnTo>
                  <a:lnTo>
                    <a:pt x="1644533" y="1052520"/>
                  </a:lnTo>
                  <a:lnTo>
                    <a:pt x="1576545" y="1048986"/>
                  </a:lnTo>
                  <a:lnTo>
                    <a:pt x="1509401" y="1044847"/>
                  </a:lnTo>
                  <a:lnTo>
                    <a:pt x="1443146" y="1040112"/>
                  </a:lnTo>
                  <a:lnTo>
                    <a:pt x="1377819" y="1034794"/>
                  </a:lnTo>
                  <a:lnTo>
                    <a:pt x="1313465" y="1028904"/>
                  </a:lnTo>
                  <a:lnTo>
                    <a:pt x="1250125" y="1022452"/>
                  </a:lnTo>
                  <a:lnTo>
                    <a:pt x="1187841" y="1015451"/>
                  </a:lnTo>
                  <a:lnTo>
                    <a:pt x="1126655" y="1007911"/>
                  </a:lnTo>
                  <a:lnTo>
                    <a:pt x="1066611" y="999843"/>
                  </a:lnTo>
                  <a:lnTo>
                    <a:pt x="1007749" y="991259"/>
                  </a:lnTo>
                  <a:lnTo>
                    <a:pt x="950112" y="982170"/>
                  </a:lnTo>
                  <a:lnTo>
                    <a:pt x="893742" y="972588"/>
                  </a:lnTo>
                  <a:lnTo>
                    <a:pt x="838682" y="962523"/>
                  </a:lnTo>
                  <a:lnTo>
                    <a:pt x="784974" y="951986"/>
                  </a:lnTo>
                  <a:lnTo>
                    <a:pt x="732659" y="940989"/>
                  </a:lnTo>
                  <a:lnTo>
                    <a:pt x="681781" y="929544"/>
                  </a:lnTo>
                  <a:lnTo>
                    <a:pt x="632381" y="917660"/>
                  </a:lnTo>
                  <a:lnTo>
                    <a:pt x="584501" y="905351"/>
                  </a:lnTo>
                  <a:lnTo>
                    <a:pt x="538184" y="892626"/>
                  </a:lnTo>
                  <a:lnTo>
                    <a:pt x="493472" y="879497"/>
                  </a:lnTo>
                  <a:lnTo>
                    <a:pt x="450407" y="865975"/>
                  </a:lnTo>
                  <a:lnTo>
                    <a:pt x="409032" y="852072"/>
                  </a:lnTo>
                  <a:lnTo>
                    <a:pt x="369388" y="837799"/>
                  </a:lnTo>
                  <a:lnTo>
                    <a:pt x="331518" y="823166"/>
                  </a:lnTo>
                  <a:lnTo>
                    <a:pt x="295463" y="808186"/>
                  </a:lnTo>
                  <a:lnTo>
                    <a:pt x="228971" y="777226"/>
                  </a:lnTo>
                  <a:lnTo>
                    <a:pt x="170249" y="745010"/>
                  </a:lnTo>
                  <a:lnTo>
                    <a:pt x="119635" y="711627"/>
                  </a:lnTo>
                  <a:lnTo>
                    <a:pt x="77467" y="677167"/>
                  </a:lnTo>
                  <a:lnTo>
                    <a:pt x="44081" y="641719"/>
                  </a:lnTo>
                  <a:lnTo>
                    <a:pt x="19817" y="605374"/>
                  </a:lnTo>
                  <a:lnTo>
                    <a:pt x="5010" y="568222"/>
                  </a:lnTo>
                  <a:lnTo>
                    <a:pt x="0" y="530351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878235" y="4618710"/>
            <a:ext cx="4999196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Pooled effect estimate for all studies with CIs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33"/>
          <p:cNvGrpSpPr/>
          <p:nvPr/>
        </p:nvGrpSpPr>
        <p:grpSpPr>
          <a:xfrm>
            <a:off x="560069" y="1223009"/>
            <a:ext cx="7704963" cy="3052953"/>
            <a:chOff x="746759" y="1630679"/>
            <a:chExt cx="10273284" cy="4070604"/>
          </a:xfrm>
        </p:grpSpPr>
        <p:pic>
          <p:nvPicPr>
            <p:cNvPr id="201" name="Google Shape;201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6759" y="1630679"/>
              <a:ext cx="10273284" cy="40706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3"/>
            <p:cNvSpPr/>
            <p:nvPr/>
          </p:nvSpPr>
          <p:spPr>
            <a:xfrm>
              <a:off x="6203442" y="3429761"/>
              <a:ext cx="4063365" cy="843280"/>
            </a:xfrm>
            <a:custGeom>
              <a:rect b="b" l="l" r="r" t="t"/>
              <a:pathLst>
                <a:path extrusionOk="0" h="843279" w="4063365">
                  <a:moveTo>
                    <a:pt x="0" y="421386"/>
                  </a:moveTo>
                  <a:lnTo>
                    <a:pt x="11921" y="375481"/>
                  </a:lnTo>
                  <a:lnTo>
                    <a:pt x="46857" y="331007"/>
                  </a:lnTo>
                  <a:lnTo>
                    <a:pt x="82323" y="302278"/>
                  </a:lnTo>
                  <a:lnTo>
                    <a:pt x="127100" y="274375"/>
                  </a:lnTo>
                  <a:lnTo>
                    <a:pt x="180820" y="247374"/>
                  </a:lnTo>
                  <a:lnTo>
                    <a:pt x="243118" y="221352"/>
                  </a:lnTo>
                  <a:lnTo>
                    <a:pt x="313624" y="196384"/>
                  </a:lnTo>
                  <a:lnTo>
                    <a:pt x="351841" y="184319"/>
                  </a:lnTo>
                  <a:lnTo>
                    <a:pt x="391972" y="172547"/>
                  </a:lnTo>
                  <a:lnTo>
                    <a:pt x="433972" y="161076"/>
                  </a:lnTo>
                  <a:lnTo>
                    <a:pt x="477795" y="149917"/>
                  </a:lnTo>
                  <a:lnTo>
                    <a:pt x="523395" y="139079"/>
                  </a:lnTo>
                  <a:lnTo>
                    <a:pt x="570726" y="128571"/>
                  </a:lnTo>
                  <a:lnTo>
                    <a:pt x="619742" y="118403"/>
                  </a:lnTo>
                  <a:lnTo>
                    <a:pt x="670397" y="108584"/>
                  </a:lnTo>
                  <a:lnTo>
                    <a:pt x="722645" y="99124"/>
                  </a:lnTo>
                  <a:lnTo>
                    <a:pt x="776441" y="90033"/>
                  </a:lnTo>
                  <a:lnTo>
                    <a:pt x="831738" y="81320"/>
                  </a:lnTo>
                  <a:lnTo>
                    <a:pt x="888490" y="72995"/>
                  </a:lnTo>
                  <a:lnTo>
                    <a:pt x="946652" y="65066"/>
                  </a:lnTo>
                  <a:lnTo>
                    <a:pt x="1006178" y="57545"/>
                  </a:lnTo>
                  <a:lnTo>
                    <a:pt x="1067022" y="50439"/>
                  </a:lnTo>
                  <a:lnTo>
                    <a:pt x="1129137" y="43759"/>
                  </a:lnTo>
                  <a:lnTo>
                    <a:pt x="1192479" y="37515"/>
                  </a:lnTo>
                  <a:lnTo>
                    <a:pt x="1257000" y="31715"/>
                  </a:lnTo>
                  <a:lnTo>
                    <a:pt x="1322656" y="26370"/>
                  </a:lnTo>
                  <a:lnTo>
                    <a:pt x="1389400" y="21488"/>
                  </a:lnTo>
                  <a:lnTo>
                    <a:pt x="1457186" y="17080"/>
                  </a:lnTo>
                  <a:lnTo>
                    <a:pt x="1525969" y="13154"/>
                  </a:lnTo>
                  <a:lnTo>
                    <a:pt x="1595702" y="9721"/>
                  </a:lnTo>
                  <a:lnTo>
                    <a:pt x="1666340" y="6791"/>
                  </a:lnTo>
                  <a:lnTo>
                    <a:pt x="1737836" y="4371"/>
                  </a:lnTo>
                  <a:lnTo>
                    <a:pt x="1810146" y="2473"/>
                  </a:lnTo>
                  <a:lnTo>
                    <a:pt x="1883222" y="1105"/>
                  </a:lnTo>
                  <a:lnTo>
                    <a:pt x="1957019" y="277"/>
                  </a:lnTo>
                  <a:lnTo>
                    <a:pt x="2031491" y="0"/>
                  </a:lnTo>
                  <a:lnTo>
                    <a:pt x="2105964" y="277"/>
                  </a:lnTo>
                  <a:lnTo>
                    <a:pt x="2179761" y="1105"/>
                  </a:lnTo>
                  <a:lnTo>
                    <a:pt x="2252837" y="2473"/>
                  </a:lnTo>
                  <a:lnTo>
                    <a:pt x="2325147" y="4371"/>
                  </a:lnTo>
                  <a:lnTo>
                    <a:pt x="2396643" y="6791"/>
                  </a:lnTo>
                  <a:lnTo>
                    <a:pt x="2467281" y="9721"/>
                  </a:lnTo>
                  <a:lnTo>
                    <a:pt x="2537014" y="13154"/>
                  </a:lnTo>
                  <a:lnTo>
                    <a:pt x="2605797" y="17080"/>
                  </a:lnTo>
                  <a:lnTo>
                    <a:pt x="2673583" y="21488"/>
                  </a:lnTo>
                  <a:lnTo>
                    <a:pt x="2740327" y="26370"/>
                  </a:lnTo>
                  <a:lnTo>
                    <a:pt x="2805983" y="31715"/>
                  </a:lnTo>
                  <a:lnTo>
                    <a:pt x="2870504" y="37515"/>
                  </a:lnTo>
                  <a:lnTo>
                    <a:pt x="2933846" y="43759"/>
                  </a:lnTo>
                  <a:lnTo>
                    <a:pt x="2995961" y="50439"/>
                  </a:lnTo>
                  <a:lnTo>
                    <a:pt x="3056805" y="57545"/>
                  </a:lnTo>
                  <a:lnTo>
                    <a:pt x="3116331" y="65066"/>
                  </a:lnTo>
                  <a:lnTo>
                    <a:pt x="3174493" y="72995"/>
                  </a:lnTo>
                  <a:lnTo>
                    <a:pt x="3231245" y="81320"/>
                  </a:lnTo>
                  <a:lnTo>
                    <a:pt x="3286542" y="90033"/>
                  </a:lnTo>
                  <a:lnTo>
                    <a:pt x="3340338" y="99124"/>
                  </a:lnTo>
                  <a:lnTo>
                    <a:pt x="3392586" y="108584"/>
                  </a:lnTo>
                  <a:lnTo>
                    <a:pt x="3443241" y="118403"/>
                  </a:lnTo>
                  <a:lnTo>
                    <a:pt x="3492257" y="128571"/>
                  </a:lnTo>
                  <a:lnTo>
                    <a:pt x="3539588" y="139079"/>
                  </a:lnTo>
                  <a:lnTo>
                    <a:pt x="3585188" y="149917"/>
                  </a:lnTo>
                  <a:lnTo>
                    <a:pt x="3629011" y="161076"/>
                  </a:lnTo>
                  <a:lnTo>
                    <a:pt x="3671011" y="172547"/>
                  </a:lnTo>
                  <a:lnTo>
                    <a:pt x="3711142" y="184319"/>
                  </a:lnTo>
                  <a:lnTo>
                    <a:pt x="3749359" y="196384"/>
                  </a:lnTo>
                  <a:lnTo>
                    <a:pt x="3785616" y="208731"/>
                  </a:lnTo>
                  <a:lnTo>
                    <a:pt x="3852063" y="234236"/>
                  </a:lnTo>
                  <a:lnTo>
                    <a:pt x="3910118" y="260757"/>
                  </a:lnTo>
                  <a:lnTo>
                    <a:pt x="3959412" y="288218"/>
                  </a:lnTo>
                  <a:lnTo>
                    <a:pt x="3999580" y="316544"/>
                  </a:lnTo>
                  <a:lnTo>
                    <a:pt x="4030252" y="345657"/>
                  </a:lnTo>
                  <a:lnTo>
                    <a:pt x="4057655" y="390637"/>
                  </a:lnTo>
                  <a:lnTo>
                    <a:pt x="4062984" y="421386"/>
                  </a:lnTo>
                  <a:lnTo>
                    <a:pt x="4061644" y="436830"/>
                  </a:lnTo>
                  <a:lnTo>
                    <a:pt x="4041913" y="482286"/>
                  </a:lnTo>
                  <a:lnTo>
                    <a:pt x="4016126" y="511764"/>
                  </a:lnTo>
                  <a:lnTo>
                    <a:pt x="3980660" y="540493"/>
                  </a:lnTo>
                  <a:lnTo>
                    <a:pt x="3935883" y="568396"/>
                  </a:lnTo>
                  <a:lnTo>
                    <a:pt x="3882163" y="595397"/>
                  </a:lnTo>
                  <a:lnTo>
                    <a:pt x="3819865" y="621419"/>
                  </a:lnTo>
                  <a:lnTo>
                    <a:pt x="3749359" y="646387"/>
                  </a:lnTo>
                  <a:lnTo>
                    <a:pt x="3711142" y="658452"/>
                  </a:lnTo>
                  <a:lnTo>
                    <a:pt x="3671011" y="670224"/>
                  </a:lnTo>
                  <a:lnTo>
                    <a:pt x="3629011" y="681695"/>
                  </a:lnTo>
                  <a:lnTo>
                    <a:pt x="3585188" y="692854"/>
                  </a:lnTo>
                  <a:lnTo>
                    <a:pt x="3539588" y="703692"/>
                  </a:lnTo>
                  <a:lnTo>
                    <a:pt x="3492257" y="714200"/>
                  </a:lnTo>
                  <a:lnTo>
                    <a:pt x="3443241" y="724368"/>
                  </a:lnTo>
                  <a:lnTo>
                    <a:pt x="3392586" y="734187"/>
                  </a:lnTo>
                  <a:lnTo>
                    <a:pt x="3340338" y="743647"/>
                  </a:lnTo>
                  <a:lnTo>
                    <a:pt x="3286542" y="752738"/>
                  </a:lnTo>
                  <a:lnTo>
                    <a:pt x="3231245" y="761451"/>
                  </a:lnTo>
                  <a:lnTo>
                    <a:pt x="3174493" y="769776"/>
                  </a:lnTo>
                  <a:lnTo>
                    <a:pt x="3116331" y="777705"/>
                  </a:lnTo>
                  <a:lnTo>
                    <a:pt x="3056805" y="785226"/>
                  </a:lnTo>
                  <a:lnTo>
                    <a:pt x="2995961" y="792332"/>
                  </a:lnTo>
                  <a:lnTo>
                    <a:pt x="2933846" y="799012"/>
                  </a:lnTo>
                  <a:lnTo>
                    <a:pt x="2870504" y="805256"/>
                  </a:lnTo>
                  <a:lnTo>
                    <a:pt x="2805983" y="811056"/>
                  </a:lnTo>
                  <a:lnTo>
                    <a:pt x="2740327" y="816401"/>
                  </a:lnTo>
                  <a:lnTo>
                    <a:pt x="2673583" y="821283"/>
                  </a:lnTo>
                  <a:lnTo>
                    <a:pt x="2605797" y="825691"/>
                  </a:lnTo>
                  <a:lnTo>
                    <a:pt x="2537014" y="829617"/>
                  </a:lnTo>
                  <a:lnTo>
                    <a:pt x="2467281" y="833050"/>
                  </a:lnTo>
                  <a:lnTo>
                    <a:pt x="2396643" y="835980"/>
                  </a:lnTo>
                  <a:lnTo>
                    <a:pt x="2325147" y="838400"/>
                  </a:lnTo>
                  <a:lnTo>
                    <a:pt x="2252837" y="840298"/>
                  </a:lnTo>
                  <a:lnTo>
                    <a:pt x="2179761" y="841666"/>
                  </a:lnTo>
                  <a:lnTo>
                    <a:pt x="2105964" y="842494"/>
                  </a:lnTo>
                  <a:lnTo>
                    <a:pt x="2031491" y="842771"/>
                  </a:lnTo>
                  <a:lnTo>
                    <a:pt x="1957019" y="842494"/>
                  </a:lnTo>
                  <a:lnTo>
                    <a:pt x="1883222" y="841666"/>
                  </a:lnTo>
                  <a:lnTo>
                    <a:pt x="1810146" y="840298"/>
                  </a:lnTo>
                  <a:lnTo>
                    <a:pt x="1737836" y="838400"/>
                  </a:lnTo>
                  <a:lnTo>
                    <a:pt x="1666340" y="835980"/>
                  </a:lnTo>
                  <a:lnTo>
                    <a:pt x="1595702" y="833050"/>
                  </a:lnTo>
                  <a:lnTo>
                    <a:pt x="1525969" y="829617"/>
                  </a:lnTo>
                  <a:lnTo>
                    <a:pt x="1457186" y="825691"/>
                  </a:lnTo>
                  <a:lnTo>
                    <a:pt x="1389400" y="821283"/>
                  </a:lnTo>
                  <a:lnTo>
                    <a:pt x="1322656" y="816401"/>
                  </a:lnTo>
                  <a:lnTo>
                    <a:pt x="1257000" y="811056"/>
                  </a:lnTo>
                  <a:lnTo>
                    <a:pt x="1192479" y="805256"/>
                  </a:lnTo>
                  <a:lnTo>
                    <a:pt x="1129137" y="799012"/>
                  </a:lnTo>
                  <a:lnTo>
                    <a:pt x="1067022" y="792332"/>
                  </a:lnTo>
                  <a:lnTo>
                    <a:pt x="1006178" y="785226"/>
                  </a:lnTo>
                  <a:lnTo>
                    <a:pt x="946652" y="777705"/>
                  </a:lnTo>
                  <a:lnTo>
                    <a:pt x="888490" y="769776"/>
                  </a:lnTo>
                  <a:lnTo>
                    <a:pt x="831738" y="761451"/>
                  </a:lnTo>
                  <a:lnTo>
                    <a:pt x="776441" y="752738"/>
                  </a:lnTo>
                  <a:lnTo>
                    <a:pt x="722645" y="743647"/>
                  </a:lnTo>
                  <a:lnTo>
                    <a:pt x="670397" y="734187"/>
                  </a:lnTo>
                  <a:lnTo>
                    <a:pt x="619742" y="724368"/>
                  </a:lnTo>
                  <a:lnTo>
                    <a:pt x="570726" y="714200"/>
                  </a:lnTo>
                  <a:lnTo>
                    <a:pt x="523395" y="703692"/>
                  </a:lnTo>
                  <a:lnTo>
                    <a:pt x="477795" y="692854"/>
                  </a:lnTo>
                  <a:lnTo>
                    <a:pt x="433972" y="681695"/>
                  </a:lnTo>
                  <a:lnTo>
                    <a:pt x="391972" y="670224"/>
                  </a:lnTo>
                  <a:lnTo>
                    <a:pt x="351841" y="658452"/>
                  </a:lnTo>
                  <a:lnTo>
                    <a:pt x="313624" y="646387"/>
                  </a:lnTo>
                  <a:lnTo>
                    <a:pt x="277368" y="634040"/>
                  </a:lnTo>
                  <a:lnTo>
                    <a:pt x="210920" y="608535"/>
                  </a:lnTo>
                  <a:lnTo>
                    <a:pt x="152865" y="582014"/>
                  </a:lnTo>
                  <a:lnTo>
                    <a:pt x="103571" y="554553"/>
                  </a:lnTo>
                  <a:lnTo>
                    <a:pt x="63403" y="526227"/>
                  </a:lnTo>
                  <a:lnTo>
                    <a:pt x="32731" y="497114"/>
                  </a:lnTo>
                  <a:lnTo>
                    <a:pt x="5328" y="452134"/>
                  </a:lnTo>
                  <a:lnTo>
                    <a:pt x="0" y="421386"/>
                  </a:lnTo>
                  <a:close/>
                </a:path>
              </a:pathLst>
            </a:custGeom>
            <a:noFill/>
            <a:ln cap="flat" cmpd="sng" w="380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899388" y="712145"/>
            <a:ext cx="7418070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-Definition of the research problem</a:t>
            </a:r>
            <a:endParaRPr/>
          </a:p>
        </p:txBody>
      </p:sp>
      <p:sp>
        <p:nvSpPr>
          <p:cNvPr id="208" name="Google Shape;208;p34"/>
          <p:cNvSpPr txBox="1"/>
          <p:nvPr/>
        </p:nvSpPr>
        <p:spPr>
          <a:xfrm>
            <a:off x="980503" y="1841905"/>
            <a:ext cx="6930390" cy="2556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75">
            <a:spAutoFit/>
          </a:bodyPr>
          <a:lstStyle/>
          <a:p>
            <a:pPr indent="-165100" lvl="0" marL="177800" marR="381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any difference in the effect of community-based ART delivery on  treatment engagement, ART adherence, virologic suppression, and all-  cause mortality among PLWH in LMICs when compared with the results  obtained from patients treated in traditional health care facilities?  Nachega, Adetokunboh, Uthman et al (2016)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71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Assessing the impact of insecticide treated nets on mortality and malaria  morbidity. Pryce et al. (2018)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604265" y="577501"/>
            <a:ext cx="5031105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- Search for literature</a:t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687704" y="1972113"/>
            <a:ext cx="4979669" cy="157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350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strategy for identification of studies.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databases where studies can be searched.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numerous databases/ data sources.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studies require only one data source.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1120712" y="533875"/>
            <a:ext cx="6902576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150">
            <a:spAutoFit/>
          </a:bodyPr>
          <a:lstStyle/>
          <a:p>
            <a:pPr indent="0" lvl="0" marL="12700" marR="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- Extraction of data/Develop a  coding protocol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1338263" y="1828502"/>
            <a:ext cx="5068252" cy="1963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300">
            <a:spAutoFit/>
          </a:bodyPr>
          <a:lstStyle/>
          <a:p>
            <a:pPr indent="-2540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of studies meeting the eligibility criteria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forms and manual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information to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of two coders per study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inter-rater reliability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878814" y="511873"/>
            <a:ext cx="7234714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-Application of Statistical methods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1030796" y="1832324"/>
            <a:ext cx="6356985" cy="196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825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comparable effect size measure for each evaluation/study.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 sizes based on binary data: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93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ratios (RR)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93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Odds ratios (OR)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937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differences (RD)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373695" y="1016698"/>
            <a:ext cx="2075021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406842" y="1799176"/>
            <a:ext cx="5795962" cy="1861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Quantitative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for </a:t>
            </a: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systematically combining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 </a:t>
            </a: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previous research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arrive at </a:t>
            </a: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conclusions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body of  research.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875614" y="457257"/>
            <a:ext cx="6992779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Process -Application of Statistical methods</a:t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688391" y="1345120"/>
            <a:ext cx="5049203" cy="3299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statistical models used in a meta-analysis 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effects: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 of treatment is the same for every study.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heterogeneity.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effects: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effect estimate for each study varies.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heterogeneity.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larger CI.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687704" y="457257"/>
            <a:ext cx="6992779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Process -Application of Statistical methods</a:t>
            </a: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687704" y="1283113"/>
            <a:ext cx="4926330" cy="2758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software/packages for meta-analysis: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RevMan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Meta-DiSc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Comprehensive Meta-Analysis Software (CMA)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Meta-Analyst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687704" y="230943"/>
            <a:ext cx="6931343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Process -Compute heterogeneity statistics</a:t>
            </a:r>
            <a:endParaRPr/>
          </a:p>
        </p:txBody>
      </p:sp>
      <p:sp>
        <p:nvSpPr>
          <p:cNvPr id="244" name="Google Shape;244;p40"/>
          <p:cNvSpPr txBox="1"/>
          <p:nvPr/>
        </p:nvSpPr>
        <p:spPr>
          <a:xfrm>
            <a:off x="687704" y="1209636"/>
            <a:ext cx="7587139" cy="3517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5">
            <a:spAutoFit/>
          </a:bodyPr>
          <a:lstStyle/>
          <a:p>
            <a:pPr indent="-165100" lvl="0" marL="177800" marR="0" rtl="0" algn="l">
              <a:lnSpc>
                <a:spcPct val="106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confidence intervals for the results of individual studies (generally depicted  graphically using horizontal lines) have poor overlap, this generally indicates the  presence of statistical heterogeneity.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101600" rtl="0" algn="l">
              <a:lnSpc>
                <a:spcPct val="1071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 statistic: It describes the percentage of variation across studies that is due to  heterogeneity rather than chance.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0% to 40%: heterogeneity might not be important;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30% to 60%: may represent moderate heterogeneity;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to 90%: may represent substantial heterogeneity;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75% to 100%: considerable heterogeneity.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687704" y="965701"/>
            <a:ext cx="5295424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Process - Presentation of results</a:t>
            </a:r>
            <a:endParaRPr/>
          </a:p>
        </p:txBody>
      </p:sp>
      <p:sp>
        <p:nvSpPr>
          <p:cNvPr id="250" name="Google Shape;250;p41"/>
          <p:cNvSpPr txBox="1"/>
          <p:nvPr/>
        </p:nvSpPr>
        <p:spPr>
          <a:xfrm>
            <a:off x="1060989" y="1830228"/>
            <a:ext cx="6360795" cy="18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is to share the new knowledge.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71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Preferred Reporting Items for Systematic Reviews and Meta-  Analyses (PRISMA) guidelines to provide proper reporting of meta-  analysis.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is shown in a forest plot.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2345245" y="2308917"/>
            <a:ext cx="3851434" cy="1116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000000"/>
                </a:solidFill>
              </a:rPr>
              <a:t>Thank you</a:t>
            </a:r>
            <a:endParaRPr sz="7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687704" y="457257"/>
            <a:ext cx="3155633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Acknowledgement</a:t>
            </a:r>
            <a:endParaRPr/>
          </a:p>
        </p:txBody>
      </p:sp>
      <p:sp>
        <p:nvSpPr>
          <p:cNvPr id="261" name="Google Shape;261;p43"/>
          <p:cNvSpPr txBox="1"/>
          <p:nvPr/>
        </p:nvSpPr>
        <p:spPr>
          <a:xfrm>
            <a:off x="687704" y="1981007"/>
            <a:ext cx="1625441" cy="922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90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Gianluigi Savarese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Mateu et 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 Stewart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617154" y="1067372"/>
            <a:ext cx="2074069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1633632" y="1860613"/>
            <a:ext cx="3432810" cy="2436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- key words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Quantitative: numbers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Systematic: methodical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Combining: putting together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research: existing findings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Conclusions: new knowledge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617154" y="1102862"/>
            <a:ext cx="2073592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840409" y="1744313"/>
            <a:ext cx="6974205" cy="306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-165100" lvl="0" marL="17780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Meta-analysis (MA) seeks to integrate conclusions across multiple studies  and disciplines by applying statistical analyses to groups of studies.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41910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 is key to a thoroughly done systematic review or part of research  synthesis.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systematic review attempts to gather all available empirical research by  using clearly defined, systematic methods.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48260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 is the statistical process of analyzing and combining results from  several similar studies.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110806" y="1137856"/>
            <a:ext cx="193548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Importance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1168431" y="2353531"/>
            <a:ext cx="6613684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the overall effects and relationships of variables.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objective, defensible, and neutral evidence, which could be  referenced for policy- and decision-making and revision of such.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196531" y="641508"/>
            <a:ext cx="442341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latin typeface="Calibri"/>
                <a:ea typeface="Calibri"/>
                <a:cs typeface="Calibri"/>
                <a:sym typeface="Calibri"/>
              </a:rPr>
              <a:t>Applicability of Meta-Analysis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282160" y="1542479"/>
            <a:ext cx="6579680" cy="2567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applicable to research that are:</a:t>
            </a:r>
            <a:endParaRPr/>
          </a:p>
          <a:p>
            <a:pPr indent="-165100" lvl="0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/>
              <a:t>Empirical, rather than theoretical.</a:t>
            </a:r>
            <a:endParaRPr/>
          </a:p>
          <a:p>
            <a:pPr indent="-165100" lvl="0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/>
              <a:t>Quantitative in nature, rather than qualitative findings.</a:t>
            </a:r>
            <a:endParaRPr/>
          </a:p>
          <a:p>
            <a:pPr indent="-165100" lvl="0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/>
              <a:t>Examine the same constructs and relationships.</a:t>
            </a:r>
            <a:endParaRPr/>
          </a:p>
          <a:p>
            <a:pPr indent="-165100" lvl="0" marL="2286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/>
              <a:t>With findings that can be configured in a comparable statistical form  (e.g., as effect sizes, correlation coefficients, odds-ratios,  proportions).</a:t>
            </a:r>
            <a:endParaRPr/>
          </a:p>
          <a:p>
            <a:pPr indent="-165100" lvl="0" marL="228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/>
              <a:t>Can compute, approximate, or estimate an effect size.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2846355" y="4618710"/>
            <a:ext cx="3198019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Heading and the comparison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25"/>
          <p:cNvGrpSpPr/>
          <p:nvPr/>
        </p:nvGrpSpPr>
        <p:grpSpPr>
          <a:xfrm>
            <a:off x="465201" y="1054988"/>
            <a:ext cx="8103870" cy="3161538"/>
            <a:chOff x="620268" y="1406651"/>
            <a:chExt cx="10805160" cy="4215384"/>
          </a:xfrm>
        </p:grpSpPr>
        <p:pic>
          <p:nvPicPr>
            <p:cNvPr id="129" name="Google Shape;12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0268" y="1406651"/>
              <a:ext cx="10805160" cy="4215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5"/>
            <p:cNvSpPr/>
            <p:nvPr/>
          </p:nvSpPr>
          <p:spPr>
            <a:xfrm>
              <a:off x="2157221" y="1407413"/>
              <a:ext cx="2853055" cy="899160"/>
            </a:xfrm>
            <a:custGeom>
              <a:rect b="b" l="l" r="r" t="t"/>
              <a:pathLst>
                <a:path extrusionOk="0" h="899160" w="2853054">
                  <a:moveTo>
                    <a:pt x="0" y="449580"/>
                  </a:moveTo>
                  <a:lnTo>
                    <a:pt x="6530" y="406284"/>
                  </a:lnTo>
                  <a:lnTo>
                    <a:pt x="25722" y="364152"/>
                  </a:lnTo>
                  <a:lnTo>
                    <a:pt x="56978" y="323373"/>
                  </a:lnTo>
                  <a:lnTo>
                    <a:pt x="99701" y="284134"/>
                  </a:lnTo>
                  <a:lnTo>
                    <a:pt x="153291" y="246625"/>
                  </a:lnTo>
                  <a:lnTo>
                    <a:pt x="217152" y="211034"/>
                  </a:lnTo>
                  <a:lnTo>
                    <a:pt x="252747" y="194016"/>
                  </a:lnTo>
                  <a:lnTo>
                    <a:pt x="290686" y="177549"/>
                  </a:lnTo>
                  <a:lnTo>
                    <a:pt x="330893" y="161655"/>
                  </a:lnTo>
                  <a:lnTo>
                    <a:pt x="373294" y="146358"/>
                  </a:lnTo>
                  <a:lnTo>
                    <a:pt x="417814" y="131683"/>
                  </a:lnTo>
                  <a:lnTo>
                    <a:pt x="464378" y="117651"/>
                  </a:lnTo>
                  <a:lnTo>
                    <a:pt x="512912" y="104288"/>
                  </a:lnTo>
                  <a:lnTo>
                    <a:pt x="563341" y="91616"/>
                  </a:lnTo>
                  <a:lnTo>
                    <a:pt x="615591" y="79658"/>
                  </a:lnTo>
                  <a:lnTo>
                    <a:pt x="669585" y="68440"/>
                  </a:lnTo>
                  <a:lnTo>
                    <a:pt x="725251" y="57983"/>
                  </a:lnTo>
                  <a:lnTo>
                    <a:pt x="782512" y="48313"/>
                  </a:lnTo>
                  <a:lnTo>
                    <a:pt x="841295" y="39451"/>
                  </a:lnTo>
                  <a:lnTo>
                    <a:pt x="901524" y="31423"/>
                  </a:lnTo>
                  <a:lnTo>
                    <a:pt x="963125" y="24250"/>
                  </a:lnTo>
                  <a:lnTo>
                    <a:pt x="1026023" y="17958"/>
                  </a:lnTo>
                  <a:lnTo>
                    <a:pt x="1090143" y="12569"/>
                  </a:lnTo>
                  <a:lnTo>
                    <a:pt x="1155411" y="8107"/>
                  </a:lnTo>
                  <a:lnTo>
                    <a:pt x="1221752" y="4595"/>
                  </a:lnTo>
                  <a:lnTo>
                    <a:pt x="1289091" y="2058"/>
                  </a:lnTo>
                  <a:lnTo>
                    <a:pt x="1357353" y="518"/>
                  </a:lnTo>
                  <a:lnTo>
                    <a:pt x="1426464" y="0"/>
                  </a:lnTo>
                  <a:lnTo>
                    <a:pt x="1495574" y="518"/>
                  </a:lnTo>
                  <a:lnTo>
                    <a:pt x="1563836" y="2058"/>
                  </a:lnTo>
                  <a:lnTo>
                    <a:pt x="1631175" y="4595"/>
                  </a:lnTo>
                  <a:lnTo>
                    <a:pt x="1697516" y="8107"/>
                  </a:lnTo>
                  <a:lnTo>
                    <a:pt x="1762784" y="12569"/>
                  </a:lnTo>
                  <a:lnTo>
                    <a:pt x="1826904" y="17958"/>
                  </a:lnTo>
                  <a:lnTo>
                    <a:pt x="1889802" y="24250"/>
                  </a:lnTo>
                  <a:lnTo>
                    <a:pt x="1951403" y="31423"/>
                  </a:lnTo>
                  <a:lnTo>
                    <a:pt x="2011632" y="39451"/>
                  </a:lnTo>
                  <a:lnTo>
                    <a:pt x="2070415" y="48313"/>
                  </a:lnTo>
                  <a:lnTo>
                    <a:pt x="2127676" y="57983"/>
                  </a:lnTo>
                  <a:lnTo>
                    <a:pt x="2183342" y="68440"/>
                  </a:lnTo>
                  <a:lnTo>
                    <a:pt x="2237336" y="79658"/>
                  </a:lnTo>
                  <a:lnTo>
                    <a:pt x="2289586" y="91616"/>
                  </a:lnTo>
                  <a:lnTo>
                    <a:pt x="2340015" y="104288"/>
                  </a:lnTo>
                  <a:lnTo>
                    <a:pt x="2388549" y="117651"/>
                  </a:lnTo>
                  <a:lnTo>
                    <a:pt x="2435113" y="131683"/>
                  </a:lnTo>
                  <a:lnTo>
                    <a:pt x="2479633" y="146358"/>
                  </a:lnTo>
                  <a:lnTo>
                    <a:pt x="2522034" y="161655"/>
                  </a:lnTo>
                  <a:lnTo>
                    <a:pt x="2562241" y="177549"/>
                  </a:lnTo>
                  <a:lnTo>
                    <a:pt x="2600180" y="194016"/>
                  </a:lnTo>
                  <a:lnTo>
                    <a:pt x="2635775" y="211034"/>
                  </a:lnTo>
                  <a:lnTo>
                    <a:pt x="2699636" y="246625"/>
                  </a:lnTo>
                  <a:lnTo>
                    <a:pt x="2753226" y="284134"/>
                  </a:lnTo>
                  <a:lnTo>
                    <a:pt x="2795949" y="323373"/>
                  </a:lnTo>
                  <a:lnTo>
                    <a:pt x="2827205" y="364152"/>
                  </a:lnTo>
                  <a:lnTo>
                    <a:pt x="2846397" y="406284"/>
                  </a:lnTo>
                  <a:lnTo>
                    <a:pt x="2852928" y="449580"/>
                  </a:lnTo>
                  <a:lnTo>
                    <a:pt x="2851282" y="471361"/>
                  </a:lnTo>
                  <a:lnTo>
                    <a:pt x="2838346" y="514098"/>
                  </a:lnTo>
                  <a:lnTo>
                    <a:pt x="2813047" y="555578"/>
                  </a:lnTo>
                  <a:lnTo>
                    <a:pt x="2775983" y="595610"/>
                  </a:lnTo>
                  <a:lnTo>
                    <a:pt x="2727752" y="634007"/>
                  </a:lnTo>
                  <a:lnTo>
                    <a:pt x="2668952" y="670581"/>
                  </a:lnTo>
                  <a:lnTo>
                    <a:pt x="2600180" y="705143"/>
                  </a:lnTo>
                  <a:lnTo>
                    <a:pt x="2562241" y="721610"/>
                  </a:lnTo>
                  <a:lnTo>
                    <a:pt x="2522034" y="737504"/>
                  </a:lnTo>
                  <a:lnTo>
                    <a:pt x="2479633" y="752801"/>
                  </a:lnTo>
                  <a:lnTo>
                    <a:pt x="2435113" y="767476"/>
                  </a:lnTo>
                  <a:lnTo>
                    <a:pt x="2388549" y="781508"/>
                  </a:lnTo>
                  <a:lnTo>
                    <a:pt x="2340015" y="794871"/>
                  </a:lnTo>
                  <a:lnTo>
                    <a:pt x="2289586" y="807543"/>
                  </a:lnTo>
                  <a:lnTo>
                    <a:pt x="2237336" y="819501"/>
                  </a:lnTo>
                  <a:lnTo>
                    <a:pt x="2183342" y="830719"/>
                  </a:lnTo>
                  <a:lnTo>
                    <a:pt x="2127676" y="841176"/>
                  </a:lnTo>
                  <a:lnTo>
                    <a:pt x="2070415" y="850846"/>
                  </a:lnTo>
                  <a:lnTo>
                    <a:pt x="2011632" y="859708"/>
                  </a:lnTo>
                  <a:lnTo>
                    <a:pt x="1951403" y="867736"/>
                  </a:lnTo>
                  <a:lnTo>
                    <a:pt x="1889802" y="874909"/>
                  </a:lnTo>
                  <a:lnTo>
                    <a:pt x="1826904" y="881201"/>
                  </a:lnTo>
                  <a:lnTo>
                    <a:pt x="1762784" y="886590"/>
                  </a:lnTo>
                  <a:lnTo>
                    <a:pt x="1697516" y="891052"/>
                  </a:lnTo>
                  <a:lnTo>
                    <a:pt x="1631175" y="894564"/>
                  </a:lnTo>
                  <a:lnTo>
                    <a:pt x="1563836" y="897101"/>
                  </a:lnTo>
                  <a:lnTo>
                    <a:pt x="1495574" y="898641"/>
                  </a:lnTo>
                  <a:lnTo>
                    <a:pt x="1426464" y="899160"/>
                  </a:lnTo>
                  <a:lnTo>
                    <a:pt x="1357353" y="898641"/>
                  </a:lnTo>
                  <a:lnTo>
                    <a:pt x="1289091" y="897101"/>
                  </a:lnTo>
                  <a:lnTo>
                    <a:pt x="1221752" y="894564"/>
                  </a:lnTo>
                  <a:lnTo>
                    <a:pt x="1155411" y="891052"/>
                  </a:lnTo>
                  <a:lnTo>
                    <a:pt x="1090143" y="886590"/>
                  </a:lnTo>
                  <a:lnTo>
                    <a:pt x="1026023" y="881201"/>
                  </a:lnTo>
                  <a:lnTo>
                    <a:pt x="963125" y="874909"/>
                  </a:lnTo>
                  <a:lnTo>
                    <a:pt x="901524" y="867736"/>
                  </a:lnTo>
                  <a:lnTo>
                    <a:pt x="841295" y="859708"/>
                  </a:lnTo>
                  <a:lnTo>
                    <a:pt x="782512" y="850846"/>
                  </a:lnTo>
                  <a:lnTo>
                    <a:pt x="725251" y="841176"/>
                  </a:lnTo>
                  <a:lnTo>
                    <a:pt x="669585" y="830719"/>
                  </a:lnTo>
                  <a:lnTo>
                    <a:pt x="615591" y="819501"/>
                  </a:lnTo>
                  <a:lnTo>
                    <a:pt x="563341" y="807543"/>
                  </a:lnTo>
                  <a:lnTo>
                    <a:pt x="512912" y="794871"/>
                  </a:lnTo>
                  <a:lnTo>
                    <a:pt x="464378" y="781508"/>
                  </a:lnTo>
                  <a:lnTo>
                    <a:pt x="417814" y="767476"/>
                  </a:lnTo>
                  <a:lnTo>
                    <a:pt x="373294" y="752801"/>
                  </a:lnTo>
                  <a:lnTo>
                    <a:pt x="330893" y="737504"/>
                  </a:lnTo>
                  <a:lnTo>
                    <a:pt x="290686" y="721610"/>
                  </a:lnTo>
                  <a:lnTo>
                    <a:pt x="252747" y="705143"/>
                  </a:lnTo>
                  <a:lnTo>
                    <a:pt x="217152" y="688125"/>
                  </a:lnTo>
                  <a:lnTo>
                    <a:pt x="153291" y="652534"/>
                  </a:lnTo>
                  <a:lnTo>
                    <a:pt x="99701" y="615025"/>
                  </a:lnTo>
                  <a:lnTo>
                    <a:pt x="56978" y="575786"/>
                  </a:lnTo>
                  <a:lnTo>
                    <a:pt x="25722" y="535007"/>
                  </a:lnTo>
                  <a:lnTo>
                    <a:pt x="6530" y="492875"/>
                  </a:lnTo>
                  <a:lnTo>
                    <a:pt x="0" y="449580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2846355" y="4618710"/>
            <a:ext cx="2540317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List of included studies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1480" y="1210437"/>
            <a:ext cx="8294751" cy="3354704"/>
            <a:chOff x="548640" y="1613916"/>
            <a:chExt cx="11059668" cy="4472939"/>
          </a:xfrm>
        </p:grpSpPr>
        <p:pic>
          <p:nvPicPr>
            <p:cNvPr id="138" name="Google Shape;13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8640" y="1613916"/>
              <a:ext cx="11059668" cy="44729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6"/>
            <p:cNvSpPr/>
            <p:nvPr/>
          </p:nvSpPr>
          <p:spPr>
            <a:xfrm>
              <a:off x="584454" y="2410206"/>
              <a:ext cx="1403985" cy="1384300"/>
            </a:xfrm>
            <a:custGeom>
              <a:rect b="b" l="l" r="r" t="t"/>
              <a:pathLst>
                <a:path extrusionOk="0" h="1384300" w="1403985">
                  <a:moveTo>
                    <a:pt x="1403603" y="691896"/>
                  </a:moveTo>
                  <a:lnTo>
                    <a:pt x="1401984" y="644522"/>
                  </a:lnTo>
                  <a:lnTo>
                    <a:pt x="1397197" y="598005"/>
                  </a:lnTo>
                  <a:lnTo>
                    <a:pt x="1389346" y="552449"/>
                  </a:lnTo>
                  <a:lnTo>
                    <a:pt x="1378535" y="507955"/>
                  </a:lnTo>
                  <a:lnTo>
                    <a:pt x="1364870" y="464628"/>
                  </a:lnTo>
                  <a:lnTo>
                    <a:pt x="1348454" y="422570"/>
                  </a:lnTo>
                  <a:lnTo>
                    <a:pt x="1329392" y="381884"/>
                  </a:lnTo>
                  <a:lnTo>
                    <a:pt x="1307789" y="342674"/>
                  </a:lnTo>
                  <a:lnTo>
                    <a:pt x="1283749" y="305041"/>
                  </a:lnTo>
                  <a:lnTo>
                    <a:pt x="1257377" y="269090"/>
                  </a:lnTo>
                  <a:lnTo>
                    <a:pt x="1228777" y="234923"/>
                  </a:lnTo>
                  <a:lnTo>
                    <a:pt x="1198054" y="202644"/>
                  </a:lnTo>
                  <a:lnTo>
                    <a:pt x="1165312" y="172355"/>
                  </a:lnTo>
                  <a:lnTo>
                    <a:pt x="1130656" y="144159"/>
                  </a:lnTo>
                  <a:lnTo>
                    <a:pt x="1094190" y="118159"/>
                  </a:lnTo>
                  <a:lnTo>
                    <a:pt x="1056019" y="94459"/>
                  </a:lnTo>
                  <a:lnTo>
                    <a:pt x="1016247" y="73162"/>
                  </a:lnTo>
                  <a:lnTo>
                    <a:pt x="974979" y="54369"/>
                  </a:lnTo>
                  <a:lnTo>
                    <a:pt x="932319" y="38186"/>
                  </a:lnTo>
                  <a:lnTo>
                    <a:pt x="888372" y="24713"/>
                  </a:lnTo>
                  <a:lnTo>
                    <a:pt x="843242" y="14056"/>
                  </a:lnTo>
                  <a:lnTo>
                    <a:pt x="797034" y="6315"/>
                  </a:lnTo>
                  <a:lnTo>
                    <a:pt x="749852" y="1596"/>
                  </a:lnTo>
                  <a:lnTo>
                    <a:pt x="701802" y="0"/>
                  </a:lnTo>
                  <a:lnTo>
                    <a:pt x="653752" y="1596"/>
                  </a:lnTo>
                  <a:lnTo>
                    <a:pt x="606572" y="6315"/>
                  </a:lnTo>
                  <a:lnTo>
                    <a:pt x="560365" y="14056"/>
                  </a:lnTo>
                  <a:lnTo>
                    <a:pt x="515236" y="24713"/>
                  </a:lnTo>
                  <a:lnTo>
                    <a:pt x="471289" y="38186"/>
                  </a:lnTo>
                  <a:lnTo>
                    <a:pt x="428630" y="54369"/>
                  </a:lnTo>
                  <a:lnTo>
                    <a:pt x="387362" y="73162"/>
                  </a:lnTo>
                  <a:lnTo>
                    <a:pt x="347590" y="94459"/>
                  </a:lnTo>
                  <a:lnTo>
                    <a:pt x="309419" y="118159"/>
                  </a:lnTo>
                  <a:lnTo>
                    <a:pt x="272953" y="144159"/>
                  </a:lnTo>
                  <a:lnTo>
                    <a:pt x="238296" y="172355"/>
                  </a:lnTo>
                  <a:lnTo>
                    <a:pt x="205554" y="202644"/>
                  </a:lnTo>
                  <a:lnTo>
                    <a:pt x="174830" y="234923"/>
                  </a:lnTo>
                  <a:lnTo>
                    <a:pt x="146230" y="269090"/>
                  </a:lnTo>
                  <a:lnTo>
                    <a:pt x="119857" y="305041"/>
                  </a:lnTo>
                  <a:lnTo>
                    <a:pt x="95817" y="342674"/>
                  </a:lnTo>
                  <a:lnTo>
                    <a:pt x="74213" y="381884"/>
                  </a:lnTo>
                  <a:lnTo>
                    <a:pt x="55151" y="422570"/>
                  </a:lnTo>
                  <a:lnTo>
                    <a:pt x="38735" y="464628"/>
                  </a:lnTo>
                  <a:lnTo>
                    <a:pt x="25069" y="507955"/>
                  </a:lnTo>
                  <a:lnTo>
                    <a:pt x="14258" y="552449"/>
                  </a:lnTo>
                  <a:lnTo>
                    <a:pt x="6406" y="598005"/>
                  </a:lnTo>
                  <a:lnTo>
                    <a:pt x="1619" y="644522"/>
                  </a:lnTo>
                  <a:lnTo>
                    <a:pt x="0" y="691896"/>
                  </a:lnTo>
                  <a:lnTo>
                    <a:pt x="1619" y="739269"/>
                  </a:lnTo>
                  <a:lnTo>
                    <a:pt x="6406" y="785786"/>
                  </a:lnTo>
                  <a:lnTo>
                    <a:pt x="14258" y="831342"/>
                  </a:lnTo>
                  <a:lnTo>
                    <a:pt x="25069" y="875836"/>
                  </a:lnTo>
                  <a:lnTo>
                    <a:pt x="38735" y="919163"/>
                  </a:lnTo>
                  <a:lnTo>
                    <a:pt x="55151" y="961221"/>
                  </a:lnTo>
                  <a:lnTo>
                    <a:pt x="74213" y="1001907"/>
                  </a:lnTo>
                  <a:lnTo>
                    <a:pt x="95817" y="1041117"/>
                  </a:lnTo>
                  <a:lnTo>
                    <a:pt x="119857" y="1078750"/>
                  </a:lnTo>
                  <a:lnTo>
                    <a:pt x="146230" y="1114701"/>
                  </a:lnTo>
                  <a:lnTo>
                    <a:pt x="174830" y="1148868"/>
                  </a:lnTo>
                  <a:lnTo>
                    <a:pt x="205554" y="1181147"/>
                  </a:lnTo>
                  <a:lnTo>
                    <a:pt x="238296" y="1211436"/>
                  </a:lnTo>
                  <a:lnTo>
                    <a:pt x="272953" y="1239632"/>
                  </a:lnTo>
                  <a:lnTo>
                    <a:pt x="309419" y="1265632"/>
                  </a:lnTo>
                  <a:lnTo>
                    <a:pt x="347590" y="1289332"/>
                  </a:lnTo>
                  <a:lnTo>
                    <a:pt x="387362" y="1310629"/>
                  </a:lnTo>
                  <a:lnTo>
                    <a:pt x="428630" y="1329422"/>
                  </a:lnTo>
                  <a:lnTo>
                    <a:pt x="471289" y="1345605"/>
                  </a:lnTo>
                  <a:lnTo>
                    <a:pt x="515236" y="1359078"/>
                  </a:lnTo>
                  <a:lnTo>
                    <a:pt x="560365" y="1369735"/>
                  </a:lnTo>
                  <a:lnTo>
                    <a:pt x="606572" y="1377476"/>
                  </a:lnTo>
                  <a:lnTo>
                    <a:pt x="653752" y="1382195"/>
                  </a:lnTo>
                  <a:lnTo>
                    <a:pt x="701802" y="1383792"/>
                  </a:lnTo>
                  <a:lnTo>
                    <a:pt x="749852" y="1382195"/>
                  </a:lnTo>
                  <a:lnTo>
                    <a:pt x="797034" y="1377476"/>
                  </a:lnTo>
                  <a:lnTo>
                    <a:pt x="843242" y="1369735"/>
                  </a:lnTo>
                  <a:lnTo>
                    <a:pt x="888372" y="1359078"/>
                  </a:lnTo>
                  <a:lnTo>
                    <a:pt x="932319" y="1345605"/>
                  </a:lnTo>
                  <a:lnTo>
                    <a:pt x="974979" y="1329422"/>
                  </a:lnTo>
                  <a:lnTo>
                    <a:pt x="1016247" y="1310629"/>
                  </a:lnTo>
                  <a:lnTo>
                    <a:pt x="1056019" y="1289332"/>
                  </a:lnTo>
                  <a:lnTo>
                    <a:pt x="1094190" y="1265632"/>
                  </a:lnTo>
                  <a:lnTo>
                    <a:pt x="1130656" y="1239632"/>
                  </a:lnTo>
                  <a:lnTo>
                    <a:pt x="1165312" y="1211436"/>
                  </a:lnTo>
                  <a:lnTo>
                    <a:pt x="1198054" y="1181147"/>
                  </a:lnTo>
                  <a:lnTo>
                    <a:pt x="1228777" y="1148868"/>
                  </a:lnTo>
                  <a:lnTo>
                    <a:pt x="1257377" y="1114701"/>
                  </a:lnTo>
                  <a:lnTo>
                    <a:pt x="1283749" y="1078750"/>
                  </a:lnTo>
                  <a:lnTo>
                    <a:pt x="1307789" y="1041117"/>
                  </a:lnTo>
                  <a:lnTo>
                    <a:pt x="1329392" y="1001907"/>
                  </a:lnTo>
                  <a:lnTo>
                    <a:pt x="1348454" y="961221"/>
                  </a:lnTo>
                  <a:lnTo>
                    <a:pt x="1364870" y="919163"/>
                  </a:lnTo>
                  <a:lnTo>
                    <a:pt x="1378535" y="875836"/>
                  </a:lnTo>
                  <a:lnTo>
                    <a:pt x="1389346" y="831342"/>
                  </a:lnTo>
                  <a:lnTo>
                    <a:pt x="1397197" y="785786"/>
                  </a:lnTo>
                  <a:lnTo>
                    <a:pt x="1401984" y="739269"/>
                  </a:lnTo>
                  <a:lnTo>
                    <a:pt x="1403603" y="691896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93039" y="235077"/>
            <a:ext cx="1798320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Calibri"/>
                <a:ea typeface="Calibri"/>
                <a:cs typeface="Calibri"/>
                <a:sym typeface="Calibri"/>
              </a:rPr>
              <a:t>Forest plot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142678" y="4618710"/>
            <a:ext cx="2346960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Data for each studies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>
            <a:off x="709802" y="1162431"/>
            <a:ext cx="7758684" cy="3172968"/>
            <a:chOff x="946403" y="1549908"/>
            <a:chExt cx="10344912" cy="4230624"/>
          </a:xfrm>
        </p:grpSpPr>
        <p:pic>
          <p:nvPicPr>
            <p:cNvPr id="147" name="Google Shape;14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6403" y="1549908"/>
              <a:ext cx="10344912" cy="423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7"/>
            <p:cNvSpPr/>
            <p:nvPr/>
          </p:nvSpPr>
          <p:spPr>
            <a:xfrm>
              <a:off x="2647949" y="2266950"/>
              <a:ext cx="3268979" cy="1359535"/>
            </a:xfrm>
            <a:custGeom>
              <a:rect b="b" l="l" r="r" t="t"/>
              <a:pathLst>
                <a:path extrusionOk="0" h="1359535" w="3268979">
                  <a:moveTo>
                    <a:pt x="0" y="679703"/>
                  </a:moveTo>
                  <a:lnTo>
                    <a:pt x="5158" y="625300"/>
                  </a:lnTo>
                  <a:lnTo>
                    <a:pt x="20374" y="572074"/>
                  </a:lnTo>
                  <a:lnTo>
                    <a:pt x="45256" y="520189"/>
                  </a:lnTo>
                  <a:lnTo>
                    <a:pt x="79415" y="469805"/>
                  </a:lnTo>
                  <a:lnTo>
                    <a:pt x="122458" y="421087"/>
                  </a:lnTo>
                  <a:lnTo>
                    <a:pt x="173997" y="374197"/>
                  </a:lnTo>
                  <a:lnTo>
                    <a:pt x="233639" y="329296"/>
                  </a:lnTo>
                  <a:lnTo>
                    <a:pt x="266377" y="307642"/>
                  </a:lnTo>
                  <a:lnTo>
                    <a:pt x="300995" y="286547"/>
                  </a:lnTo>
                  <a:lnTo>
                    <a:pt x="337444" y="266030"/>
                  </a:lnTo>
                  <a:lnTo>
                    <a:pt x="375674" y="246113"/>
                  </a:lnTo>
                  <a:lnTo>
                    <a:pt x="415638" y="226814"/>
                  </a:lnTo>
                  <a:lnTo>
                    <a:pt x="457286" y="208155"/>
                  </a:lnTo>
                  <a:lnTo>
                    <a:pt x="500569" y="190156"/>
                  </a:lnTo>
                  <a:lnTo>
                    <a:pt x="545439" y="172837"/>
                  </a:lnTo>
                  <a:lnTo>
                    <a:pt x="591847" y="156219"/>
                  </a:lnTo>
                  <a:lnTo>
                    <a:pt x="639743" y="140321"/>
                  </a:lnTo>
                  <a:lnTo>
                    <a:pt x="689080" y="125164"/>
                  </a:lnTo>
                  <a:lnTo>
                    <a:pt x="739808" y="110769"/>
                  </a:lnTo>
                  <a:lnTo>
                    <a:pt x="791879" y="97155"/>
                  </a:lnTo>
                  <a:lnTo>
                    <a:pt x="845243" y="84343"/>
                  </a:lnTo>
                  <a:lnTo>
                    <a:pt x="899852" y="72353"/>
                  </a:lnTo>
                  <a:lnTo>
                    <a:pt x="955658" y="61206"/>
                  </a:lnTo>
                  <a:lnTo>
                    <a:pt x="1012610" y="50922"/>
                  </a:lnTo>
                  <a:lnTo>
                    <a:pt x="1070661" y="41521"/>
                  </a:lnTo>
                  <a:lnTo>
                    <a:pt x="1129761" y="33023"/>
                  </a:lnTo>
                  <a:lnTo>
                    <a:pt x="1189862" y="25449"/>
                  </a:lnTo>
                  <a:lnTo>
                    <a:pt x="1250915" y="18819"/>
                  </a:lnTo>
                  <a:lnTo>
                    <a:pt x="1312872" y="13153"/>
                  </a:lnTo>
                  <a:lnTo>
                    <a:pt x="1375682" y="8472"/>
                  </a:lnTo>
                  <a:lnTo>
                    <a:pt x="1439298" y="4796"/>
                  </a:lnTo>
                  <a:lnTo>
                    <a:pt x="1503670" y="2145"/>
                  </a:lnTo>
                  <a:lnTo>
                    <a:pt x="1568750" y="539"/>
                  </a:lnTo>
                  <a:lnTo>
                    <a:pt x="1634489" y="0"/>
                  </a:lnTo>
                  <a:lnTo>
                    <a:pt x="1700229" y="539"/>
                  </a:lnTo>
                  <a:lnTo>
                    <a:pt x="1765309" y="2145"/>
                  </a:lnTo>
                  <a:lnTo>
                    <a:pt x="1829681" y="4796"/>
                  </a:lnTo>
                  <a:lnTo>
                    <a:pt x="1893297" y="8472"/>
                  </a:lnTo>
                  <a:lnTo>
                    <a:pt x="1956107" y="13153"/>
                  </a:lnTo>
                  <a:lnTo>
                    <a:pt x="2018064" y="18819"/>
                  </a:lnTo>
                  <a:lnTo>
                    <a:pt x="2079117" y="25449"/>
                  </a:lnTo>
                  <a:lnTo>
                    <a:pt x="2139218" y="33023"/>
                  </a:lnTo>
                  <a:lnTo>
                    <a:pt x="2198318" y="41521"/>
                  </a:lnTo>
                  <a:lnTo>
                    <a:pt x="2256369" y="50922"/>
                  </a:lnTo>
                  <a:lnTo>
                    <a:pt x="2313321" y="61206"/>
                  </a:lnTo>
                  <a:lnTo>
                    <a:pt x="2369127" y="72353"/>
                  </a:lnTo>
                  <a:lnTo>
                    <a:pt x="2423736" y="84343"/>
                  </a:lnTo>
                  <a:lnTo>
                    <a:pt x="2477100" y="97155"/>
                  </a:lnTo>
                  <a:lnTo>
                    <a:pt x="2529171" y="110769"/>
                  </a:lnTo>
                  <a:lnTo>
                    <a:pt x="2579899" y="125164"/>
                  </a:lnTo>
                  <a:lnTo>
                    <a:pt x="2629236" y="140321"/>
                  </a:lnTo>
                  <a:lnTo>
                    <a:pt x="2677132" y="156219"/>
                  </a:lnTo>
                  <a:lnTo>
                    <a:pt x="2723540" y="172837"/>
                  </a:lnTo>
                  <a:lnTo>
                    <a:pt x="2768410" y="190156"/>
                  </a:lnTo>
                  <a:lnTo>
                    <a:pt x="2811693" y="208155"/>
                  </a:lnTo>
                  <a:lnTo>
                    <a:pt x="2853341" y="226814"/>
                  </a:lnTo>
                  <a:lnTo>
                    <a:pt x="2893305" y="246113"/>
                  </a:lnTo>
                  <a:lnTo>
                    <a:pt x="2931535" y="266030"/>
                  </a:lnTo>
                  <a:lnTo>
                    <a:pt x="2967984" y="286547"/>
                  </a:lnTo>
                  <a:lnTo>
                    <a:pt x="3002602" y="307642"/>
                  </a:lnTo>
                  <a:lnTo>
                    <a:pt x="3035340" y="329296"/>
                  </a:lnTo>
                  <a:lnTo>
                    <a:pt x="3094982" y="374197"/>
                  </a:lnTo>
                  <a:lnTo>
                    <a:pt x="3146521" y="421087"/>
                  </a:lnTo>
                  <a:lnTo>
                    <a:pt x="3189564" y="469805"/>
                  </a:lnTo>
                  <a:lnTo>
                    <a:pt x="3223723" y="520189"/>
                  </a:lnTo>
                  <a:lnTo>
                    <a:pt x="3248605" y="572074"/>
                  </a:lnTo>
                  <a:lnTo>
                    <a:pt x="3263821" y="625300"/>
                  </a:lnTo>
                  <a:lnTo>
                    <a:pt x="3268979" y="679703"/>
                  </a:lnTo>
                  <a:lnTo>
                    <a:pt x="3267682" y="707042"/>
                  </a:lnTo>
                  <a:lnTo>
                    <a:pt x="3257446" y="760877"/>
                  </a:lnTo>
                  <a:lnTo>
                    <a:pt x="3237348" y="813453"/>
                  </a:lnTo>
                  <a:lnTo>
                    <a:pt x="3207778" y="864608"/>
                  </a:lnTo>
                  <a:lnTo>
                    <a:pt x="3169129" y="914179"/>
                  </a:lnTo>
                  <a:lnTo>
                    <a:pt x="3121789" y="962004"/>
                  </a:lnTo>
                  <a:lnTo>
                    <a:pt x="3066150" y="1007920"/>
                  </a:lnTo>
                  <a:lnTo>
                    <a:pt x="3002602" y="1051765"/>
                  </a:lnTo>
                  <a:lnTo>
                    <a:pt x="2967984" y="1072860"/>
                  </a:lnTo>
                  <a:lnTo>
                    <a:pt x="2931535" y="1093377"/>
                  </a:lnTo>
                  <a:lnTo>
                    <a:pt x="2893305" y="1113294"/>
                  </a:lnTo>
                  <a:lnTo>
                    <a:pt x="2853341" y="1132593"/>
                  </a:lnTo>
                  <a:lnTo>
                    <a:pt x="2811693" y="1151252"/>
                  </a:lnTo>
                  <a:lnTo>
                    <a:pt x="2768410" y="1169251"/>
                  </a:lnTo>
                  <a:lnTo>
                    <a:pt x="2723540" y="1186570"/>
                  </a:lnTo>
                  <a:lnTo>
                    <a:pt x="2677132" y="1203188"/>
                  </a:lnTo>
                  <a:lnTo>
                    <a:pt x="2629236" y="1219086"/>
                  </a:lnTo>
                  <a:lnTo>
                    <a:pt x="2579899" y="1234243"/>
                  </a:lnTo>
                  <a:lnTo>
                    <a:pt x="2529171" y="1248638"/>
                  </a:lnTo>
                  <a:lnTo>
                    <a:pt x="2477100" y="1262252"/>
                  </a:lnTo>
                  <a:lnTo>
                    <a:pt x="2423736" y="1275064"/>
                  </a:lnTo>
                  <a:lnTo>
                    <a:pt x="2369127" y="1287054"/>
                  </a:lnTo>
                  <a:lnTo>
                    <a:pt x="2313321" y="1298201"/>
                  </a:lnTo>
                  <a:lnTo>
                    <a:pt x="2256369" y="1308485"/>
                  </a:lnTo>
                  <a:lnTo>
                    <a:pt x="2198318" y="1317886"/>
                  </a:lnTo>
                  <a:lnTo>
                    <a:pt x="2139218" y="1326384"/>
                  </a:lnTo>
                  <a:lnTo>
                    <a:pt x="2079117" y="1333958"/>
                  </a:lnTo>
                  <a:lnTo>
                    <a:pt x="2018064" y="1340588"/>
                  </a:lnTo>
                  <a:lnTo>
                    <a:pt x="1956107" y="1346254"/>
                  </a:lnTo>
                  <a:lnTo>
                    <a:pt x="1893297" y="1350935"/>
                  </a:lnTo>
                  <a:lnTo>
                    <a:pt x="1829681" y="1354611"/>
                  </a:lnTo>
                  <a:lnTo>
                    <a:pt x="1765309" y="1357262"/>
                  </a:lnTo>
                  <a:lnTo>
                    <a:pt x="1700229" y="1358868"/>
                  </a:lnTo>
                  <a:lnTo>
                    <a:pt x="1634489" y="1359408"/>
                  </a:lnTo>
                  <a:lnTo>
                    <a:pt x="1568750" y="1358868"/>
                  </a:lnTo>
                  <a:lnTo>
                    <a:pt x="1503670" y="1357262"/>
                  </a:lnTo>
                  <a:lnTo>
                    <a:pt x="1439298" y="1354611"/>
                  </a:lnTo>
                  <a:lnTo>
                    <a:pt x="1375682" y="1350935"/>
                  </a:lnTo>
                  <a:lnTo>
                    <a:pt x="1312872" y="1346254"/>
                  </a:lnTo>
                  <a:lnTo>
                    <a:pt x="1250915" y="1340588"/>
                  </a:lnTo>
                  <a:lnTo>
                    <a:pt x="1189862" y="1333958"/>
                  </a:lnTo>
                  <a:lnTo>
                    <a:pt x="1129761" y="1326384"/>
                  </a:lnTo>
                  <a:lnTo>
                    <a:pt x="1070661" y="1317886"/>
                  </a:lnTo>
                  <a:lnTo>
                    <a:pt x="1012610" y="1308485"/>
                  </a:lnTo>
                  <a:lnTo>
                    <a:pt x="955658" y="1298201"/>
                  </a:lnTo>
                  <a:lnTo>
                    <a:pt x="899852" y="1287054"/>
                  </a:lnTo>
                  <a:lnTo>
                    <a:pt x="845243" y="1275064"/>
                  </a:lnTo>
                  <a:lnTo>
                    <a:pt x="791879" y="1262252"/>
                  </a:lnTo>
                  <a:lnTo>
                    <a:pt x="739808" y="1248638"/>
                  </a:lnTo>
                  <a:lnTo>
                    <a:pt x="689080" y="1234243"/>
                  </a:lnTo>
                  <a:lnTo>
                    <a:pt x="639743" y="1219086"/>
                  </a:lnTo>
                  <a:lnTo>
                    <a:pt x="591847" y="1203188"/>
                  </a:lnTo>
                  <a:lnTo>
                    <a:pt x="545439" y="1186570"/>
                  </a:lnTo>
                  <a:lnTo>
                    <a:pt x="500569" y="1169251"/>
                  </a:lnTo>
                  <a:lnTo>
                    <a:pt x="457286" y="1151252"/>
                  </a:lnTo>
                  <a:lnTo>
                    <a:pt x="415638" y="1132593"/>
                  </a:lnTo>
                  <a:lnTo>
                    <a:pt x="375674" y="1113294"/>
                  </a:lnTo>
                  <a:lnTo>
                    <a:pt x="337444" y="1093377"/>
                  </a:lnTo>
                  <a:lnTo>
                    <a:pt x="300995" y="1072860"/>
                  </a:lnTo>
                  <a:lnTo>
                    <a:pt x="266377" y="1051765"/>
                  </a:lnTo>
                  <a:lnTo>
                    <a:pt x="233639" y="1030111"/>
                  </a:lnTo>
                  <a:lnTo>
                    <a:pt x="173997" y="985210"/>
                  </a:lnTo>
                  <a:lnTo>
                    <a:pt x="122458" y="938320"/>
                  </a:lnTo>
                  <a:lnTo>
                    <a:pt x="79415" y="889602"/>
                  </a:lnTo>
                  <a:lnTo>
                    <a:pt x="45256" y="839218"/>
                  </a:lnTo>
                  <a:lnTo>
                    <a:pt x="20374" y="787333"/>
                  </a:lnTo>
                  <a:lnTo>
                    <a:pt x="5158" y="734107"/>
                  </a:lnTo>
                  <a:lnTo>
                    <a:pt x="0" y="679703"/>
                  </a:ln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