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notesSlides/notesSlide5.xml" ContentType="application/vnd.openxmlformats-officedocument.presentationml.notesSlide+xml"/>
  <Override PartName="/ppt/tags/tag80.xml" ContentType="application/vnd.openxmlformats-officedocument.presentationml.tags+xml"/>
  <Override PartName="/ppt/tags/tag8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6876" r:id="rId1"/>
    <p:sldMasterId id="2147486900" r:id="rId2"/>
    <p:sldMasterId id="2147486923" r:id="rId3"/>
  </p:sldMasterIdLst>
  <p:notesMasterIdLst>
    <p:notesMasterId r:id="rId14"/>
  </p:notesMasterIdLst>
  <p:handoutMasterIdLst>
    <p:handoutMasterId r:id="rId15"/>
  </p:handoutMasterIdLst>
  <p:sldIdLst>
    <p:sldId id="699" r:id="rId4"/>
    <p:sldId id="700" r:id="rId5"/>
    <p:sldId id="702" r:id="rId6"/>
    <p:sldId id="705" r:id="rId7"/>
    <p:sldId id="704" r:id="rId8"/>
    <p:sldId id="706" r:id="rId9"/>
    <p:sldId id="701" r:id="rId10"/>
    <p:sldId id="703" r:id="rId11"/>
    <p:sldId id="515" r:id="rId12"/>
    <p:sldId id="698" r:id="rId13"/>
  </p:sldIdLst>
  <p:sldSz cx="9144000" cy="5143500" type="screen16x9"/>
  <p:notesSz cx="6858000" cy="9144000"/>
  <p:embeddedFontLst>
    <p:embeddedFont>
      <p:font typeface="Calibri" panose="020F0502020204030204" pitchFamily="34" charset="0"/>
      <p:regular r:id="rId16"/>
      <p:bold r:id="rId17"/>
      <p:italic r:id="rId18"/>
      <p:boldItalic r:id="rId19"/>
    </p:embeddedFont>
    <p:embeddedFont>
      <p:font typeface="Calibri Light" panose="020F0302020204030204" pitchFamily="34" charset="0"/>
      <p:regular r:id="rId20"/>
      <p:italic r:id="rId21"/>
    </p:embeddedFont>
    <p:embeddedFont>
      <p:font typeface="Tahoma" panose="020B0604030504040204" pitchFamily="34" charset="0"/>
      <p:regular r:id="rId22"/>
      <p:bold r:id="rId23"/>
    </p:embeddedFont>
    <p:embeddedFont>
      <p:font typeface="Trebuchet MS" panose="020B0703020202090204" pitchFamily="34" charset="0"/>
      <p:regular r:id="rId24"/>
      <p:bold r:id="rId25"/>
      <p:italic r:id="rId26"/>
      <p:boldItalic r:id="rId27"/>
    </p:embeddedFont>
    <p:embeddedFont>
      <p:font typeface="Wingdings 3" pitchFamily="2" charset="2"/>
      <p:regular r:id="rId28"/>
    </p:embeddedFont>
  </p:embeddedFontLst>
  <p:custDataLst>
    <p:tags r:id="rId2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pos="2880" userDrawn="1">
          <p15:clr>
            <a:srgbClr val="A4A3A4"/>
          </p15:clr>
        </p15:guide>
        <p15:guide id="5" orient="horz" pos="5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acey Syphus" initials="SS" lastIdx="13" clrIdx="0">
    <p:extLst>
      <p:ext uri="{19B8F6BF-5375-455C-9EA6-DF929625EA0E}">
        <p15:presenceInfo xmlns:p15="http://schemas.microsoft.com/office/powerpoint/2012/main" userId="S-1-5-21-98583002-1947013824-37170099-3281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27B1B"/>
    <a:srgbClr val="708D1F"/>
    <a:srgbClr val="85A725"/>
    <a:srgbClr val="294665"/>
    <a:srgbClr val="08649C"/>
    <a:srgbClr val="4B7C1A"/>
    <a:srgbClr val="9EC62C"/>
    <a:srgbClr val="D9D9D9"/>
    <a:srgbClr val="19BBB7"/>
    <a:srgbClr val="1F34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6149" autoAdjust="0"/>
    <p:restoredTop sz="91456" autoAdjust="0"/>
  </p:normalViewPr>
  <p:slideViewPr>
    <p:cSldViewPr snapToGrid="0">
      <p:cViewPr varScale="1">
        <p:scale>
          <a:sx n="43" d="100"/>
          <a:sy n="43" d="100"/>
        </p:scale>
        <p:origin x="224" y="480"/>
      </p:cViewPr>
      <p:guideLst>
        <p:guide pos="2880"/>
        <p:guide orient="horz" pos="540"/>
      </p:guideLst>
    </p:cSldViewPr>
  </p:slideViewPr>
  <p:outlineViewPr>
    <p:cViewPr>
      <p:scale>
        <a:sx n="33" d="100"/>
        <a:sy n="33" d="100"/>
      </p:scale>
      <p:origin x="0" y="-14034"/>
    </p:cViewPr>
  </p:outlineViewPr>
  <p:notesTextViewPr>
    <p:cViewPr>
      <p:scale>
        <a:sx n="3" d="2"/>
        <a:sy n="3" d="2"/>
      </p:scale>
      <p:origin x="0" y="0"/>
    </p:cViewPr>
  </p:notesTextViewPr>
  <p:sorterViewPr>
    <p:cViewPr>
      <p:scale>
        <a:sx n="110" d="100"/>
        <a:sy n="110" d="100"/>
      </p:scale>
      <p:origin x="0" y="-15336"/>
    </p:cViewPr>
  </p:sorterViewPr>
  <p:notesViewPr>
    <p:cSldViewPr snapToGrid="0">
      <p:cViewPr varScale="1">
        <p:scale>
          <a:sx n="88" d="100"/>
          <a:sy n="88" d="100"/>
        </p:scale>
        <p:origin x="852"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Master" Target="slideMasters/slideMaster3.xml"/><Relationship Id="rId21" Type="http://schemas.openxmlformats.org/officeDocument/2006/relationships/font" Target="fonts/font6.fntdata"/><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9.fntdata"/><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handoutMaster" Target="handoutMasters/handout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7.xml"/><Relationship Id="rId19" Type="http://schemas.openxmlformats.org/officeDocument/2006/relationships/font" Target="fonts/font4.fntdata"/><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commentAuthors" Target="commentAuthors.xml"/><Relationship Id="rId8"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C75BB19-6272-4722-BEBC-1988ED21FC22}" type="datetimeFigureOut">
              <a:rPr lang="en-US" smtClean="0"/>
              <a:t>3/22/21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A47D534-4E96-4CF3-8D91-777F4B6F73E4}" type="slidenum">
              <a:rPr lang="en-US" smtClean="0"/>
              <a:t>‹#›</a:t>
            </a:fld>
            <a:endParaRPr lang="en-US" dirty="0"/>
          </a:p>
        </p:txBody>
      </p:sp>
    </p:spTree>
    <p:extLst>
      <p:ext uri="{BB962C8B-B14F-4D97-AF65-F5344CB8AC3E}">
        <p14:creationId xmlns:p14="http://schemas.microsoft.com/office/powerpoint/2010/main" val="9934350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ng"/><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1">
            <a:extLst>
              <a:ext uri="{FF2B5EF4-FFF2-40B4-BE49-F238E27FC236}">
                <a16:creationId xmlns:a16="http://schemas.microsoft.com/office/drawing/2014/main" id="{DDC757A9-C458-463D-B481-0BB8DD9587DC}"/>
              </a:ext>
            </a:extLst>
          </p:cNvPr>
          <p:cNvSpPr>
            <a:spLocks noGrp="1" noRot="1" noChangeAspect="1"/>
          </p:cNvSpPr>
          <p:nvPr>
            <p:ph type="sldImg" idx="2"/>
          </p:nvPr>
        </p:nvSpPr>
        <p:spPr>
          <a:xfrm>
            <a:off x="641097" y="1161288"/>
            <a:ext cx="5575807" cy="3136392"/>
          </a:xfrm>
          <a:prstGeom prst="rect">
            <a:avLst/>
          </a:prstGeom>
          <a:noFill/>
          <a:ln w="12700">
            <a:solidFill>
              <a:schemeClr val="bg1">
                <a:lumMod val="85000"/>
              </a:schemeClr>
            </a:solidFill>
          </a:ln>
        </p:spPr>
        <p:txBody>
          <a:bodyPr vert="horz" lIns="91440" tIns="45720" rIns="91440" bIns="45720" rtlCol="0" anchor="ctr"/>
          <a:lstStyle/>
          <a:p>
            <a:endParaRPr lang="en-US" dirty="0"/>
          </a:p>
        </p:txBody>
      </p:sp>
      <p:sp>
        <p:nvSpPr>
          <p:cNvPr id="10" name="Notes Placeholder 2">
            <a:extLst>
              <a:ext uri="{FF2B5EF4-FFF2-40B4-BE49-F238E27FC236}">
                <a16:creationId xmlns:a16="http://schemas.microsoft.com/office/drawing/2014/main" id="{F2D7B5B6-4849-4340-A3F4-23B55115A527}"/>
              </a:ext>
            </a:extLst>
          </p:cNvPr>
          <p:cNvSpPr>
            <a:spLocks noGrp="1"/>
          </p:cNvSpPr>
          <p:nvPr>
            <p:ph type="body" sz="quarter" idx="3"/>
          </p:nvPr>
        </p:nvSpPr>
        <p:spPr>
          <a:xfrm>
            <a:off x="635508" y="4471416"/>
            <a:ext cx="5586984" cy="4105656"/>
          </a:xfrm>
          <a:prstGeom prst="rect">
            <a:avLst/>
          </a:prstGeom>
        </p:spPr>
        <p:txBody>
          <a:bodyPr vert="horz" lIns="45720" tIns="45720" rIns="4572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11" name="Slide Number Placeholder 3">
            <a:extLst>
              <a:ext uri="{FF2B5EF4-FFF2-40B4-BE49-F238E27FC236}">
                <a16:creationId xmlns:a16="http://schemas.microsoft.com/office/drawing/2014/main" id="{ACFE1A38-EC73-40E9-AF42-D00D51C78C63}"/>
              </a:ext>
            </a:extLst>
          </p:cNvPr>
          <p:cNvSpPr txBox="1">
            <a:spLocks noChangeAspect="1"/>
          </p:cNvSpPr>
          <p:nvPr/>
        </p:nvSpPr>
        <p:spPr>
          <a:xfrm>
            <a:off x="0" y="8678204"/>
            <a:ext cx="6858000" cy="465796"/>
          </a:xfrm>
          <a:prstGeom prst="rect">
            <a:avLst/>
          </a:prstGeom>
          <a:gradFill>
            <a:gsLst>
              <a:gs pos="0">
                <a:srgbClr val="00517E"/>
              </a:gs>
              <a:gs pos="100000">
                <a:srgbClr val="04304B"/>
              </a:gs>
            </a:gsLst>
            <a:path path="circle">
              <a:fillToRect l="50000" t="50000" r="50000" b="50000"/>
            </a:path>
          </a:gradFill>
        </p:spPr>
        <p:txBody>
          <a:bodyPr vert="horz" lIns="274320" tIns="92958" rIns="91440" bIns="92958" rtlCol="0" anchor="ctr" anchorCtr="0"/>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182880"/>
            <a:r>
              <a:rPr lang="en-US" sz="1000" dirty="0">
                <a:solidFill>
                  <a:schemeClr val="bg1"/>
                </a:solidFill>
              </a:rPr>
              <a:t>Page </a:t>
            </a:r>
            <a:fld id="{114C7B2E-8ACE-7A49-BC19-183EB2D79019}" type="slidenum">
              <a:rPr lang="en-US" sz="1000" smtClean="0">
                <a:solidFill>
                  <a:schemeClr val="bg1"/>
                </a:solidFill>
              </a:rPr>
              <a:pPr algn="l" defTabSz="182880"/>
              <a:t>‹#›</a:t>
            </a:fld>
            <a:endParaRPr lang="en-US" sz="1000" dirty="0">
              <a:solidFill>
                <a:schemeClr val="bg1"/>
              </a:solidFill>
            </a:endParaRPr>
          </a:p>
        </p:txBody>
      </p:sp>
      <p:sp>
        <p:nvSpPr>
          <p:cNvPr id="12" name="Textbox 4">
            <a:extLst>
              <a:ext uri="{FF2B5EF4-FFF2-40B4-BE49-F238E27FC236}">
                <a16:creationId xmlns:a16="http://schemas.microsoft.com/office/drawing/2014/main" id="{7AA56695-D3F1-4482-B525-339360948C3A}"/>
              </a:ext>
            </a:extLst>
          </p:cNvPr>
          <p:cNvSpPr>
            <a:spLocks noChangeAspect="1"/>
          </p:cNvSpPr>
          <p:nvPr/>
        </p:nvSpPr>
        <p:spPr>
          <a:xfrm>
            <a:off x="2148840" y="8902677"/>
            <a:ext cx="2560320" cy="169277"/>
          </a:xfrm>
          <a:prstGeom prst="rect">
            <a:avLst/>
          </a:prstGeom>
        </p:spPr>
        <p:txBody>
          <a:bodyPr wrap="square" anchor="b" anchorCtr="0">
            <a:spAutoFit/>
          </a:bodyPr>
          <a:lstStyle/>
          <a:p>
            <a:pPr algn="ctr" defTabSz="274320" eaLnBrk="0" hangingPunct="0">
              <a:defRPr/>
            </a:pPr>
            <a:r>
              <a:rPr lang="en-US" sz="500" kern="300" spc="51" dirty="0">
                <a:solidFill>
                  <a:srgbClr val="0871B1"/>
                </a:solidFill>
                <a:latin typeface="Calibri" panose="020F0502020204030204" pitchFamily="34" charset="0"/>
                <a:ea typeface="Calibri" charset="0"/>
                <a:cs typeface="Arial" panose="020B0604020202020204" pitchFamily="34" charset="0"/>
              </a:rPr>
              <a:t>Copyright © SAS Institute Inc. All rights </a:t>
            </a:r>
            <a:r>
              <a:rPr lang="en-US" sz="500" kern="300" spc="51" dirty="0">
                <a:solidFill>
                  <a:srgbClr val="0871B1"/>
                </a:solidFill>
                <a:latin typeface="+mn-lt"/>
                <a:ea typeface="Calibri" charset="0"/>
                <a:cs typeface="Arial" panose="020B0604020202020204" pitchFamily="34" charset="0"/>
              </a:rPr>
              <a:t>reserved</a:t>
            </a:r>
            <a:r>
              <a:rPr lang="en-US" sz="500" kern="300" spc="51" dirty="0">
                <a:solidFill>
                  <a:srgbClr val="0871B1"/>
                </a:solidFill>
                <a:latin typeface="Calibri" panose="020F0502020204030204" pitchFamily="34" charset="0"/>
                <a:ea typeface="Calibri" charset="0"/>
                <a:cs typeface="Arial" panose="020B0604020202020204" pitchFamily="34" charset="0"/>
              </a:rPr>
              <a:t>.</a:t>
            </a:r>
          </a:p>
        </p:txBody>
      </p:sp>
      <p:sp>
        <p:nvSpPr>
          <p:cNvPr id="13" name="TextBox 5">
            <a:extLst>
              <a:ext uri="{FF2B5EF4-FFF2-40B4-BE49-F238E27FC236}">
                <a16:creationId xmlns:a16="http://schemas.microsoft.com/office/drawing/2014/main" id="{40505212-F808-463A-A8B2-436EF313C0DD}"/>
              </a:ext>
            </a:extLst>
          </p:cNvPr>
          <p:cNvSpPr txBox="1"/>
          <p:nvPr/>
        </p:nvSpPr>
        <p:spPr>
          <a:xfrm>
            <a:off x="2493335" y="8732520"/>
            <a:ext cx="1871330" cy="215444"/>
          </a:xfrm>
          <a:prstGeom prst="rect">
            <a:avLst/>
          </a:prstGeom>
          <a:noFill/>
        </p:spPr>
        <p:txBody>
          <a:bodyPr wrap="square" rtlCol="0" anchor="ctr">
            <a:spAutoFit/>
          </a:bodyPr>
          <a:lstStyle/>
          <a:p>
            <a:pPr algn="ctr" defTabSz="182880"/>
            <a:r>
              <a:rPr lang="en-US" sz="800" dirty="0">
                <a:solidFill>
                  <a:schemeClr val="bg1"/>
                </a:solidFill>
                <a:latin typeface="+mn-lt"/>
              </a:rPr>
              <a:t>sas.com</a:t>
            </a:r>
          </a:p>
        </p:txBody>
      </p:sp>
      <p:pic>
        <p:nvPicPr>
          <p:cNvPr id="14" name="Picture 6">
            <a:extLst>
              <a:ext uri="{FF2B5EF4-FFF2-40B4-BE49-F238E27FC236}">
                <a16:creationId xmlns:a16="http://schemas.microsoft.com/office/drawing/2014/main" id="{8BB2C43E-6B41-4CA5-BF5E-B3BD4F221DA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71746" y="0"/>
            <a:ext cx="2514508" cy="1244554"/>
          </a:xfrm>
          <a:prstGeom prst="rect">
            <a:avLst/>
          </a:prstGeom>
        </p:spPr>
      </p:pic>
      <p:pic>
        <p:nvPicPr>
          <p:cNvPr id="22" name="Picture 7">
            <a:extLst>
              <a:ext uri="{FF2B5EF4-FFF2-40B4-BE49-F238E27FC236}">
                <a16:creationId xmlns:a16="http://schemas.microsoft.com/office/drawing/2014/main" id="{AC69A065-FC7C-4939-BFE6-5041D26EB5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19261" y="8785834"/>
            <a:ext cx="558779" cy="253991"/>
          </a:xfrm>
          <a:prstGeom prst="rect">
            <a:avLst/>
          </a:prstGeom>
        </p:spPr>
      </p:pic>
    </p:spTree>
    <p:extLst>
      <p:ext uri="{BB962C8B-B14F-4D97-AF65-F5344CB8AC3E}">
        <p14:creationId xmlns:p14="http://schemas.microsoft.com/office/powerpoint/2010/main" val="28216977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imes New Roman" panose="02020603050405020304" pitchFamily="18" charset="0"/>
        <a:ea typeface="+mn-ea"/>
        <a:cs typeface="+mn-cs"/>
      </a:defRPr>
    </a:lvl1pPr>
    <a:lvl2pPr marL="457200" algn="l" defTabSz="914400" rtl="0" eaLnBrk="1" latinLnBrk="0" hangingPunct="1">
      <a:defRPr sz="1200" kern="1200">
        <a:solidFill>
          <a:schemeClr val="tx1"/>
        </a:solidFill>
        <a:latin typeface="Times New Roman" panose="02020603050405020304" pitchFamily="18" charset="0"/>
        <a:ea typeface="+mn-ea"/>
        <a:cs typeface="+mn-cs"/>
      </a:defRPr>
    </a:lvl2pPr>
    <a:lvl3pPr marL="914400" algn="l" defTabSz="914400" rtl="0" eaLnBrk="1" latinLnBrk="0" hangingPunct="1">
      <a:defRPr sz="1200" kern="1200">
        <a:solidFill>
          <a:schemeClr val="tx1"/>
        </a:solidFill>
        <a:latin typeface="Times New Roman" panose="02020603050405020304" pitchFamily="18" charset="0"/>
        <a:ea typeface="+mn-ea"/>
        <a:cs typeface="+mn-cs"/>
      </a:defRPr>
    </a:lvl3pPr>
    <a:lvl4pPr marL="1371600" algn="l" defTabSz="914400" rtl="0" eaLnBrk="1" latinLnBrk="0" hangingPunct="1">
      <a:defRPr sz="1200" kern="1200">
        <a:solidFill>
          <a:schemeClr val="tx1"/>
        </a:solidFill>
        <a:latin typeface="Times New Roman" panose="02020603050405020304" pitchFamily="18" charset="0"/>
        <a:ea typeface="+mn-ea"/>
        <a:cs typeface="+mn-cs"/>
      </a:defRPr>
    </a:lvl4pPr>
    <a:lvl5pPr marL="1828800" algn="l" defTabSz="914400" rtl="0" eaLnBrk="1" latinLnBrk="0" hangingPunct="1">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p:spPr>
      </p:sp>
      <p:sp>
        <p:nvSpPr>
          <p:cNvPr id="3" name="Notes Placeholder 2"/>
          <p:cNvSpPr>
            <a:spLocks noGrp="1"/>
          </p:cNvSpPr>
          <p:nvPr>
            <p:ph type="body" idx="1"/>
          </p:nvPr>
        </p:nvSpPr>
        <p:spPr/>
        <p:txBody>
          <a:bodyPr/>
          <a:lstStyle/>
          <a:p>
            <a:r>
              <a:rPr lang="en-US" dirty="0"/>
              <a:t>	</a:t>
            </a:r>
          </a:p>
        </p:txBody>
      </p:sp>
    </p:spTree>
    <p:extLst>
      <p:ext uri="{BB962C8B-B14F-4D97-AF65-F5344CB8AC3E}">
        <p14:creationId xmlns:p14="http://schemas.microsoft.com/office/powerpoint/2010/main" val="16948023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38224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p:spPr>
      </p:sp>
      <p:sp>
        <p:nvSpPr>
          <p:cNvPr id="3" name="Notes Placeholder 2"/>
          <p:cNvSpPr>
            <a:spLocks noGrp="1"/>
          </p:cNvSpPr>
          <p:nvPr>
            <p:ph type="body" idx="1"/>
          </p:nvPr>
        </p:nvSpPr>
        <p:spPr/>
        <p:txBody>
          <a:bodyPr/>
          <a:lstStyle/>
          <a:p>
            <a:r>
              <a:rPr lang="en-US" dirty="0"/>
              <a:t>We will focus on the process of Data Mining.   We are using SAS Studio as delivered on the SAS OnDemand for Academics Cloud because is free, feature rich, can do a lot without coding and helps us focus on the DM process.</a:t>
            </a:r>
          </a:p>
          <a:p>
            <a:endParaRPr lang="en-US" dirty="0"/>
          </a:p>
        </p:txBody>
      </p:sp>
    </p:spTree>
    <p:extLst>
      <p:ext uri="{BB962C8B-B14F-4D97-AF65-F5344CB8AC3E}">
        <p14:creationId xmlns:p14="http://schemas.microsoft.com/office/powerpoint/2010/main" val="16822530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672023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Tahoma" panose="020B0604030504040204" pitchFamily="34" charset="0"/>
              </a:defRPr>
            </a:lvl1pPr>
            <a:lvl2pPr marL="771925" indent="-296894">
              <a:defRPr sz="2500">
                <a:solidFill>
                  <a:schemeClr val="tx1"/>
                </a:solidFill>
                <a:latin typeface="Tahoma" panose="020B0604030504040204" pitchFamily="34" charset="0"/>
              </a:defRPr>
            </a:lvl2pPr>
            <a:lvl3pPr marL="1187577" indent="-237515">
              <a:defRPr sz="2500">
                <a:solidFill>
                  <a:schemeClr val="tx1"/>
                </a:solidFill>
                <a:latin typeface="Tahoma" panose="020B0604030504040204" pitchFamily="34" charset="0"/>
              </a:defRPr>
            </a:lvl3pPr>
            <a:lvl4pPr marL="1662608" indent="-237515">
              <a:defRPr sz="2500">
                <a:solidFill>
                  <a:schemeClr val="tx1"/>
                </a:solidFill>
                <a:latin typeface="Tahoma" panose="020B0604030504040204" pitchFamily="34" charset="0"/>
              </a:defRPr>
            </a:lvl4pPr>
            <a:lvl5pPr marL="2137639" indent="-237515">
              <a:defRPr sz="2500">
                <a:solidFill>
                  <a:schemeClr val="tx1"/>
                </a:solidFill>
                <a:latin typeface="Tahoma" panose="020B0604030504040204" pitchFamily="34" charset="0"/>
              </a:defRPr>
            </a:lvl5pPr>
            <a:lvl6pPr marL="2612669" indent="-237515" eaLnBrk="0" fontAlgn="base" hangingPunct="0">
              <a:spcBef>
                <a:spcPct val="0"/>
              </a:spcBef>
              <a:spcAft>
                <a:spcPct val="0"/>
              </a:spcAft>
              <a:defRPr sz="2500">
                <a:solidFill>
                  <a:schemeClr val="tx1"/>
                </a:solidFill>
                <a:latin typeface="Tahoma" panose="020B0604030504040204" pitchFamily="34" charset="0"/>
              </a:defRPr>
            </a:lvl6pPr>
            <a:lvl7pPr marL="3087700" indent="-237515" eaLnBrk="0" fontAlgn="base" hangingPunct="0">
              <a:spcBef>
                <a:spcPct val="0"/>
              </a:spcBef>
              <a:spcAft>
                <a:spcPct val="0"/>
              </a:spcAft>
              <a:defRPr sz="2500">
                <a:solidFill>
                  <a:schemeClr val="tx1"/>
                </a:solidFill>
                <a:latin typeface="Tahoma" panose="020B0604030504040204" pitchFamily="34" charset="0"/>
              </a:defRPr>
            </a:lvl7pPr>
            <a:lvl8pPr marL="3562731" indent="-237515" eaLnBrk="0" fontAlgn="base" hangingPunct="0">
              <a:spcBef>
                <a:spcPct val="0"/>
              </a:spcBef>
              <a:spcAft>
                <a:spcPct val="0"/>
              </a:spcAft>
              <a:defRPr sz="2500">
                <a:solidFill>
                  <a:schemeClr val="tx1"/>
                </a:solidFill>
                <a:latin typeface="Tahoma" panose="020B0604030504040204" pitchFamily="34" charset="0"/>
              </a:defRPr>
            </a:lvl8pPr>
            <a:lvl9pPr marL="4037762" indent="-237515" eaLnBrk="0" fontAlgn="base" hangingPunct="0">
              <a:spcBef>
                <a:spcPct val="0"/>
              </a:spcBef>
              <a:spcAft>
                <a:spcPct val="0"/>
              </a:spcAft>
              <a:defRPr sz="2500">
                <a:solidFill>
                  <a:schemeClr val="tx1"/>
                </a:solidFill>
                <a:latin typeface="Tahoma" panose="020B0604030504040204" pitchFamily="34" charset="0"/>
              </a:defRPr>
            </a:lvl9pPr>
          </a:lstStyle>
          <a:p>
            <a:fld id="{8BCA88F9-9AD6-4AA5-81A6-B151F9A5CA03}" type="slidenum">
              <a:rPr lang="en-US" altLang="en-US" sz="1200">
                <a:latin typeface="Arial" panose="020B0604020202020204" pitchFamily="34" charset="0"/>
              </a:rPr>
              <a:pPr/>
              <a:t>9</a:t>
            </a:fld>
            <a:endParaRPr lang="en-US" altLang="en-US" sz="1200" dirty="0">
              <a:latin typeface="Arial" panose="020B0604020202020204" pitchFamily="34" charset="0"/>
            </a:endParaRPr>
          </a:p>
        </p:txBody>
      </p:sp>
      <p:sp>
        <p:nvSpPr>
          <p:cNvPr id="72707" name="Rectangle 2"/>
          <p:cNvSpPr>
            <a:spLocks noGrp="1" noRot="1" noChangeAspect="1" noChangeArrowheads="1" noTextEdit="1"/>
          </p:cNvSpPr>
          <p:nvPr>
            <p:ph type="sldImg"/>
          </p:nvPr>
        </p:nvSpPr>
        <p:spPr>
          <a:xfrm>
            <a:off x="641350" y="1162050"/>
            <a:ext cx="5575300" cy="3135313"/>
          </a:xfrm>
          <a:prstGeom prst="rect">
            <a:avLst/>
          </a:prstGeom>
          <a:ln/>
        </p:spPr>
      </p:sp>
      <p:sp>
        <p:nvSpPr>
          <p:cNvPr id="72708" name="Rectangle 3"/>
          <p:cNvSpPr>
            <a:spLocks noGrp="1" noChangeArrowheads="1"/>
          </p:cNvSpPr>
          <p:nvPr>
            <p:ph type="body" idx="1"/>
          </p:nvPr>
        </p:nvSpPr>
        <p:spPr>
          <a:xfrm>
            <a:off x="635508" y="4471416"/>
            <a:ext cx="5586984" cy="410565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p>
            <a:r>
              <a:rPr lang="en-US" sz="1000" b="0" i="0" u="none" strike="noStrike" kern="1200" baseline="0" dirty="0">
                <a:solidFill>
                  <a:schemeClr val="tx1"/>
                </a:solidFill>
                <a:latin typeface="+mn-lt"/>
                <a:ea typeface="+mn-ea"/>
                <a:cs typeface="+mn-cs"/>
              </a:rPr>
              <a:t>Machine learning today is a mathematically rigorous discipline that encompasses sophisticated modeling, optimization, and learning research; it has concrete applications in medicine, software, robotics, and traditional business problems. Particularly in the business problem domain, there is significant overlap among the fields of data science, data mining, and machine learning.</a:t>
            </a:r>
          </a:p>
          <a:p>
            <a:r>
              <a:rPr lang="en-US" sz="1000" b="0" i="0" u="none" strike="noStrike" kern="1200" baseline="0" dirty="0">
                <a:solidFill>
                  <a:schemeClr val="tx1"/>
                </a:solidFill>
                <a:latin typeface="+mn-lt"/>
                <a:ea typeface="+mn-ea"/>
                <a:cs typeface="+mn-cs"/>
              </a:rPr>
              <a:t> </a:t>
            </a:r>
          </a:p>
          <a:p>
            <a:r>
              <a:rPr lang="en-US" sz="1000" b="0" i="0" u="none" strike="noStrike" kern="1200" baseline="0" dirty="0">
                <a:solidFill>
                  <a:schemeClr val="tx1"/>
                </a:solidFill>
                <a:latin typeface="+mn-lt"/>
                <a:ea typeface="+mn-ea"/>
                <a:cs typeface="+mn-cs"/>
              </a:rPr>
              <a:t>In contrast to many statistical modeling approaches, which can value inference over prediction, the focus of machine learning is predictive accuracy (Breiman 2001a). High predictive accuracy is usually achieved by training complex models, which often involve advanced numerical optimization routines, on a large number of training examples. Because of their almost uninterpretable internal mechanisms, some machine learning algorithms have been labeled “black box” techniques. Yet algorithms such as neural networks, random forests, and support vector machines, gradient boosting can learn faint and nonlinear patterns from training data that generalize well in test data.</a:t>
            </a:r>
            <a:endParaRPr lang="en-US" sz="1000" dirty="0"/>
          </a:p>
          <a:p>
            <a:r>
              <a:rPr lang="en-US" sz="1000" dirty="0"/>
              <a:t> </a:t>
            </a:r>
          </a:p>
          <a:p>
            <a:r>
              <a:rPr lang="en-US" sz="1000" dirty="0"/>
              <a:t> </a:t>
            </a:r>
          </a:p>
          <a:p>
            <a:endParaRPr lang="en-US" sz="1000" dirty="0"/>
          </a:p>
        </p:txBody>
      </p:sp>
    </p:spTree>
    <p:extLst>
      <p:ext uri="{BB962C8B-B14F-4D97-AF65-F5344CB8AC3E}">
        <p14:creationId xmlns:p14="http://schemas.microsoft.com/office/powerpoint/2010/main" val="1773744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hyperlink" Target="http://www.sas.com/"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44.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 Id="rId4"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 Id="rId4"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5.xml"/><Relationship Id="rId1" Type="http://schemas.openxmlformats.org/officeDocument/2006/relationships/tags" Target="../tags/tag3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tags" Target="../tags/tag38.xml"/><Relationship Id="rId7" Type="http://schemas.openxmlformats.org/officeDocument/2006/relationships/image" Target="../media/image7.png"/><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image" Target="../media/image9.png"/><Relationship Id="rId5" Type="http://schemas.openxmlformats.org/officeDocument/2006/relationships/slideMaster" Target="../slideMasters/slideMaster2.xml"/><Relationship Id="rId4" Type="http://schemas.openxmlformats.org/officeDocument/2006/relationships/tags" Target="../tags/tag39.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tags" Target="../tags/tag42.xml"/><Relationship Id="rId7" Type="http://schemas.openxmlformats.org/officeDocument/2006/relationships/image" Target="../media/image7.png"/><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image" Target="../media/image9.png"/><Relationship Id="rId5" Type="http://schemas.openxmlformats.org/officeDocument/2006/relationships/slideMaster" Target="../slideMasters/slideMaster2.xml"/><Relationship Id="rId4" Type="http://schemas.openxmlformats.org/officeDocument/2006/relationships/tags" Target="../tags/tag43.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3" Type="http://schemas.openxmlformats.org/officeDocument/2006/relationships/tags" Target="../tags/tag46.xml"/><Relationship Id="rId7" Type="http://schemas.openxmlformats.org/officeDocument/2006/relationships/image" Target="../media/image7.png"/><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image" Target="../media/image9.png"/><Relationship Id="rId5" Type="http://schemas.openxmlformats.org/officeDocument/2006/relationships/slideMaster" Target="../slideMasters/slideMaster2.xml"/><Relationship Id="rId4" Type="http://schemas.openxmlformats.org/officeDocument/2006/relationships/tags" Target="../tags/tag47.xml"/></Relationships>
</file>

<file path=ppt/slideLayouts/_rels/slideLayout58.xml.rels><?xml version="1.0" encoding="UTF-8" standalone="yes"?>
<Relationships xmlns="http://schemas.openxmlformats.org/package/2006/relationships"><Relationship Id="rId3" Type="http://schemas.openxmlformats.org/officeDocument/2006/relationships/hyperlink" Target="http://www.sas.com/" TargetMode="External"/><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8" Type="http://schemas.openxmlformats.org/officeDocument/2006/relationships/tags" Target="../tags/tag55.xml"/><Relationship Id="rId13" Type="http://schemas.openxmlformats.org/officeDocument/2006/relationships/slideMaster" Target="../slideMasters/slideMaster2.xml"/><Relationship Id="rId3" Type="http://schemas.openxmlformats.org/officeDocument/2006/relationships/tags" Target="../tags/tag50.xml"/><Relationship Id="rId7" Type="http://schemas.openxmlformats.org/officeDocument/2006/relationships/tags" Target="../tags/tag54.xml"/><Relationship Id="rId12" Type="http://schemas.openxmlformats.org/officeDocument/2006/relationships/tags" Target="../tags/tag59.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tags" Target="../tags/tag53.xml"/><Relationship Id="rId11" Type="http://schemas.openxmlformats.org/officeDocument/2006/relationships/tags" Target="../tags/tag58.xml"/><Relationship Id="rId5" Type="http://schemas.openxmlformats.org/officeDocument/2006/relationships/tags" Target="../tags/tag52.xml"/><Relationship Id="rId10" Type="http://schemas.openxmlformats.org/officeDocument/2006/relationships/tags" Target="../tags/tag57.xml"/><Relationship Id="rId4" Type="http://schemas.openxmlformats.org/officeDocument/2006/relationships/tags" Target="../tags/tag51.xml"/><Relationship Id="rId9" Type="http://schemas.openxmlformats.org/officeDocument/2006/relationships/tags" Target="../tags/tag56.xml"/><Relationship Id="rId14" Type="http://schemas.openxmlformats.org/officeDocument/2006/relationships/image" Target="../media/image9.png"/></Relationships>
</file>

<file path=ppt/slideLayouts/_rels/slideLayout64.xml.rels><?xml version="1.0" encoding="UTF-8" standalone="yes"?>
<Relationships xmlns="http://schemas.openxmlformats.org/package/2006/relationships"><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tags" Target="../tags/tag60.xml"/><Relationship Id="rId4"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1152144" y="1799049"/>
            <a:ext cx="6611112" cy="584775"/>
          </a:xfrm>
        </p:spPr>
        <p:txBody>
          <a:bodyPr anchor="b" anchorCtr="0">
            <a:noAutofit/>
          </a:bodyPr>
          <a:lstStyle>
            <a:lvl1pPr algn="l">
              <a:defRPr sz="3200" cap="none" baseline="0">
                <a:solidFill>
                  <a:schemeClr val="bg1"/>
                </a:solidFill>
              </a:defRPr>
            </a:lvl1pPr>
          </a:lstStyle>
          <a:p>
            <a:r>
              <a:rPr lang="en-US" dirty="0"/>
              <a:t>Click to Edit Title</a:t>
            </a:r>
          </a:p>
        </p:txBody>
      </p:sp>
      <p:sp>
        <p:nvSpPr>
          <p:cNvPr id="8" name="Subtitle 2"/>
          <p:cNvSpPr>
            <a:spLocks noGrp="1"/>
          </p:cNvSpPr>
          <p:nvPr>
            <p:ph type="body" sz="quarter" idx="13" hasCustomPrompt="1"/>
          </p:nvPr>
        </p:nvSpPr>
        <p:spPr>
          <a:xfrm>
            <a:off x="1152144" y="2383824"/>
            <a:ext cx="6611112" cy="353943"/>
          </a:xfrm>
        </p:spPr>
        <p:txBody>
          <a:bodyPr wrap="square" anchor="t">
            <a:noAutofit/>
          </a:bodyPr>
          <a:lstStyle>
            <a:lvl1pPr marL="0" indent="-182880" algn="l">
              <a:lnSpc>
                <a:spcPct val="85000"/>
              </a:lnSpc>
              <a:spcBef>
                <a:spcPts val="800"/>
              </a:spcBef>
              <a:buFont typeface="Arial" pitchFamily="34" charset="0"/>
              <a:buNone/>
              <a:defRPr sz="2000" b="0" cap="none" baseline="0">
                <a:solidFill>
                  <a:schemeClr val="bg1"/>
                </a:solidFill>
                <a:latin typeface="+mn-lt"/>
              </a:defRPr>
            </a:lvl1pPr>
          </a:lstStyle>
          <a:p>
            <a:pPr lvl="0"/>
            <a:r>
              <a:rPr lang="en-US" dirty="0"/>
              <a:t>Click to edit subtitle</a:t>
            </a:r>
          </a:p>
        </p:txBody>
      </p:sp>
      <p:sp>
        <p:nvSpPr>
          <p:cNvPr id="10" name="TextBox 3"/>
          <p:cNvSpPr txBox="1">
            <a:spLocks noChangeAspect="1"/>
          </p:cNvSpPr>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9"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920804" cy="1806509"/>
          </a:xfrm>
          <a:prstGeom prst="rect">
            <a:avLst/>
          </a:prstGeom>
        </p:spPr>
      </p:pic>
      <p:pic>
        <p:nvPicPr>
          <p:cNvPr id="3"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85548" y="4500631"/>
            <a:ext cx="914366" cy="507981"/>
          </a:xfrm>
          <a:prstGeom prst="rect">
            <a:avLst/>
          </a:prstGeom>
        </p:spPr>
      </p:pic>
    </p:spTree>
    <p:extLst>
      <p:ext uri="{BB962C8B-B14F-4D97-AF65-F5344CB8AC3E}">
        <p14:creationId xmlns:p14="http://schemas.microsoft.com/office/powerpoint/2010/main" val="2414651014"/>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ain Customer Succes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92024"/>
            <a:ext cx="6510269" cy="429768"/>
          </a:xfrm>
        </p:spPr>
        <p:txBody>
          <a:bodyPr lIns="0" rIns="0"/>
          <a:lstStyle>
            <a:lvl1pPr algn="ctr">
              <a:defRPr sz="2200" baseline="0">
                <a:latin typeface="+mj-lt"/>
              </a:defRPr>
            </a:lvl1pPr>
          </a:lstStyle>
          <a:p>
            <a:r>
              <a:rPr lang="en-US" dirty="0"/>
              <a:t>Click to Edit Title</a:t>
            </a:r>
          </a:p>
        </p:txBody>
      </p:sp>
      <p:sp>
        <p:nvSpPr>
          <p:cNvPr id="21" name="Text Placeholder 2"/>
          <p:cNvSpPr>
            <a:spLocks noGrp="1"/>
          </p:cNvSpPr>
          <p:nvPr>
            <p:ph type="body" sz="quarter" idx="11" hasCustomPrompt="1"/>
          </p:nvPr>
        </p:nvSpPr>
        <p:spPr>
          <a:xfrm>
            <a:off x="6510270" y="226814"/>
            <a:ext cx="2633730" cy="369332"/>
          </a:xfrm>
        </p:spPr>
        <p:txBody>
          <a:bodyPr wrap="square" anchor="t" anchorCtr="0">
            <a:noAutofit/>
          </a:bodyPr>
          <a:lstStyle>
            <a:lvl1pPr marL="0" indent="0" algn="ctr" defTabSz="182880">
              <a:lnSpc>
                <a:spcPct val="100000"/>
              </a:lnSpc>
              <a:spcBef>
                <a:spcPts val="0"/>
              </a:spcBef>
              <a:buFont typeface="Arial" pitchFamily="34" charset="0"/>
              <a:buNone/>
              <a:defRPr sz="1800" b="0" cap="none" baseline="0">
                <a:solidFill>
                  <a:schemeClr val="bg1"/>
                </a:solidFill>
                <a:effectLst/>
                <a:latin typeface="+mj-lt"/>
              </a:defRPr>
            </a:lvl1pPr>
          </a:lstStyle>
          <a:p>
            <a:pPr lvl="0"/>
            <a:r>
              <a:rPr lang="en-US" dirty="0"/>
              <a:t>Click to Edit Industry</a:t>
            </a:r>
          </a:p>
        </p:txBody>
      </p:sp>
      <p:sp>
        <p:nvSpPr>
          <p:cNvPr id="5" name="Content Placeholder 3"/>
          <p:cNvSpPr>
            <a:spLocks noGrp="1"/>
          </p:cNvSpPr>
          <p:nvPr>
            <p:ph sz="quarter" idx="15" hasCustomPrompt="1"/>
          </p:nvPr>
        </p:nvSpPr>
        <p:spPr>
          <a:xfrm>
            <a:off x="0" y="643515"/>
            <a:ext cx="6510270" cy="3977640"/>
          </a:xfrm>
        </p:spPr>
        <p:txBody>
          <a:bodyPr wrap="square" lIns="91440" rIns="0" anchor="t">
            <a:noAutofit/>
          </a:bodyPr>
          <a:lstStyle>
            <a:lvl1pPr>
              <a:defRPr sz="2000" baseline="0">
                <a:latin typeface="+mn-lt"/>
              </a:defRPr>
            </a:lvl1pPr>
            <a:lvl2pPr>
              <a:defRPr baseline="0">
                <a:latin typeface="+mn-lt"/>
              </a:defRPr>
            </a:lvl2pPr>
            <a:lvl3pPr>
              <a:defRPr baseline="0">
                <a:latin typeface="+mn-lt"/>
              </a:defRPr>
            </a:lvl3pPr>
            <a:lvl4pPr>
              <a:defRPr baseline="0">
                <a:latin typeface="+mn-lt"/>
              </a:defRPr>
            </a:lvl4pPr>
            <a:lvl5pPr>
              <a:defRPr baseline="0">
                <a:latin typeface="+mj-lt"/>
              </a:defRPr>
            </a:lvl5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18" name="Text Placeholder 4"/>
          <p:cNvSpPr>
            <a:spLocks noGrp="1"/>
          </p:cNvSpPr>
          <p:nvPr>
            <p:ph type="body" sz="quarter" idx="14" hasCustomPrompt="1"/>
          </p:nvPr>
        </p:nvSpPr>
        <p:spPr>
          <a:xfrm>
            <a:off x="6602878" y="776288"/>
            <a:ext cx="2448000" cy="1869230"/>
          </a:xfrm>
        </p:spPr>
        <p:txBody>
          <a:bodyPr wrap="square" anchor="t">
            <a:noAutofit/>
          </a:bodyPr>
          <a:lstStyle>
            <a:lvl1pPr marL="0" indent="-182880">
              <a:lnSpc>
                <a:spcPct val="85000"/>
              </a:lnSpc>
              <a:buFont typeface="Arial" pitchFamily="34" charset="0"/>
              <a:buNone/>
              <a:defRPr sz="1600" b="0" cap="none" baseline="0">
                <a:solidFill>
                  <a:schemeClr val="bg1"/>
                </a:solidFill>
              </a:defRPr>
            </a:lvl1pPr>
            <a:lvl2pPr marL="0" indent="0">
              <a:buFontTx/>
              <a:buNone/>
              <a:defRPr/>
            </a:lvl2pPr>
            <a:lvl3pPr marL="182880" indent="0">
              <a:buFontTx/>
              <a:buNone/>
              <a:defRPr/>
            </a:lvl3pPr>
            <a:lvl4pPr marL="365760" indent="0">
              <a:buFontTx/>
              <a:buNone/>
              <a:defRPr/>
            </a:lvl4pPr>
            <a:lvl5pPr marL="548640" indent="0">
              <a:buFontTx/>
              <a:buNone/>
              <a:defRPr/>
            </a:lvl5pPr>
          </a:lstStyle>
          <a:p>
            <a:pPr lvl="0"/>
            <a:r>
              <a:rPr lang="en-US" dirty="0"/>
              <a:t>“Add a customer win quote here regarding “Expected Results” and/or how the organization has been using SAS in the past.</a:t>
            </a:r>
          </a:p>
          <a:p>
            <a:pPr lvl="0"/>
            <a:r>
              <a:rPr lang="en-US" dirty="0"/>
              <a:t>If the name and title are unavailable, add the company name only.”</a:t>
            </a:r>
          </a:p>
        </p:txBody>
      </p:sp>
      <p:sp>
        <p:nvSpPr>
          <p:cNvPr id="4" name="Text Placeholder 5"/>
          <p:cNvSpPr>
            <a:spLocks noGrp="1"/>
          </p:cNvSpPr>
          <p:nvPr>
            <p:ph type="body" sz="quarter" idx="16" hasCustomPrompt="1"/>
          </p:nvPr>
        </p:nvSpPr>
        <p:spPr>
          <a:xfrm>
            <a:off x="6598393" y="3649609"/>
            <a:ext cx="2450592" cy="286232"/>
          </a:xfrm>
        </p:spPr>
        <p:txBody>
          <a:bodyPr anchor="t" anchorCtr="0">
            <a:noAutofit/>
          </a:bodyPr>
          <a:lstStyle>
            <a:lvl1pPr marL="0" indent="0" algn="l">
              <a:lnSpc>
                <a:spcPct val="85000"/>
              </a:lnSpc>
              <a:buNone/>
              <a:defRPr sz="1400" b="0">
                <a:solidFill>
                  <a:schemeClr val="bg1"/>
                </a:solidFill>
                <a:effectLst/>
                <a:latin typeface="+mn-lt"/>
              </a:defRPr>
            </a:lvl1pPr>
          </a:lstStyle>
          <a:p>
            <a:pPr lvl="0"/>
            <a:r>
              <a:rPr lang="en-US" dirty="0"/>
              <a:t>Spokesperson’s Name</a:t>
            </a:r>
          </a:p>
        </p:txBody>
      </p:sp>
      <p:sp>
        <p:nvSpPr>
          <p:cNvPr id="7" name="Text Placeholder 6"/>
          <p:cNvSpPr>
            <a:spLocks noGrp="1"/>
          </p:cNvSpPr>
          <p:nvPr>
            <p:ph type="body" sz="quarter" idx="17" hasCustomPrompt="1"/>
          </p:nvPr>
        </p:nvSpPr>
        <p:spPr>
          <a:xfrm>
            <a:off x="6598393" y="3941854"/>
            <a:ext cx="2450592" cy="258532"/>
          </a:xfrm>
        </p:spPr>
        <p:txBody>
          <a:bodyPr wrap="square" anchor="t">
            <a:noAutofit/>
          </a:bodyPr>
          <a:lstStyle>
            <a:lvl1pPr marL="182880" indent="0" algn="l">
              <a:lnSpc>
                <a:spcPct val="85000"/>
              </a:lnSpc>
              <a:buNone/>
              <a:defRPr sz="1200">
                <a:solidFill>
                  <a:schemeClr val="bg1">
                    <a:lumMod val="85000"/>
                  </a:schemeClr>
                </a:solidFill>
                <a:effectLst/>
              </a:defRPr>
            </a:lvl1pPr>
          </a:lstStyle>
          <a:p>
            <a:pPr lvl="0"/>
            <a:r>
              <a:rPr lang="en-US" dirty="0"/>
              <a:t>Spokesperson’s Job Title</a:t>
            </a:r>
          </a:p>
        </p:txBody>
      </p:sp>
      <p:sp>
        <p:nvSpPr>
          <p:cNvPr id="11" name="Text Placeholder 7"/>
          <p:cNvSpPr>
            <a:spLocks noGrp="1"/>
          </p:cNvSpPr>
          <p:nvPr>
            <p:ph type="body" sz="half" idx="13" hasCustomPrompt="1"/>
          </p:nvPr>
        </p:nvSpPr>
        <p:spPr>
          <a:xfrm flipH="1">
            <a:off x="-2" y="4620985"/>
            <a:ext cx="6510270" cy="276999"/>
          </a:xfrm>
        </p:spPr>
        <p:txBody>
          <a:bodyPr wrap="square" lIns="182880" rIns="182880" anchor="b">
            <a:noAutofit/>
          </a:bodyPr>
          <a:lstStyle>
            <a:lvl1pPr marL="0" indent="0" algn="ctr">
              <a:lnSpc>
                <a:spcPct val="100000"/>
              </a:lnSpc>
              <a:buFont typeface="Arial" pitchFamily="34" charset="0"/>
              <a:buNone/>
              <a:defRPr sz="1200" b="0" cap="none" baseline="0">
                <a:solidFill>
                  <a:schemeClr val="accent1"/>
                </a:solidFill>
                <a:effectLst/>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Customer Validation Slide – For One-to-One Use Only - NO EXTERNAL DISTRIBUTION</a:t>
            </a:r>
          </a:p>
        </p:txBody>
      </p:sp>
      <p:sp>
        <p:nvSpPr>
          <p:cNvPr id="3" name="Slide Number Placeholder 8"/>
          <p:cNvSpPr>
            <a:spLocks noGrp="1"/>
          </p:cNvSpPr>
          <p:nvPr>
            <p:ph type="sldNum" sz="quarter" idx="18"/>
          </p:nvPr>
        </p:nvSpPr>
        <p:spPr>
          <a:xfrm>
            <a:off x="0" y="4912668"/>
            <a:ext cx="914400" cy="230832"/>
          </a:xfrm>
        </p:spPr>
        <p:txBody>
          <a:bodyPr/>
          <a:lstStyle>
            <a:lvl1pPr algn="l">
              <a:defRPr/>
            </a:lvl1pPr>
          </a:lstStyle>
          <a:p>
            <a:pPr>
              <a:defRPr/>
            </a:pPr>
            <a:fld id="{0DB298ED-ACC4-4543-9C33-276851EA6B65}" type="slidenum">
              <a:rPr lang="en-US" altLang="en-US" smtClean="0"/>
              <a:pPr>
                <a:defRPr/>
              </a:pPr>
              <a:t>‹#›</a:t>
            </a:fld>
            <a:endParaRPr lang="en-US" altLang="en-US" dirty="0"/>
          </a:p>
        </p:txBody>
      </p:sp>
      <p:pic>
        <p:nvPicPr>
          <p:cNvPr id="15"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312791814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2998"/>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spcBef>
                <a:spcPts val="800"/>
              </a:spcBef>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pPr>
              <a:defRPr/>
            </a:pPr>
            <a:fld id="{0DB298ED-ACC4-4543-9C33-276851EA6B65}" type="slidenum">
              <a:rPr lang="en-US" altLang="en-US" smtClean="0"/>
              <a:pPr>
                <a:defRPr/>
              </a:pPr>
              <a:t>‹#›</a:t>
            </a:fld>
            <a:endParaRPr lang="en-US" alt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113332359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Green_Section Header">
    <p:bg>
      <p:bgPr>
        <a:gradFill>
          <a:gsLst>
            <a:gs pos="0">
              <a:srgbClr val="90B328"/>
            </a:gs>
            <a:gs pos="100000">
              <a:srgbClr val="4B7C1A"/>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pPr>
              <a:defRPr/>
            </a:pPr>
            <a:fld id="{0DB298ED-ACC4-4543-9C33-276851EA6B65}" type="slidenum">
              <a:rPr lang="en-US" altLang="en-US" smtClean="0"/>
              <a:pPr>
                <a:defRPr/>
              </a:pPr>
              <a:t>‹#›</a:t>
            </a:fld>
            <a:endParaRPr lang="en-US" alt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9EC62C"/>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1457477472"/>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Aquamarine_Section Header">
    <p:bg>
      <p:bgPr>
        <a:gradFill>
          <a:gsLst>
            <a:gs pos="0">
              <a:srgbClr val="00B08D"/>
            </a:gs>
            <a:gs pos="100000">
              <a:srgbClr val="018566"/>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pPr>
              <a:defRPr/>
            </a:pPr>
            <a:fld id="{0DB298ED-ACC4-4543-9C33-276851EA6B65}" type="slidenum">
              <a:rPr lang="en-US" altLang="en-US" smtClean="0"/>
              <a:pPr>
                <a:defRPr/>
              </a:pPr>
              <a:t>‹#›</a:t>
            </a:fld>
            <a:endParaRPr lang="en-US" alt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0CCA5"/>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912407648"/>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Blue_Section Header">
    <p:bg>
      <p:bgPr>
        <a:gradFill>
          <a:gsLst>
            <a:gs pos="0">
              <a:srgbClr val="61BAE9"/>
            </a:gs>
            <a:gs pos="100000">
              <a:srgbClr val="006A9F"/>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pPr>
              <a:defRPr/>
            </a:pPr>
            <a:fld id="{0DB298ED-ACC4-4543-9C33-276851EA6B65}" type="slidenum">
              <a:rPr lang="en-US" altLang="en-US" smtClean="0"/>
              <a:pPr>
                <a:defRPr/>
              </a:pPr>
              <a:t>‹#›</a:t>
            </a:fld>
            <a:endParaRPr lang="en-US" alt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53C6FF"/>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3838190001"/>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Violet_Section Header">
    <p:bg>
      <p:bgPr>
        <a:gradFill>
          <a:gsLst>
            <a:gs pos="0">
              <a:srgbClr val="3D5AAE"/>
            </a:gs>
            <a:gs pos="100000">
              <a:srgbClr val="2C367C"/>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pPr>
              <a:defRPr/>
            </a:pPr>
            <a:fld id="{0DB298ED-ACC4-4543-9C33-276851EA6B65}" type="slidenum">
              <a:rPr lang="en-US" altLang="en-US" smtClean="0"/>
              <a:pPr>
                <a:defRPr/>
              </a:pPr>
              <a:t>‹#›</a:t>
            </a:fld>
            <a:endParaRPr lang="en-US" alt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727DCC"/>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2202072373"/>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SAS Closing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0" y="2120427"/>
            <a:ext cx="9144000" cy="584775"/>
          </a:xfrm>
        </p:spPr>
        <p:txBody>
          <a:bodyPr anchor="ctr" anchorCtr="0">
            <a:spAutoFit/>
          </a:bodyPr>
          <a:lstStyle>
            <a:lvl1pPr algn="ctr">
              <a:defRPr sz="3200" baseline="0">
                <a:solidFill>
                  <a:schemeClr val="bg1"/>
                </a:solidFill>
                <a:latin typeface="+mj-lt"/>
              </a:defRPr>
            </a:lvl1pPr>
          </a:lstStyle>
          <a:p>
            <a:r>
              <a:rPr lang="en-US" dirty="0"/>
              <a:t>Click to Edit Title</a:t>
            </a:r>
          </a:p>
        </p:txBody>
      </p:sp>
      <p:sp>
        <p:nvSpPr>
          <p:cNvPr id="3" name="TextBox 2">
            <a:hlinkClick r:id="rId3"/>
          </p:cNvPr>
          <p:cNvSpPr txBox="1"/>
          <p:nvPr/>
        </p:nvSpPr>
        <p:spPr>
          <a:xfrm>
            <a:off x="-4574" y="3943877"/>
            <a:ext cx="9144003" cy="369332"/>
          </a:xfrm>
          <a:prstGeom prst="rect">
            <a:avLst/>
          </a:prstGeom>
          <a:noFill/>
        </p:spPr>
        <p:txBody>
          <a:bodyPr wrap="square" rtlCol="0" anchor="b" anchorCtr="0">
            <a:spAutoFit/>
          </a:bodyPr>
          <a:lstStyle/>
          <a:p>
            <a:pPr algn="ctr" defTabSz="182880"/>
            <a:r>
              <a:rPr lang="en-US" sz="1800" baseline="0" dirty="0">
                <a:solidFill>
                  <a:schemeClr val="bg1"/>
                </a:solidFill>
              </a:rPr>
              <a:t>sas.com</a:t>
            </a:r>
          </a:p>
        </p:txBody>
      </p:sp>
      <p:sp>
        <p:nvSpPr>
          <p:cNvPr id="6" name="TextBox 3"/>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4"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1920804" cy="1806509"/>
          </a:xfrm>
          <a:prstGeom prst="rect">
            <a:avLst/>
          </a:prstGeom>
        </p:spPr>
      </p:pic>
      <p:pic>
        <p:nvPicPr>
          <p:cNvPr id="10"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85548" y="4500631"/>
            <a:ext cx="914366" cy="507981"/>
          </a:xfrm>
          <a:prstGeom prst="rect">
            <a:avLst/>
          </a:prstGeom>
        </p:spPr>
      </p:pic>
    </p:spTree>
    <p:extLst>
      <p:ext uri="{BB962C8B-B14F-4D97-AF65-F5344CB8AC3E}">
        <p14:creationId xmlns:p14="http://schemas.microsoft.com/office/powerpoint/2010/main" val="3542989659"/>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Image Only">
    <p:spTree>
      <p:nvGrpSpPr>
        <p:cNvPr id="1" name=""/>
        <p:cNvGrpSpPr/>
        <p:nvPr/>
      </p:nvGrpSpPr>
      <p:grpSpPr>
        <a:xfrm>
          <a:off x="0" y="0"/>
          <a:ext cx="0" cy="0"/>
          <a:chOff x="0" y="0"/>
          <a:chExt cx="0" cy="0"/>
        </a:xfrm>
      </p:grpSpPr>
      <p:sp>
        <p:nvSpPr>
          <p:cNvPr id="3" name="Slide Number Placeholder 1"/>
          <p:cNvSpPr>
            <a:spLocks noGrp="1"/>
          </p:cNvSpPr>
          <p:nvPr>
            <p:ph type="sldNum" sz="quarter" idx="11"/>
          </p:nvPr>
        </p:nvSpPr>
        <p:spPr>
          <a:xfrm>
            <a:off x="4114800" y="4754880"/>
            <a:ext cx="914400" cy="230832"/>
          </a:xfrm>
        </p:spPr>
        <p:txBody>
          <a:bodyPr/>
          <a:lstStyle/>
          <a:p>
            <a:pPr>
              <a:defRPr/>
            </a:pPr>
            <a:fld id="{0DB298ED-ACC4-4543-9C33-276851EA6B65}" type="slidenum">
              <a:rPr lang="en-US" altLang="en-US" smtClean="0"/>
              <a:pPr>
                <a:defRPr/>
              </a:pPr>
              <a:t>‹#›</a:t>
            </a:fld>
            <a:endParaRPr lang="en-US" altLang="en-US" dirty="0"/>
          </a:p>
        </p:txBody>
      </p:sp>
    </p:spTree>
    <p:extLst>
      <p:ext uri="{BB962C8B-B14F-4D97-AF65-F5344CB8AC3E}">
        <p14:creationId xmlns:p14="http://schemas.microsoft.com/office/powerpoint/2010/main" val="2407349266"/>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Black Background">
    <p:bg>
      <p:bgPr>
        <a:solidFill>
          <a:srgbClr val="000000"/>
        </a:solidFill>
        <a:effectLst/>
      </p:bgPr>
    </p:bg>
    <p:spTree>
      <p:nvGrpSpPr>
        <p:cNvPr id="1" name=""/>
        <p:cNvGrpSpPr/>
        <p:nvPr/>
      </p:nvGrpSpPr>
      <p:grpSpPr>
        <a:xfrm>
          <a:off x="0" y="0"/>
          <a:ext cx="0" cy="0"/>
          <a:chOff x="0" y="0"/>
          <a:chExt cx="0" cy="0"/>
        </a:xfrm>
      </p:grpSpPr>
      <p:sp>
        <p:nvSpPr>
          <p:cNvPr id="4" name="Slide Number Placeholder 1"/>
          <p:cNvSpPr>
            <a:spLocks noGrp="1"/>
          </p:cNvSpPr>
          <p:nvPr>
            <p:ph type="sldNum" sz="quarter" idx="11"/>
          </p:nvPr>
        </p:nvSpPr>
        <p:spPr/>
        <p:txBody>
          <a:bodyPr/>
          <a:lstStyle>
            <a:lvl1pPr>
              <a:defRPr>
                <a:solidFill>
                  <a:schemeClr val="bg1">
                    <a:lumMod val="65000"/>
                  </a:schemeClr>
                </a:solidFill>
              </a:defRPr>
            </a:lvl1pPr>
          </a:lstStyle>
          <a:p>
            <a:pPr>
              <a:defRPr/>
            </a:pPr>
            <a:fld id="{0DB298ED-ACC4-4543-9C33-276851EA6B65}" type="slidenum">
              <a:rPr lang="en-US" altLang="en-US" smtClean="0"/>
              <a:pPr>
                <a:defRPr/>
              </a:pPr>
              <a:t>‹#›</a:t>
            </a:fld>
            <a:endParaRPr lang="en-US" altLang="en-US" dirty="0"/>
          </a:p>
        </p:txBody>
      </p:sp>
      <p:sp>
        <p:nvSpPr>
          <p:cNvPr id="3" name="TextBox 2"/>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chemeClr val="tx1">
                    <a:lumMod val="75000"/>
                    <a:lumOff val="25000"/>
                  </a:schemeClr>
                </a:solidFill>
                <a:effectLst/>
                <a:uLnTx/>
                <a:uFillTx/>
                <a:latin typeface="+mn-lt"/>
                <a:ea typeface="Calibri" charset="0"/>
                <a:cs typeface="Arial" panose="020B0604020202020204" pitchFamily="34" charset="0"/>
              </a:rPr>
              <a:t>Copyright © SAS Institute Inc. All rights reserved.</a:t>
            </a:r>
          </a:p>
        </p:txBody>
      </p:sp>
      <p:pic>
        <p:nvPicPr>
          <p:cNvPr id="7" name="Picture 6"/>
          <p:cNvPicPr>
            <a:picLocks noChangeAspect="1"/>
          </p:cNvPicPr>
          <p:nvPr/>
        </p:nvPicPr>
        <p:blipFill>
          <a:blip r:embed="rId2" cstate="print">
            <a:alphaModFix amt="10000"/>
            <a:extLst>
              <a:ext uri="{28A0092B-C50C-407E-A947-70E740481C1C}">
                <a14:useLocalDpi xmlns:a14="http://schemas.microsoft.com/office/drawing/2010/main" val="0"/>
              </a:ext>
            </a:extLst>
          </a:blip>
          <a:stretch>
            <a:fillRect/>
          </a:stretch>
        </p:blipFill>
        <p:spPr>
          <a:xfrm>
            <a:off x="8422104" y="4772207"/>
            <a:ext cx="532437" cy="221493"/>
          </a:xfrm>
          <a:prstGeom prst="rect">
            <a:avLst/>
          </a:prstGeom>
        </p:spPr>
      </p:pic>
    </p:spTree>
    <p:extLst>
      <p:ext uri="{BB962C8B-B14F-4D97-AF65-F5344CB8AC3E}">
        <p14:creationId xmlns:p14="http://schemas.microsoft.com/office/powerpoint/2010/main" val="2819532871"/>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1_Aquamarine_Section Header">
    <p:bg>
      <p:bgPr>
        <a:gradFill>
          <a:gsLst>
            <a:gs pos="0">
              <a:srgbClr val="00B08D"/>
            </a:gs>
            <a:gs pos="100000">
              <a:srgbClr val="018566"/>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5175" y="1764312"/>
            <a:ext cx="6392562" cy="492443"/>
          </a:xfrm>
        </p:spPr>
        <p:txBody>
          <a:bodyPr wrap="square" lIns="0" tIns="0" rIns="0" bIns="0" anchor="b" anchorCtr="0">
            <a:spAutoFit/>
          </a:bodyPr>
          <a:lstStyle>
            <a:lvl1pPr algn="l">
              <a:defRPr sz="3200" baseline="0">
                <a:solidFill>
                  <a:schemeClr val="tx1"/>
                </a:solidFill>
                <a:latin typeface="+mj-lt"/>
              </a:defRPr>
            </a:lvl1pPr>
          </a:lstStyle>
          <a:p>
            <a:r>
              <a:rPr lang="en-US" dirty="0"/>
              <a:t>Click to Edit 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pPr>
              <a:defRPr/>
            </a:pPr>
            <a:fld id="{0DB298ED-ACC4-4543-9C33-276851EA6B65}" type="slidenum">
              <a:rPr lang="en-US" altLang="en-US" smtClean="0"/>
              <a:pPr>
                <a:defRPr/>
              </a:pPr>
              <a:t>‹#›</a:t>
            </a:fld>
            <a:endParaRPr lang="en-US" alt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0CCA5"/>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grpSp>
        <p:nvGrpSpPr>
          <p:cNvPr id="8" name="Group 7"/>
          <p:cNvGrpSpPr/>
          <p:nvPr/>
        </p:nvGrpSpPr>
        <p:grpSpPr>
          <a:xfrm>
            <a:off x="8427835" y="4765184"/>
            <a:ext cx="526892" cy="220528"/>
            <a:chOff x="6145213" y="4384676"/>
            <a:chExt cx="1582738" cy="649287"/>
          </a:xfrm>
          <a:solidFill>
            <a:schemeClr val="bg1"/>
          </a:solidFill>
        </p:grpSpPr>
        <p:sp>
          <p:nvSpPr>
            <p:cNvPr id="12"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1" name="Freeform 26"/>
          <p:cNvSpPr>
            <a:spLocks noEditPoints="1"/>
          </p:cNvSpPr>
          <p:nvPr/>
        </p:nvSpPr>
        <p:spPr bwMode="auto">
          <a:xfrm>
            <a:off x="841463" y="1072353"/>
            <a:ext cx="1734041" cy="1313316"/>
          </a:xfrm>
          <a:custGeom>
            <a:avLst/>
            <a:gdLst>
              <a:gd name="T0" fmla="*/ 2193 w 3731"/>
              <a:gd name="T1" fmla="*/ 2089 h 2826"/>
              <a:gd name="T2" fmla="*/ 3583 w 3731"/>
              <a:gd name="T3" fmla="*/ 2502 h 2826"/>
              <a:gd name="T4" fmla="*/ 1639 w 3731"/>
              <a:gd name="T5" fmla="*/ 2143 h 2826"/>
              <a:gd name="T6" fmla="*/ 219 w 3731"/>
              <a:gd name="T7" fmla="*/ 2294 h 2826"/>
              <a:gd name="T8" fmla="*/ 1019 w 3731"/>
              <a:gd name="T9" fmla="*/ 2076 h 2826"/>
              <a:gd name="T10" fmla="*/ 806 w 3731"/>
              <a:gd name="T11" fmla="*/ 2062 h 2826"/>
              <a:gd name="T12" fmla="*/ 3145 w 3731"/>
              <a:gd name="T13" fmla="*/ 1886 h 2826"/>
              <a:gd name="T14" fmla="*/ 3074 w 3731"/>
              <a:gd name="T15" fmla="*/ 1845 h 2826"/>
              <a:gd name="T16" fmla="*/ 2651 w 3731"/>
              <a:gd name="T17" fmla="*/ 1906 h 2826"/>
              <a:gd name="T18" fmla="*/ 2227 w 3731"/>
              <a:gd name="T19" fmla="*/ 2013 h 2826"/>
              <a:gd name="T20" fmla="*/ 678 w 3731"/>
              <a:gd name="T21" fmla="*/ 2717 h 2826"/>
              <a:gd name="T22" fmla="*/ 1408 w 3731"/>
              <a:gd name="T23" fmla="*/ 1860 h 2826"/>
              <a:gd name="T24" fmla="*/ 3533 w 3731"/>
              <a:gd name="T25" fmla="*/ 2012 h 2826"/>
              <a:gd name="T26" fmla="*/ 3168 w 3731"/>
              <a:gd name="T27" fmla="*/ 1638 h 2826"/>
              <a:gd name="T28" fmla="*/ 2383 w 3731"/>
              <a:gd name="T29" fmla="*/ 2454 h 2826"/>
              <a:gd name="T30" fmla="*/ 3344 w 3731"/>
              <a:gd name="T31" fmla="*/ 2503 h 2826"/>
              <a:gd name="T32" fmla="*/ 3530 w 3731"/>
              <a:gd name="T33" fmla="*/ 1529 h 2826"/>
              <a:gd name="T34" fmla="*/ 1892 w 3731"/>
              <a:gd name="T35" fmla="*/ 1305 h 2826"/>
              <a:gd name="T36" fmla="*/ 2606 w 3731"/>
              <a:gd name="T37" fmla="*/ 1583 h 2826"/>
              <a:gd name="T38" fmla="*/ 2369 w 3731"/>
              <a:gd name="T39" fmla="*/ 1767 h 2826"/>
              <a:gd name="T40" fmla="*/ 3367 w 3731"/>
              <a:gd name="T41" fmla="*/ 1327 h 2826"/>
              <a:gd name="T42" fmla="*/ 1705 w 3731"/>
              <a:gd name="T43" fmla="*/ 1235 h 2826"/>
              <a:gd name="T44" fmla="*/ 3164 w 3731"/>
              <a:gd name="T45" fmla="*/ 1089 h 2826"/>
              <a:gd name="T46" fmla="*/ 2199 w 3731"/>
              <a:gd name="T47" fmla="*/ 1597 h 2826"/>
              <a:gd name="T48" fmla="*/ 875 w 3731"/>
              <a:gd name="T49" fmla="*/ 1050 h 2826"/>
              <a:gd name="T50" fmla="*/ 508 w 3731"/>
              <a:gd name="T51" fmla="*/ 1151 h 2826"/>
              <a:gd name="T52" fmla="*/ 256 w 3731"/>
              <a:gd name="T53" fmla="*/ 1402 h 2826"/>
              <a:gd name="T54" fmla="*/ 145 w 3731"/>
              <a:gd name="T55" fmla="*/ 1698 h 2826"/>
              <a:gd name="T56" fmla="*/ 322 w 3731"/>
              <a:gd name="T57" fmla="*/ 1720 h 2826"/>
              <a:gd name="T58" fmla="*/ 1022 w 3731"/>
              <a:gd name="T59" fmla="*/ 1746 h 2826"/>
              <a:gd name="T60" fmla="*/ 1550 w 3731"/>
              <a:gd name="T61" fmla="*/ 1744 h 2826"/>
              <a:gd name="T62" fmla="*/ 1528 w 3731"/>
              <a:gd name="T63" fmla="*/ 1377 h 2826"/>
              <a:gd name="T64" fmla="*/ 1226 w 3731"/>
              <a:gd name="T65" fmla="*/ 1172 h 2826"/>
              <a:gd name="T66" fmla="*/ 875 w 3731"/>
              <a:gd name="T67" fmla="*/ 1050 h 2826"/>
              <a:gd name="T68" fmla="*/ 2465 w 3731"/>
              <a:gd name="T69" fmla="*/ 1210 h 2826"/>
              <a:gd name="T70" fmla="*/ 1649 w 3731"/>
              <a:gd name="T71" fmla="*/ 1109 h 2826"/>
              <a:gd name="T72" fmla="*/ 3645 w 3731"/>
              <a:gd name="T73" fmla="*/ 1454 h 2826"/>
              <a:gd name="T74" fmla="*/ 3663 w 3731"/>
              <a:gd name="T75" fmla="*/ 2515 h 2826"/>
              <a:gd name="T76" fmla="*/ 2674 w 3731"/>
              <a:gd name="T77" fmla="*/ 2785 h 2826"/>
              <a:gd name="T78" fmla="*/ 2052 w 3731"/>
              <a:gd name="T79" fmla="*/ 2092 h 2826"/>
              <a:gd name="T80" fmla="*/ 2245 w 3731"/>
              <a:gd name="T81" fmla="*/ 1234 h 2826"/>
              <a:gd name="T82" fmla="*/ 974 w 3731"/>
              <a:gd name="T83" fmla="*/ 1025 h 2826"/>
              <a:gd name="T84" fmla="*/ 1352 w 3731"/>
              <a:gd name="T85" fmla="*/ 1169 h 2826"/>
              <a:gd name="T86" fmla="*/ 1653 w 3731"/>
              <a:gd name="T87" fmla="*/ 1430 h 2826"/>
              <a:gd name="T88" fmla="*/ 1726 w 3731"/>
              <a:gd name="T89" fmla="*/ 1855 h 2826"/>
              <a:gd name="T90" fmla="*/ 1509 w 3731"/>
              <a:gd name="T91" fmla="*/ 1967 h 2826"/>
              <a:gd name="T92" fmla="*/ 1497 w 3731"/>
              <a:gd name="T93" fmla="*/ 2377 h 2826"/>
              <a:gd name="T94" fmla="*/ 556 w 3731"/>
              <a:gd name="T95" fmla="*/ 2747 h 2826"/>
              <a:gd name="T96" fmla="*/ 47 w 3731"/>
              <a:gd name="T97" fmla="*/ 2139 h 2826"/>
              <a:gd name="T98" fmla="*/ 20 w 3731"/>
              <a:gd name="T99" fmla="*/ 1550 h 2826"/>
              <a:gd name="T100" fmla="*/ 182 w 3731"/>
              <a:gd name="T101" fmla="*/ 1223 h 2826"/>
              <a:gd name="T102" fmla="*/ 476 w 3731"/>
              <a:gd name="T103" fmla="*/ 1025 h 2826"/>
              <a:gd name="T104" fmla="*/ 710 w 3731"/>
              <a:gd name="T105" fmla="*/ 1032 h 2826"/>
              <a:gd name="T106" fmla="*/ 1519 w 3731"/>
              <a:gd name="T107" fmla="*/ 437 h 2826"/>
              <a:gd name="T108" fmla="*/ 1697 w 3731"/>
              <a:gd name="T109" fmla="*/ 899 h 2826"/>
              <a:gd name="T110" fmla="*/ 2095 w 3731"/>
              <a:gd name="T111" fmla="*/ 564 h 2826"/>
              <a:gd name="T112" fmla="*/ 1834 w 3731"/>
              <a:gd name="T113" fmla="*/ 0 h 2826"/>
              <a:gd name="T114" fmla="*/ 2366 w 3731"/>
              <a:gd name="T115" fmla="*/ 488 h 2826"/>
              <a:gd name="T116" fmla="*/ 2052 w 3731"/>
              <a:gd name="T117" fmla="*/ 774 h 2826"/>
              <a:gd name="T118" fmla="*/ 1608 w 3731"/>
              <a:gd name="T119" fmla="*/ 785 h 2826"/>
              <a:gd name="T120" fmla="*/ 1438 w 3731"/>
              <a:gd name="T121" fmla="*/ 413 h 2826"/>
              <a:gd name="T122" fmla="*/ 1677 w 3731"/>
              <a:gd name="T123" fmla="*/ 31 h 2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731" h="2826">
                <a:moveTo>
                  <a:pt x="2132" y="2067"/>
                </a:moveTo>
                <a:lnTo>
                  <a:pt x="2135" y="2150"/>
                </a:lnTo>
                <a:lnTo>
                  <a:pt x="2140" y="2226"/>
                </a:lnTo>
                <a:lnTo>
                  <a:pt x="2147" y="2295"/>
                </a:lnTo>
                <a:lnTo>
                  <a:pt x="2155" y="2358"/>
                </a:lnTo>
                <a:lnTo>
                  <a:pt x="2165" y="2415"/>
                </a:lnTo>
                <a:lnTo>
                  <a:pt x="2176" y="2466"/>
                </a:lnTo>
                <a:lnTo>
                  <a:pt x="2190" y="2508"/>
                </a:lnTo>
                <a:lnTo>
                  <a:pt x="2205" y="2546"/>
                </a:lnTo>
                <a:lnTo>
                  <a:pt x="2222" y="2576"/>
                </a:lnTo>
                <a:lnTo>
                  <a:pt x="2373" y="2579"/>
                </a:lnTo>
                <a:lnTo>
                  <a:pt x="2336" y="2529"/>
                </a:lnTo>
                <a:lnTo>
                  <a:pt x="2303" y="2476"/>
                </a:lnTo>
                <a:lnTo>
                  <a:pt x="2277" y="2420"/>
                </a:lnTo>
                <a:lnTo>
                  <a:pt x="2256" y="2361"/>
                </a:lnTo>
                <a:lnTo>
                  <a:pt x="2240" y="2299"/>
                </a:lnTo>
                <a:lnTo>
                  <a:pt x="2230" y="2235"/>
                </a:lnTo>
                <a:lnTo>
                  <a:pt x="2227" y="2170"/>
                </a:lnTo>
                <a:lnTo>
                  <a:pt x="2227" y="2093"/>
                </a:lnTo>
                <a:lnTo>
                  <a:pt x="2193" y="2089"/>
                </a:lnTo>
                <a:lnTo>
                  <a:pt x="2161" y="2080"/>
                </a:lnTo>
                <a:lnTo>
                  <a:pt x="2132" y="2067"/>
                </a:lnTo>
                <a:close/>
                <a:moveTo>
                  <a:pt x="3642" y="2051"/>
                </a:moveTo>
                <a:lnTo>
                  <a:pt x="3618" y="2067"/>
                </a:lnTo>
                <a:lnTo>
                  <a:pt x="3591" y="2079"/>
                </a:lnTo>
                <a:lnTo>
                  <a:pt x="3563" y="2088"/>
                </a:lnTo>
                <a:lnTo>
                  <a:pt x="3533" y="2093"/>
                </a:lnTo>
                <a:lnTo>
                  <a:pt x="3533" y="2170"/>
                </a:lnTo>
                <a:lnTo>
                  <a:pt x="3530" y="2231"/>
                </a:lnTo>
                <a:lnTo>
                  <a:pt x="3520" y="2292"/>
                </a:lnTo>
                <a:lnTo>
                  <a:pt x="3507" y="2349"/>
                </a:lnTo>
                <a:lnTo>
                  <a:pt x="3488" y="2405"/>
                </a:lnTo>
                <a:lnTo>
                  <a:pt x="3464" y="2459"/>
                </a:lnTo>
                <a:lnTo>
                  <a:pt x="3435" y="2509"/>
                </a:lnTo>
                <a:lnTo>
                  <a:pt x="3402" y="2557"/>
                </a:lnTo>
                <a:lnTo>
                  <a:pt x="3366" y="2602"/>
                </a:lnTo>
                <a:lnTo>
                  <a:pt x="3535" y="2606"/>
                </a:lnTo>
                <a:lnTo>
                  <a:pt x="3553" y="2578"/>
                </a:lnTo>
                <a:lnTo>
                  <a:pt x="3568" y="2544"/>
                </a:lnTo>
                <a:lnTo>
                  <a:pt x="3583" y="2502"/>
                </a:lnTo>
                <a:lnTo>
                  <a:pt x="3595" y="2455"/>
                </a:lnTo>
                <a:lnTo>
                  <a:pt x="3607" y="2403"/>
                </a:lnTo>
                <a:lnTo>
                  <a:pt x="3617" y="2345"/>
                </a:lnTo>
                <a:lnTo>
                  <a:pt x="3625" y="2279"/>
                </a:lnTo>
                <a:lnTo>
                  <a:pt x="3633" y="2210"/>
                </a:lnTo>
                <a:lnTo>
                  <a:pt x="3639" y="2133"/>
                </a:lnTo>
                <a:lnTo>
                  <a:pt x="3642" y="2051"/>
                </a:lnTo>
                <a:close/>
                <a:moveTo>
                  <a:pt x="1517" y="2046"/>
                </a:moveTo>
                <a:lnTo>
                  <a:pt x="1491" y="2049"/>
                </a:lnTo>
                <a:lnTo>
                  <a:pt x="1491" y="2253"/>
                </a:lnTo>
                <a:lnTo>
                  <a:pt x="1489" y="2294"/>
                </a:lnTo>
                <a:lnTo>
                  <a:pt x="1517" y="2298"/>
                </a:lnTo>
                <a:lnTo>
                  <a:pt x="1545" y="2294"/>
                </a:lnTo>
                <a:lnTo>
                  <a:pt x="1572" y="2285"/>
                </a:lnTo>
                <a:lnTo>
                  <a:pt x="1594" y="2270"/>
                </a:lnTo>
                <a:lnTo>
                  <a:pt x="1614" y="2251"/>
                </a:lnTo>
                <a:lnTo>
                  <a:pt x="1628" y="2227"/>
                </a:lnTo>
                <a:lnTo>
                  <a:pt x="1639" y="2200"/>
                </a:lnTo>
                <a:lnTo>
                  <a:pt x="1642" y="2172"/>
                </a:lnTo>
                <a:lnTo>
                  <a:pt x="1639" y="2143"/>
                </a:lnTo>
                <a:lnTo>
                  <a:pt x="1628" y="2117"/>
                </a:lnTo>
                <a:lnTo>
                  <a:pt x="1614" y="2093"/>
                </a:lnTo>
                <a:lnTo>
                  <a:pt x="1594" y="2073"/>
                </a:lnTo>
                <a:lnTo>
                  <a:pt x="1572" y="2059"/>
                </a:lnTo>
                <a:lnTo>
                  <a:pt x="1545" y="2049"/>
                </a:lnTo>
                <a:lnTo>
                  <a:pt x="1517" y="2046"/>
                </a:lnTo>
                <a:close/>
                <a:moveTo>
                  <a:pt x="249" y="2046"/>
                </a:moveTo>
                <a:lnTo>
                  <a:pt x="219" y="2049"/>
                </a:lnTo>
                <a:lnTo>
                  <a:pt x="193" y="2059"/>
                </a:lnTo>
                <a:lnTo>
                  <a:pt x="170" y="2073"/>
                </a:lnTo>
                <a:lnTo>
                  <a:pt x="151" y="2093"/>
                </a:lnTo>
                <a:lnTo>
                  <a:pt x="136" y="2117"/>
                </a:lnTo>
                <a:lnTo>
                  <a:pt x="127" y="2143"/>
                </a:lnTo>
                <a:lnTo>
                  <a:pt x="124" y="2172"/>
                </a:lnTo>
                <a:lnTo>
                  <a:pt x="127" y="2200"/>
                </a:lnTo>
                <a:lnTo>
                  <a:pt x="136" y="2227"/>
                </a:lnTo>
                <a:lnTo>
                  <a:pt x="151" y="2251"/>
                </a:lnTo>
                <a:lnTo>
                  <a:pt x="170" y="2270"/>
                </a:lnTo>
                <a:lnTo>
                  <a:pt x="193" y="2285"/>
                </a:lnTo>
                <a:lnTo>
                  <a:pt x="219" y="2294"/>
                </a:lnTo>
                <a:lnTo>
                  <a:pt x="249" y="2298"/>
                </a:lnTo>
                <a:lnTo>
                  <a:pt x="275" y="2294"/>
                </a:lnTo>
                <a:lnTo>
                  <a:pt x="274" y="2252"/>
                </a:lnTo>
                <a:lnTo>
                  <a:pt x="274" y="2048"/>
                </a:lnTo>
                <a:lnTo>
                  <a:pt x="249" y="2046"/>
                </a:lnTo>
                <a:close/>
                <a:moveTo>
                  <a:pt x="1063" y="1915"/>
                </a:moveTo>
                <a:lnTo>
                  <a:pt x="1085" y="1917"/>
                </a:lnTo>
                <a:lnTo>
                  <a:pt x="1106" y="1926"/>
                </a:lnTo>
                <a:lnTo>
                  <a:pt x="1124" y="1940"/>
                </a:lnTo>
                <a:lnTo>
                  <a:pt x="1136" y="1957"/>
                </a:lnTo>
                <a:lnTo>
                  <a:pt x="1145" y="1977"/>
                </a:lnTo>
                <a:lnTo>
                  <a:pt x="1149" y="2000"/>
                </a:lnTo>
                <a:lnTo>
                  <a:pt x="1145" y="2024"/>
                </a:lnTo>
                <a:lnTo>
                  <a:pt x="1136" y="2045"/>
                </a:lnTo>
                <a:lnTo>
                  <a:pt x="1124" y="2062"/>
                </a:lnTo>
                <a:lnTo>
                  <a:pt x="1106" y="2076"/>
                </a:lnTo>
                <a:lnTo>
                  <a:pt x="1085" y="2084"/>
                </a:lnTo>
                <a:lnTo>
                  <a:pt x="1063" y="2087"/>
                </a:lnTo>
                <a:lnTo>
                  <a:pt x="1040" y="2084"/>
                </a:lnTo>
                <a:lnTo>
                  <a:pt x="1019" y="2076"/>
                </a:lnTo>
                <a:lnTo>
                  <a:pt x="1002" y="2062"/>
                </a:lnTo>
                <a:lnTo>
                  <a:pt x="989" y="2045"/>
                </a:lnTo>
                <a:lnTo>
                  <a:pt x="980" y="2024"/>
                </a:lnTo>
                <a:lnTo>
                  <a:pt x="976" y="2000"/>
                </a:lnTo>
                <a:lnTo>
                  <a:pt x="980" y="1977"/>
                </a:lnTo>
                <a:lnTo>
                  <a:pt x="989" y="1957"/>
                </a:lnTo>
                <a:lnTo>
                  <a:pt x="1002" y="1940"/>
                </a:lnTo>
                <a:lnTo>
                  <a:pt x="1019" y="1926"/>
                </a:lnTo>
                <a:lnTo>
                  <a:pt x="1040" y="1917"/>
                </a:lnTo>
                <a:lnTo>
                  <a:pt x="1063" y="1915"/>
                </a:lnTo>
                <a:close/>
                <a:moveTo>
                  <a:pt x="745" y="1915"/>
                </a:moveTo>
                <a:lnTo>
                  <a:pt x="768" y="1917"/>
                </a:lnTo>
                <a:lnTo>
                  <a:pt x="789" y="1926"/>
                </a:lnTo>
                <a:lnTo>
                  <a:pt x="806" y="1940"/>
                </a:lnTo>
                <a:lnTo>
                  <a:pt x="819" y="1957"/>
                </a:lnTo>
                <a:lnTo>
                  <a:pt x="828" y="1977"/>
                </a:lnTo>
                <a:lnTo>
                  <a:pt x="831" y="2000"/>
                </a:lnTo>
                <a:lnTo>
                  <a:pt x="828" y="2024"/>
                </a:lnTo>
                <a:lnTo>
                  <a:pt x="819" y="2045"/>
                </a:lnTo>
                <a:lnTo>
                  <a:pt x="806" y="2062"/>
                </a:lnTo>
                <a:lnTo>
                  <a:pt x="789" y="2076"/>
                </a:lnTo>
                <a:lnTo>
                  <a:pt x="768" y="2084"/>
                </a:lnTo>
                <a:lnTo>
                  <a:pt x="745" y="2087"/>
                </a:lnTo>
                <a:lnTo>
                  <a:pt x="722" y="2084"/>
                </a:lnTo>
                <a:lnTo>
                  <a:pt x="701" y="2076"/>
                </a:lnTo>
                <a:lnTo>
                  <a:pt x="684" y="2062"/>
                </a:lnTo>
                <a:lnTo>
                  <a:pt x="670" y="2045"/>
                </a:lnTo>
                <a:lnTo>
                  <a:pt x="663" y="2024"/>
                </a:lnTo>
                <a:lnTo>
                  <a:pt x="659" y="2000"/>
                </a:lnTo>
                <a:lnTo>
                  <a:pt x="663" y="1977"/>
                </a:lnTo>
                <a:lnTo>
                  <a:pt x="670" y="1957"/>
                </a:lnTo>
                <a:lnTo>
                  <a:pt x="684" y="1940"/>
                </a:lnTo>
                <a:lnTo>
                  <a:pt x="701" y="1926"/>
                </a:lnTo>
                <a:lnTo>
                  <a:pt x="722" y="1917"/>
                </a:lnTo>
                <a:lnTo>
                  <a:pt x="745" y="1915"/>
                </a:lnTo>
                <a:close/>
                <a:moveTo>
                  <a:pt x="3074" y="1845"/>
                </a:moveTo>
                <a:lnTo>
                  <a:pt x="3097" y="1848"/>
                </a:lnTo>
                <a:lnTo>
                  <a:pt x="3116" y="1856"/>
                </a:lnTo>
                <a:lnTo>
                  <a:pt x="3133" y="1870"/>
                </a:lnTo>
                <a:lnTo>
                  <a:pt x="3145" y="1886"/>
                </a:lnTo>
                <a:lnTo>
                  <a:pt x="3155" y="1906"/>
                </a:lnTo>
                <a:lnTo>
                  <a:pt x="3157" y="1928"/>
                </a:lnTo>
                <a:lnTo>
                  <a:pt x="3155" y="1951"/>
                </a:lnTo>
                <a:lnTo>
                  <a:pt x="3145" y="1972"/>
                </a:lnTo>
                <a:lnTo>
                  <a:pt x="3133" y="1988"/>
                </a:lnTo>
                <a:lnTo>
                  <a:pt x="3116" y="2001"/>
                </a:lnTo>
                <a:lnTo>
                  <a:pt x="3097" y="2009"/>
                </a:lnTo>
                <a:lnTo>
                  <a:pt x="3074" y="2013"/>
                </a:lnTo>
                <a:lnTo>
                  <a:pt x="3052" y="2009"/>
                </a:lnTo>
                <a:lnTo>
                  <a:pt x="3032" y="2001"/>
                </a:lnTo>
                <a:lnTo>
                  <a:pt x="3015" y="1988"/>
                </a:lnTo>
                <a:lnTo>
                  <a:pt x="3002" y="1972"/>
                </a:lnTo>
                <a:lnTo>
                  <a:pt x="2993" y="1951"/>
                </a:lnTo>
                <a:lnTo>
                  <a:pt x="2991" y="1928"/>
                </a:lnTo>
                <a:lnTo>
                  <a:pt x="2993" y="1906"/>
                </a:lnTo>
                <a:lnTo>
                  <a:pt x="3002" y="1886"/>
                </a:lnTo>
                <a:lnTo>
                  <a:pt x="3015" y="1870"/>
                </a:lnTo>
                <a:lnTo>
                  <a:pt x="3032" y="1856"/>
                </a:lnTo>
                <a:lnTo>
                  <a:pt x="3052" y="1848"/>
                </a:lnTo>
                <a:lnTo>
                  <a:pt x="3074" y="1845"/>
                </a:lnTo>
                <a:close/>
                <a:moveTo>
                  <a:pt x="2732" y="1845"/>
                </a:moveTo>
                <a:lnTo>
                  <a:pt x="2753" y="1848"/>
                </a:lnTo>
                <a:lnTo>
                  <a:pt x="2774" y="1856"/>
                </a:lnTo>
                <a:lnTo>
                  <a:pt x="2791" y="1870"/>
                </a:lnTo>
                <a:lnTo>
                  <a:pt x="2803" y="1886"/>
                </a:lnTo>
                <a:lnTo>
                  <a:pt x="2813" y="1906"/>
                </a:lnTo>
                <a:lnTo>
                  <a:pt x="2815" y="1928"/>
                </a:lnTo>
                <a:lnTo>
                  <a:pt x="2813" y="1951"/>
                </a:lnTo>
                <a:lnTo>
                  <a:pt x="2803" y="1972"/>
                </a:lnTo>
                <a:lnTo>
                  <a:pt x="2791" y="1988"/>
                </a:lnTo>
                <a:lnTo>
                  <a:pt x="2774" y="2001"/>
                </a:lnTo>
                <a:lnTo>
                  <a:pt x="2753" y="2009"/>
                </a:lnTo>
                <a:lnTo>
                  <a:pt x="2732" y="2013"/>
                </a:lnTo>
                <a:lnTo>
                  <a:pt x="2709" y="2009"/>
                </a:lnTo>
                <a:lnTo>
                  <a:pt x="2690" y="2001"/>
                </a:lnTo>
                <a:lnTo>
                  <a:pt x="2673" y="1988"/>
                </a:lnTo>
                <a:lnTo>
                  <a:pt x="2660" y="1972"/>
                </a:lnTo>
                <a:lnTo>
                  <a:pt x="2651" y="1951"/>
                </a:lnTo>
                <a:lnTo>
                  <a:pt x="2649" y="1928"/>
                </a:lnTo>
                <a:lnTo>
                  <a:pt x="2651" y="1906"/>
                </a:lnTo>
                <a:lnTo>
                  <a:pt x="2660" y="1886"/>
                </a:lnTo>
                <a:lnTo>
                  <a:pt x="2673" y="1870"/>
                </a:lnTo>
                <a:lnTo>
                  <a:pt x="2690" y="1856"/>
                </a:lnTo>
                <a:lnTo>
                  <a:pt x="2709" y="1848"/>
                </a:lnTo>
                <a:lnTo>
                  <a:pt x="2732" y="1845"/>
                </a:lnTo>
                <a:close/>
                <a:moveTo>
                  <a:pt x="2123" y="1794"/>
                </a:moveTo>
                <a:lnTo>
                  <a:pt x="2120" y="1798"/>
                </a:lnTo>
                <a:lnTo>
                  <a:pt x="2117" y="1802"/>
                </a:lnTo>
                <a:lnTo>
                  <a:pt x="2113" y="1806"/>
                </a:lnTo>
                <a:lnTo>
                  <a:pt x="2106" y="1818"/>
                </a:lnTo>
                <a:lnTo>
                  <a:pt x="2101" y="1833"/>
                </a:lnTo>
                <a:lnTo>
                  <a:pt x="2099" y="1852"/>
                </a:lnTo>
                <a:lnTo>
                  <a:pt x="2098" y="1874"/>
                </a:lnTo>
                <a:lnTo>
                  <a:pt x="2101" y="1905"/>
                </a:lnTo>
                <a:lnTo>
                  <a:pt x="2111" y="1934"/>
                </a:lnTo>
                <a:lnTo>
                  <a:pt x="2126" y="1958"/>
                </a:lnTo>
                <a:lnTo>
                  <a:pt x="2145" y="1980"/>
                </a:lnTo>
                <a:lnTo>
                  <a:pt x="2169" y="1996"/>
                </a:lnTo>
                <a:lnTo>
                  <a:pt x="2197" y="2007"/>
                </a:lnTo>
                <a:lnTo>
                  <a:pt x="2227" y="2013"/>
                </a:lnTo>
                <a:lnTo>
                  <a:pt x="2227" y="1823"/>
                </a:lnTo>
                <a:lnTo>
                  <a:pt x="2185" y="1814"/>
                </a:lnTo>
                <a:lnTo>
                  <a:pt x="2151" y="1804"/>
                </a:lnTo>
                <a:lnTo>
                  <a:pt x="2123" y="1794"/>
                </a:lnTo>
                <a:close/>
                <a:moveTo>
                  <a:pt x="382" y="1777"/>
                </a:moveTo>
                <a:lnTo>
                  <a:pt x="366" y="1816"/>
                </a:lnTo>
                <a:lnTo>
                  <a:pt x="357" y="1858"/>
                </a:lnTo>
                <a:lnTo>
                  <a:pt x="353" y="1901"/>
                </a:lnTo>
                <a:lnTo>
                  <a:pt x="353" y="2252"/>
                </a:lnTo>
                <a:lnTo>
                  <a:pt x="357" y="2310"/>
                </a:lnTo>
                <a:lnTo>
                  <a:pt x="366" y="2365"/>
                </a:lnTo>
                <a:lnTo>
                  <a:pt x="382" y="2419"/>
                </a:lnTo>
                <a:lnTo>
                  <a:pt x="403" y="2469"/>
                </a:lnTo>
                <a:lnTo>
                  <a:pt x="430" y="2517"/>
                </a:lnTo>
                <a:lnTo>
                  <a:pt x="461" y="2561"/>
                </a:lnTo>
                <a:lnTo>
                  <a:pt x="497" y="2601"/>
                </a:lnTo>
                <a:lnTo>
                  <a:pt x="538" y="2637"/>
                </a:lnTo>
                <a:lnTo>
                  <a:pt x="581" y="2669"/>
                </a:lnTo>
                <a:lnTo>
                  <a:pt x="628" y="2696"/>
                </a:lnTo>
                <a:lnTo>
                  <a:pt x="678" y="2717"/>
                </a:lnTo>
                <a:lnTo>
                  <a:pt x="732" y="2733"/>
                </a:lnTo>
                <a:lnTo>
                  <a:pt x="786" y="2743"/>
                </a:lnTo>
                <a:lnTo>
                  <a:pt x="844" y="2746"/>
                </a:lnTo>
                <a:lnTo>
                  <a:pt x="922" y="2746"/>
                </a:lnTo>
                <a:lnTo>
                  <a:pt x="978" y="2743"/>
                </a:lnTo>
                <a:lnTo>
                  <a:pt x="1033" y="2733"/>
                </a:lnTo>
                <a:lnTo>
                  <a:pt x="1086" y="2717"/>
                </a:lnTo>
                <a:lnTo>
                  <a:pt x="1136" y="2696"/>
                </a:lnTo>
                <a:lnTo>
                  <a:pt x="1184" y="2669"/>
                </a:lnTo>
                <a:lnTo>
                  <a:pt x="1227" y="2637"/>
                </a:lnTo>
                <a:lnTo>
                  <a:pt x="1268" y="2602"/>
                </a:lnTo>
                <a:lnTo>
                  <a:pt x="1303" y="2561"/>
                </a:lnTo>
                <a:lnTo>
                  <a:pt x="1335" y="2517"/>
                </a:lnTo>
                <a:lnTo>
                  <a:pt x="1361" y="2469"/>
                </a:lnTo>
                <a:lnTo>
                  <a:pt x="1383" y="2419"/>
                </a:lnTo>
                <a:lnTo>
                  <a:pt x="1399" y="2366"/>
                </a:lnTo>
                <a:lnTo>
                  <a:pt x="1408" y="2310"/>
                </a:lnTo>
                <a:lnTo>
                  <a:pt x="1411" y="2253"/>
                </a:lnTo>
                <a:lnTo>
                  <a:pt x="1411" y="1901"/>
                </a:lnTo>
                <a:lnTo>
                  <a:pt x="1408" y="1860"/>
                </a:lnTo>
                <a:lnTo>
                  <a:pt x="1400" y="1821"/>
                </a:lnTo>
                <a:lnTo>
                  <a:pt x="1385" y="1782"/>
                </a:lnTo>
                <a:lnTo>
                  <a:pt x="1284" y="1799"/>
                </a:lnTo>
                <a:lnTo>
                  <a:pt x="1188" y="1813"/>
                </a:lnTo>
                <a:lnTo>
                  <a:pt x="1097" y="1822"/>
                </a:lnTo>
                <a:lnTo>
                  <a:pt x="1009" y="1829"/>
                </a:lnTo>
                <a:lnTo>
                  <a:pt x="928" y="1832"/>
                </a:lnTo>
                <a:lnTo>
                  <a:pt x="852" y="1833"/>
                </a:lnTo>
                <a:lnTo>
                  <a:pt x="781" y="1832"/>
                </a:lnTo>
                <a:lnTo>
                  <a:pt x="715" y="1829"/>
                </a:lnTo>
                <a:lnTo>
                  <a:pt x="655" y="1824"/>
                </a:lnTo>
                <a:lnTo>
                  <a:pt x="599" y="1818"/>
                </a:lnTo>
                <a:lnTo>
                  <a:pt x="549" y="1812"/>
                </a:lnTo>
                <a:lnTo>
                  <a:pt x="505" y="1805"/>
                </a:lnTo>
                <a:lnTo>
                  <a:pt x="466" y="1798"/>
                </a:lnTo>
                <a:lnTo>
                  <a:pt x="432" y="1790"/>
                </a:lnTo>
                <a:lnTo>
                  <a:pt x="403" y="1783"/>
                </a:lnTo>
                <a:lnTo>
                  <a:pt x="382" y="1777"/>
                </a:lnTo>
                <a:close/>
                <a:moveTo>
                  <a:pt x="3533" y="1738"/>
                </a:moveTo>
                <a:lnTo>
                  <a:pt x="3533" y="2012"/>
                </a:lnTo>
                <a:lnTo>
                  <a:pt x="3559" y="2005"/>
                </a:lnTo>
                <a:lnTo>
                  <a:pt x="3583" y="1993"/>
                </a:lnTo>
                <a:lnTo>
                  <a:pt x="3605" y="1977"/>
                </a:lnTo>
                <a:lnTo>
                  <a:pt x="3623" y="1958"/>
                </a:lnTo>
                <a:lnTo>
                  <a:pt x="3636" y="1935"/>
                </a:lnTo>
                <a:lnTo>
                  <a:pt x="3647" y="1910"/>
                </a:lnTo>
                <a:lnTo>
                  <a:pt x="3647" y="1841"/>
                </a:lnTo>
                <a:lnTo>
                  <a:pt x="3638" y="1816"/>
                </a:lnTo>
                <a:lnTo>
                  <a:pt x="3624" y="1792"/>
                </a:lnTo>
                <a:lnTo>
                  <a:pt x="3606" y="1773"/>
                </a:lnTo>
                <a:lnTo>
                  <a:pt x="3584" y="1757"/>
                </a:lnTo>
                <a:lnTo>
                  <a:pt x="3559" y="1745"/>
                </a:lnTo>
                <a:lnTo>
                  <a:pt x="3533" y="1738"/>
                </a:lnTo>
                <a:close/>
                <a:moveTo>
                  <a:pt x="3400" y="1415"/>
                </a:moveTo>
                <a:lnTo>
                  <a:pt x="3370" y="1450"/>
                </a:lnTo>
                <a:lnTo>
                  <a:pt x="3338" y="1486"/>
                </a:lnTo>
                <a:lnTo>
                  <a:pt x="3301" y="1523"/>
                </a:lnTo>
                <a:lnTo>
                  <a:pt x="3260" y="1562"/>
                </a:lnTo>
                <a:lnTo>
                  <a:pt x="3216" y="1600"/>
                </a:lnTo>
                <a:lnTo>
                  <a:pt x="3168" y="1638"/>
                </a:lnTo>
                <a:lnTo>
                  <a:pt x="3117" y="1674"/>
                </a:lnTo>
                <a:lnTo>
                  <a:pt x="3063" y="1710"/>
                </a:lnTo>
                <a:lnTo>
                  <a:pt x="3003" y="1742"/>
                </a:lnTo>
                <a:lnTo>
                  <a:pt x="2942" y="1772"/>
                </a:lnTo>
                <a:lnTo>
                  <a:pt x="2876" y="1797"/>
                </a:lnTo>
                <a:lnTo>
                  <a:pt x="2801" y="1821"/>
                </a:lnTo>
                <a:lnTo>
                  <a:pt x="2727" y="1838"/>
                </a:lnTo>
                <a:lnTo>
                  <a:pt x="2655" y="1849"/>
                </a:lnTo>
                <a:lnTo>
                  <a:pt x="2583" y="1855"/>
                </a:lnTo>
                <a:lnTo>
                  <a:pt x="2515" y="1857"/>
                </a:lnTo>
                <a:lnTo>
                  <a:pt x="2459" y="1856"/>
                </a:lnTo>
                <a:lnTo>
                  <a:pt x="2405" y="1852"/>
                </a:lnTo>
                <a:lnTo>
                  <a:pt x="2355" y="1847"/>
                </a:lnTo>
                <a:lnTo>
                  <a:pt x="2307" y="1839"/>
                </a:lnTo>
                <a:lnTo>
                  <a:pt x="2307" y="2170"/>
                </a:lnTo>
                <a:lnTo>
                  <a:pt x="2310" y="2230"/>
                </a:lnTo>
                <a:lnTo>
                  <a:pt x="2319" y="2291"/>
                </a:lnTo>
                <a:lnTo>
                  <a:pt x="2335" y="2348"/>
                </a:lnTo>
                <a:lnTo>
                  <a:pt x="2357" y="2403"/>
                </a:lnTo>
                <a:lnTo>
                  <a:pt x="2383" y="2454"/>
                </a:lnTo>
                <a:lnTo>
                  <a:pt x="2415" y="2503"/>
                </a:lnTo>
                <a:lnTo>
                  <a:pt x="2451" y="2548"/>
                </a:lnTo>
                <a:lnTo>
                  <a:pt x="2492" y="2589"/>
                </a:lnTo>
                <a:lnTo>
                  <a:pt x="2536" y="2626"/>
                </a:lnTo>
                <a:lnTo>
                  <a:pt x="2585" y="2658"/>
                </a:lnTo>
                <a:lnTo>
                  <a:pt x="2636" y="2684"/>
                </a:lnTo>
                <a:lnTo>
                  <a:pt x="2691" y="2706"/>
                </a:lnTo>
                <a:lnTo>
                  <a:pt x="2748" y="2722"/>
                </a:lnTo>
                <a:lnTo>
                  <a:pt x="2808" y="2731"/>
                </a:lnTo>
                <a:lnTo>
                  <a:pt x="2868" y="2735"/>
                </a:lnTo>
                <a:lnTo>
                  <a:pt x="2891" y="2735"/>
                </a:lnTo>
                <a:lnTo>
                  <a:pt x="2952" y="2731"/>
                </a:lnTo>
                <a:lnTo>
                  <a:pt x="3011" y="2722"/>
                </a:lnTo>
                <a:lnTo>
                  <a:pt x="3068" y="2706"/>
                </a:lnTo>
                <a:lnTo>
                  <a:pt x="3123" y="2684"/>
                </a:lnTo>
                <a:lnTo>
                  <a:pt x="3175" y="2658"/>
                </a:lnTo>
                <a:lnTo>
                  <a:pt x="3223" y="2626"/>
                </a:lnTo>
                <a:lnTo>
                  <a:pt x="3267" y="2589"/>
                </a:lnTo>
                <a:lnTo>
                  <a:pt x="3308" y="2548"/>
                </a:lnTo>
                <a:lnTo>
                  <a:pt x="3344" y="2503"/>
                </a:lnTo>
                <a:lnTo>
                  <a:pt x="3376" y="2454"/>
                </a:lnTo>
                <a:lnTo>
                  <a:pt x="3402" y="2403"/>
                </a:lnTo>
                <a:lnTo>
                  <a:pt x="3424" y="2348"/>
                </a:lnTo>
                <a:lnTo>
                  <a:pt x="3440" y="2291"/>
                </a:lnTo>
                <a:lnTo>
                  <a:pt x="3450" y="2231"/>
                </a:lnTo>
                <a:lnTo>
                  <a:pt x="3452" y="2170"/>
                </a:lnTo>
                <a:lnTo>
                  <a:pt x="3452" y="1569"/>
                </a:lnTo>
                <a:lnTo>
                  <a:pt x="3450" y="1535"/>
                </a:lnTo>
                <a:lnTo>
                  <a:pt x="3444" y="1503"/>
                </a:lnTo>
                <a:lnTo>
                  <a:pt x="3433" y="1472"/>
                </a:lnTo>
                <a:lnTo>
                  <a:pt x="3418" y="1442"/>
                </a:lnTo>
                <a:lnTo>
                  <a:pt x="3400" y="1415"/>
                </a:lnTo>
                <a:close/>
                <a:moveTo>
                  <a:pt x="3472" y="1321"/>
                </a:moveTo>
                <a:lnTo>
                  <a:pt x="3461" y="1335"/>
                </a:lnTo>
                <a:lnTo>
                  <a:pt x="3450" y="1351"/>
                </a:lnTo>
                <a:lnTo>
                  <a:pt x="3475" y="1382"/>
                </a:lnTo>
                <a:lnTo>
                  <a:pt x="3495" y="1416"/>
                </a:lnTo>
                <a:lnTo>
                  <a:pt x="3511" y="1452"/>
                </a:lnTo>
                <a:lnTo>
                  <a:pt x="3523" y="1490"/>
                </a:lnTo>
                <a:lnTo>
                  <a:pt x="3530" y="1529"/>
                </a:lnTo>
                <a:lnTo>
                  <a:pt x="3533" y="1569"/>
                </a:lnTo>
                <a:lnTo>
                  <a:pt x="3533" y="1657"/>
                </a:lnTo>
                <a:lnTo>
                  <a:pt x="3569" y="1663"/>
                </a:lnTo>
                <a:lnTo>
                  <a:pt x="3603" y="1675"/>
                </a:lnTo>
                <a:lnTo>
                  <a:pt x="3635" y="1694"/>
                </a:lnTo>
                <a:lnTo>
                  <a:pt x="3620" y="1624"/>
                </a:lnTo>
                <a:lnTo>
                  <a:pt x="3601" y="1558"/>
                </a:lnTo>
                <a:lnTo>
                  <a:pt x="3576" y="1494"/>
                </a:lnTo>
                <a:lnTo>
                  <a:pt x="3545" y="1433"/>
                </a:lnTo>
                <a:lnTo>
                  <a:pt x="3510" y="1375"/>
                </a:lnTo>
                <a:lnTo>
                  <a:pt x="3472" y="1321"/>
                </a:lnTo>
                <a:close/>
                <a:moveTo>
                  <a:pt x="1918" y="1244"/>
                </a:moveTo>
                <a:lnTo>
                  <a:pt x="1920" y="1244"/>
                </a:lnTo>
                <a:lnTo>
                  <a:pt x="1922" y="1245"/>
                </a:lnTo>
                <a:lnTo>
                  <a:pt x="1923" y="1248"/>
                </a:lnTo>
                <a:lnTo>
                  <a:pt x="1923" y="1280"/>
                </a:lnTo>
                <a:lnTo>
                  <a:pt x="1920" y="1290"/>
                </a:lnTo>
                <a:lnTo>
                  <a:pt x="1914" y="1297"/>
                </a:lnTo>
                <a:lnTo>
                  <a:pt x="1903" y="1303"/>
                </a:lnTo>
                <a:lnTo>
                  <a:pt x="1892" y="1305"/>
                </a:lnTo>
                <a:lnTo>
                  <a:pt x="1781" y="1305"/>
                </a:lnTo>
                <a:lnTo>
                  <a:pt x="1769" y="1303"/>
                </a:lnTo>
                <a:lnTo>
                  <a:pt x="1759" y="1297"/>
                </a:lnTo>
                <a:lnTo>
                  <a:pt x="1752" y="1290"/>
                </a:lnTo>
                <a:lnTo>
                  <a:pt x="1750" y="1280"/>
                </a:lnTo>
                <a:lnTo>
                  <a:pt x="1750" y="1263"/>
                </a:lnTo>
                <a:lnTo>
                  <a:pt x="1751" y="1260"/>
                </a:lnTo>
                <a:lnTo>
                  <a:pt x="1752" y="1259"/>
                </a:lnTo>
                <a:lnTo>
                  <a:pt x="1756" y="1258"/>
                </a:lnTo>
                <a:lnTo>
                  <a:pt x="1918" y="1244"/>
                </a:lnTo>
                <a:close/>
                <a:moveTo>
                  <a:pt x="3067" y="1226"/>
                </a:moveTo>
                <a:lnTo>
                  <a:pt x="3033" y="1267"/>
                </a:lnTo>
                <a:lnTo>
                  <a:pt x="2994" y="1310"/>
                </a:lnTo>
                <a:lnTo>
                  <a:pt x="2951" y="1353"/>
                </a:lnTo>
                <a:lnTo>
                  <a:pt x="2902" y="1396"/>
                </a:lnTo>
                <a:lnTo>
                  <a:pt x="2850" y="1439"/>
                </a:lnTo>
                <a:lnTo>
                  <a:pt x="2793" y="1480"/>
                </a:lnTo>
                <a:lnTo>
                  <a:pt x="2732" y="1519"/>
                </a:lnTo>
                <a:lnTo>
                  <a:pt x="2668" y="1553"/>
                </a:lnTo>
                <a:lnTo>
                  <a:pt x="2606" y="1583"/>
                </a:lnTo>
                <a:lnTo>
                  <a:pt x="2544" y="1607"/>
                </a:lnTo>
                <a:lnTo>
                  <a:pt x="2485" y="1626"/>
                </a:lnTo>
                <a:lnTo>
                  <a:pt x="2428" y="1642"/>
                </a:lnTo>
                <a:lnTo>
                  <a:pt x="2375" y="1655"/>
                </a:lnTo>
                <a:lnTo>
                  <a:pt x="2324" y="1664"/>
                </a:lnTo>
                <a:lnTo>
                  <a:pt x="2278" y="1671"/>
                </a:lnTo>
                <a:lnTo>
                  <a:pt x="2238" y="1675"/>
                </a:lnTo>
                <a:lnTo>
                  <a:pt x="2202" y="1678"/>
                </a:lnTo>
                <a:lnTo>
                  <a:pt x="2173" y="1679"/>
                </a:lnTo>
                <a:lnTo>
                  <a:pt x="2150" y="1679"/>
                </a:lnTo>
                <a:lnTo>
                  <a:pt x="2141" y="1679"/>
                </a:lnTo>
                <a:lnTo>
                  <a:pt x="2134" y="1679"/>
                </a:lnTo>
                <a:lnTo>
                  <a:pt x="2131" y="1712"/>
                </a:lnTo>
                <a:lnTo>
                  <a:pt x="2148" y="1718"/>
                </a:lnTo>
                <a:lnTo>
                  <a:pt x="2172" y="1726"/>
                </a:lnTo>
                <a:lnTo>
                  <a:pt x="2201" y="1734"/>
                </a:lnTo>
                <a:lnTo>
                  <a:pt x="2236" y="1743"/>
                </a:lnTo>
                <a:lnTo>
                  <a:pt x="2276" y="1752"/>
                </a:lnTo>
                <a:lnTo>
                  <a:pt x="2320" y="1760"/>
                </a:lnTo>
                <a:lnTo>
                  <a:pt x="2369" y="1767"/>
                </a:lnTo>
                <a:lnTo>
                  <a:pt x="2422" y="1773"/>
                </a:lnTo>
                <a:lnTo>
                  <a:pt x="2476" y="1775"/>
                </a:lnTo>
                <a:lnTo>
                  <a:pt x="2534" y="1776"/>
                </a:lnTo>
                <a:lnTo>
                  <a:pt x="2594" y="1774"/>
                </a:lnTo>
                <a:lnTo>
                  <a:pt x="2657" y="1767"/>
                </a:lnTo>
                <a:lnTo>
                  <a:pt x="2720" y="1757"/>
                </a:lnTo>
                <a:lnTo>
                  <a:pt x="2785" y="1742"/>
                </a:lnTo>
                <a:lnTo>
                  <a:pt x="2850" y="1721"/>
                </a:lnTo>
                <a:lnTo>
                  <a:pt x="2911" y="1697"/>
                </a:lnTo>
                <a:lnTo>
                  <a:pt x="2970" y="1669"/>
                </a:lnTo>
                <a:lnTo>
                  <a:pt x="3025" y="1638"/>
                </a:lnTo>
                <a:lnTo>
                  <a:pt x="3077" y="1605"/>
                </a:lnTo>
                <a:lnTo>
                  <a:pt x="3125" y="1569"/>
                </a:lnTo>
                <a:lnTo>
                  <a:pt x="3170" y="1533"/>
                </a:lnTo>
                <a:lnTo>
                  <a:pt x="3213" y="1496"/>
                </a:lnTo>
                <a:lnTo>
                  <a:pt x="3250" y="1459"/>
                </a:lnTo>
                <a:lnTo>
                  <a:pt x="3285" y="1424"/>
                </a:lnTo>
                <a:lnTo>
                  <a:pt x="3316" y="1390"/>
                </a:lnTo>
                <a:lnTo>
                  <a:pt x="3344" y="1356"/>
                </a:lnTo>
                <a:lnTo>
                  <a:pt x="3367" y="1327"/>
                </a:lnTo>
                <a:lnTo>
                  <a:pt x="3388" y="1300"/>
                </a:lnTo>
                <a:lnTo>
                  <a:pt x="3403" y="1277"/>
                </a:lnTo>
                <a:lnTo>
                  <a:pt x="3374" y="1268"/>
                </a:lnTo>
                <a:lnTo>
                  <a:pt x="3338" y="1258"/>
                </a:lnTo>
                <a:lnTo>
                  <a:pt x="3294" y="1249"/>
                </a:lnTo>
                <a:lnTo>
                  <a:pt x="3245" y="1240"/>
                </a:lnTo>
                <a:lnTo>
                  <a:pt x="3190" y="1233"/>
                </a:lnTo>
                <a:lnTo>
                  <a:pt x="3131" y="1228"/>
                </a:lnTo>
                <a:lnTo>
                  <a:pt x="3067" y="1226"/>
                </a:lnTo>
                <a:close/>
                <a:moveTo>
                  <a:pt x="1955" y="1120"/>
                </a:moveTo>
                <a:lnTo>
                  <a:pt x="1970" y="1120"/>
                </a:lnTo>
                <a:lnTo>
                  <a:pt x="1984" y="1127"/>
                </a:lnTo>
                <a:lnTo>
                  <a:pt x="1994" y="1138"/>
                </a:lnTo>
                <a:lnTo>
                  <a:pt x="2000" y="1153"/>
                </a:lnTo>
                <a:lnTo>
                  <a:pt x="1999" y="1169"/>
                </a:lnTo>
                <a:lnTo>
                  <a:pt x="1992" y="1183"/>
                </a:lnTo>
                <a:lnTo>
                  <a:pt x="1981" y="1193"/>
                </a:lnTo>
                <a:lnTo>
                  <a:pt x="1966" y="1199"/>
                </a:lnTo>
                <a:lnTo>
                  <a:pt x="1710" y="1235"/>
                </a:lnTo>
                <a:lnTo>
                  <a:pt x="1705" y="1235"/>
                </a:lnTo>
                <a:lnTo>
                  <a:pt x="1691" y="1233"/>
                </a:lnTo>
                <a:lnTo>
                  <a:pt x="1678" y="1226"/>
                </a:lnTo>
                <a:lnTo>
                  <a:pt x="1669" y="1215"/>
                </a:lnTo>
                <a:lnTo>
                  <a:pt x="1665" y="1201"/>
                </a:lnTo>
                <a:lnTo>
                  <a:pt x="1666" y="1185"/>
                </a:lnTo>
                <a:lnTo>
                  <a:pt x="1673" y="1171"/>
                </a:lnTo>
                <a:lnTo>
                  <a:pt x="1684" y="1161"/>
                </a:lnTo>
                <a:lnTo>
                  <a:pt x="1699" y="1155"/>
                </a:lnTo>
                <a:lnTo>
                  <a:pt x="1955" y="1120"/>
                </a:lnTo>
                <a:close/>
                <a:moveTo>
                  <a:pt x="3164" y="1089"/>
                </a:moveTo>
                <a:lnTo>
                  <a:pt x="3153" y="1105"/>
                </a:lnTo>
                <a:lnTo>
                  <a:pt x="3141" y="1125"/>
                </a:lnTo>
                <a:lnTo>
                  <a:pt x="3126" y="1147"/>
                </a:lnTo>
                <a:lnTo>
                  <a:pt x="3178" y="1151"/>
                </a:lnTo>
                <a:lnTo>
                  <a:pt x="3227" y="1156"/>
                </a:lnTo>
                <a:lnTo>
                  <a:pt x="3272" y="1163"/>
                </a:lnTo>
                <a:lnTo>
                  <a:pt x="3314" y="1170"/>
                </a:lnTo>
                <a:lnTo>
                  <a:pt x="3266" y="1139"/>
                </a:lnTo>
                <a:lnTo>
                  <a:pt x="3216" y="1113"/>
                </a:lnTo>
                <a:lnTo>
                  <a:pt x="3164" y="1089"/>
                </a:lnTo>
                <a:close/>
                <a:moveTo>
                  <a:pt x="3070" y="1085"/>
                </a:moveTo>
                <a:lnTo>
                  <a:pt x="3033" y="1089"/>
                </a:lnTo>
                <a:lnTo>
                  <a:pt x="2988" y="1094"/>
                </a:lnTo>
                <a:lnTo>
                  <a:pt x="2938" y="1104"/>
                </a:lnTo>
                <a:lnTo>
                  <a:pt x="2882" y="1115"/>
                </a:lnTo>
                <a:lnTo>
                  <a:pt x="2824" y="1131"/>
                </a:lnTo>
                <a:lnTo>
                  <a:pt x="2761" y="1151"/>
                </a:lnTo>
                <a:lnTo>
                  <a:pt x="2699" y="1175"/>
                </a:lnTo>
                <a:lnTo>
                  <a:pt x="2634" y="1203"/>
                </a:lnTo>
                <a:lnTo>
                  <a:pt x="2569" y="1239"/>
                </a:lnTo>
                <a:lnTo>
                  <a:pt x="2513" y="1274"/>
                </a:lnTo>
                <a:lnTo>
                  <a:pt x="2461" y="1311"/>
                </a:lnTo>
                <a:lnTo>
                  <a:pt x="2414" y="1350"/>
                </a:lnTo>
                <a:lnTo>
                  <a:pt x="2370" y="1390"/>
                </a:lnTo>
                <a:lnTo>
                  <a:pt x="2332" y="1428"/>
                </a:lnTo>
                <a:lnTo>
                  <a:pt x="2297" y="1466"/>
                </a:lnTo>
                <a:lnTo>
                  <a:pt x="2266" y="1504"/>
                </a:lnTo>
                <a:lnTo>
                  <a:pt x="2240" y="1538"/>
                </a:lnTo>
                <a:lnTo>
                  <a:pt x="2217" y="1569"/>
                </a:lnTo>
                <a:lnTo>
                  <a:pt x="2199" y="1597"/>
                </a:lnTo>
                <a:lnTo>
                  <a:pt x="2236" y="1594"/>
                </a:lnTo>
                <a:lnTo>
                  <a:pt x="2280" y="1589"/>
                </a:lnTo>
                <a:lnTo>
                  <a:pt x="2328" y="1582"/>
                </a:lnTo>
                <a:lnTo>
                  <a:pt x="2382" y="1570"/>
                </a:lnTo>
                <a:lnTo>
                  <a:pt x="2440" y="1555"/>
                </a:lnTo>
                <a:lnTo>
                  <a:pt x="2500" y="1537"/>
                </a:lnTo>
                <a:lnTo>
                  <a:pt x="2563" y="1513"/>
                </a:lnTo>
                <a:lnTo>
                  <a:pt x="2626" y="1484"/>
                </a:lnTo>
                <a:lnTo>
                  <a:pt x="2691" y="1450"/>
                </a:lnTo>
                <a:lnTo>
                  <a:pt x="2748" y="1415"/>
                </a:lnTo>
                <a:lnTo>
                  <a:pt x="2799" y="1377"/>
                </a:lnTo>
                <a:lnTo>
                  <a:pt x="2848" y="1338"/>
                </a:lnTo>
                <a:lnTo>
                  <a:pt x="2891" y="1298"/>
                </a:lnTo>
                <a:lnTo>
                  <a:pt x="2932" y="1258"/>
                </a:lnTo>
                <a:lnTo>
                  <a:pt x="2967" y="1219"/>
                </a:lnTo>
                <a:lnTo>
                  <a:pt x="3000" y="1181"/>
                </a:lnTo>
                <a:lnTo>
                  <a:pt x="3027" y="1146"/>
                </a:lnTo>
                <a:lnTo>
                  <a:pt x="3051" y="1114"/>
                </a:lnTo>
                <a:lnTo>
                  <a:pt x="3070" y="1085"/>
                </a:lnTo>
                <a:close/>
                <a:moveTo>
                  <a:pt x="875" y="1050"/>
                </a:moveTo>
                <a:lnTo>
                  <a:pt x="839" y="1064"/>
                </a:lnTo>
                <a:lnTo>
                  <a:pt x="802" y="1077"/>
                </a:lnTo>
                <a:lnTo>
                  <a:pt x="769" y="1093"/>
                </a:lnTo>
                <a:lnTo>
                  <a:pt x="736" y="1108"/>
                </a:lnTo>
                <a:lnTo>
                  <a:pt x="707" y="1123"/>
                </a:lnTo>
                <a:lnTo>
                  <a:pt x="680" y="1138"/>
                </a:lnTo>
                <a:lnTo>
                  <a:pt x="656" y="1151"/>
                </a:lnTo>
                <a:lnTo>
                  <a:pt x="634" y="1163"/>
                </a:lnTo>
                <a:lnTo>
                  <a:pt x="618" y="1172"/>
                </a:lnTo>
                <a:lnTo>
                  <a:pt x="605" y="1180"/>
                </a:lnTo>
                <a:lnTo>
                  <a:pt x="597" y="1185"/>
                </a:lnTo>
                <a:lnTo>
                  <a:pt x="594" y="1187"/>
                </a:lnTo>
                <a:lnTo>
                  <a:pt x="590" y="1189"/>
                </a:lnTo>
                <a:lnTo>
                  <a:pt x="585" y="1192"/>
                </a:lnTo>
                <a:lnTo>
                  <a:pt x="570" y="1196"/>
                </a:lnTo>
                <a:lnTo>
                  <a:pt x="558" y="1199"/>
                </a:lnTo>
                <a:lnTo>
                  <a:pt x="544" y="1196"/>
                </a:lnTo>
                <a:lnTo>
                  <a:pt x="533" y="1189"/>
                </a:lnTo>
                <a:lnTo>
                  <a:pt x="524" y="1180"/>
                </a:lnTo>
                <a:lnTo>
                  <a:pt x="508" y="1151"/>
                </a:lnTo>
                <a:lnTo>
                  <a:pt x="498" y="1124"/>
                </a:lnTo>
                <a:lnTo>
                  <a:pt x="474" y="1155"/>
                </a:lnTo>
                <a:lnTo>
                  <a:pt x="451" y="1186"/>
                </a:lnTo>
                <a:lnTo>
                  <a:pt x="431" y="1218"/>
                </a:lnTo>
                <a:lnTo>
                  <a:pt x="411" y="1248"/>
                </a:lnTo>
                <a:lnTo>
                  <a:pt x="394" y="1276"/>
                </a:lnTo>
                <a:lnTo>
                  <a:pt x="378" y="1303"/>
                </a:lnTo>
                <a:lnTo>
                  <a:pt x="365" y="1328"/>
                </a:lnTo>
                <a:lnTo>
                  <a:pt x="353" y="1348"/>
                </a:lnTo>
                <a:lnTo>
                  <a:pt x="345" y="1366"/>
                </a:lnTo>
                <a:lnTo>
                  <a:pt x="339" y="1379"/>
                </a:lnTo>
                <a:lnTo>
                  <a:pt x="334" y="1388"/>
                </a:lnTo>
                <a:lnTo>
                  <a:pt x="333" y="1391"/>
                </a:lnTo>
                <a:lnTo>
                  <a:pt x="324" y="1403"/>
                </a:lnTo>
                <a:lnTo>
                  <a:pt x="313" y="1411"/>
                </a:lnTo>
                <a:lnTo>
                  <a:pt x="299" y="1415"/>
                </a:lnTo>
                <a:lnTo>
                  <a:pt x="285" y="1412"/>
                </a:lnTo>
                <a:lnTo>
                  <a:pt x="263" y="1406"/>
                </a:lnTo>
                <a:lnTo>
                  <a:pt x="259" y="1404"/>
                </a:lnTo>
                <a:lnTo>
                  <a:pt x="256" y="1402"/>
                </a:lnTo>
                <a:lnTo>
                  <a:pt x="227" y="1385"/>
                </a:lnTo>
                <a:lnTo>
                  <a:pt x="206" y="1368"/>
                </a:lnTo>
                <a:lnTo>
                  <a:pt x="199" y="1409"/>
                </a:lnTo>
                <a:lnTo>
                  <a:pt x="195" y="1450"/>
                </a:lnTo>
                <a:lnTo>
                  <a:pt x="192" y="1489"/>
                </a:lnTo>
                <a:lnTo>
                  <a:pt x="191" y="1526"/>
                </a:lnTo>
                <a:lnTo>
                  <a:pt x="191" y="1559"/>
                </a:lnTo>
                <a:lnTo>
                  <a:pt x="191" y="1589"/>
                </a:lnTo>
                <a:lnTo>
                  <a:pt x="191" y="1613"/>
                </a:lnTo>
                <a:lnTo>
                  <a:pt x="192" y="1632"/>
                </a:lnTo>
                <a:lnTo>
                  <a:pt x="193" y="1643"/>
                </a:lnTo>
                <a:lnTo>
                  <a:pt x="193" y="1648"/>
                </a:lnTo>
                <a:lnTo>
                  <a:pt x="193" y="1653"/>
                </a:lnTo>
                <a:lnTo>
                  <a:pt x="193" y="1661"/>
                </a:lnTo>
                <a:lnTo>
                  <a:pt x="191" y="1672"/>
                </a:lnTo>
                <a:lnTo>
                  <a:pt x="186" y="1682"/>
                </a:lnTo>
                <a:lnTo>
                  <a:pt x="178" y="1690"/>
                </a:lnTo>
                <a:lnTo>
                  <a:pt x="168" y="1696"/>
                </a:lnTo>
                <a:lnTo>
                  <a:pt x="157" y="1699"/>
                </a:lnTo>
                <a:lnTo>
                  <a:pt x="145" y="1698"/>
                </a:lnTo>
                <a:lnTo>
                  <a:pt x="115" y="1690"/>
                </a:lnTo>
                <a:lnTo>
                  <a:pt x="89" y="1681"/>
                </a:lnTo>
                <a:lnTo>
                  <a:pt x="97" y="1725"/>
                </a:lnTo>
                <a:lnTo>
                  <a:pt x="106" y="1769"/>
                </a:lnTo>
                <a:lnTo>
                  <a:pt x="117" y="1813"/>
                </a:lnTo>
                <a:lnTo>
                  <a:pt x="128" y="1854"/>
                </a:lnTo>
                <a:lnTo>
                  <a:pt x="141" y="1893"/>
                </a:lnTo>
                <a:lnTo>
                  <a:pt x="152" y="1927"/>
                </a:lnTo>
                <a:lnTo>
                  <a:pt x="163" y="1957"/>
                </a:lnTo>
                <a:lnTo>
                  <a:pt x="172" y="1982"/>
                </a:lnTo>
                <a:lnTo>
                  <a:pt x="195" y="1973"/>
                </a:lnTo>
                <a:lnTo>
                  <a:pt x="222" y="1968"/>
                </a:lnTo>
                <a:lnTo>
                  <a:pt x="249" y="1966"/>
                </a:lnTo>
                <a:lnTo>
                  <a:pt x="261" y="1967"/>
                </a:lnTo>
                <a:lnTo>
                  <a:pt x="274" y="1968"/>
                </a:lnTo>
                <a:lnTo>
                  <a:pt x="274" y="1901"/>
                </a:lnTo>
                <a:lnTo>
                  <a:pt x="276" y="1854"/>
                </a:lnTo>
                <a:lnTo>
                  <a:pt x="285" y="1807"/>
                </a:lnTo>
                <a:lnTo>
                  <a:pt x="301" y="1762"/>
                </a:lnTo>
                <a:lnTo>
                  <a:pt x="322" y="1720"/>
                </a:lnTo>
                <a:lnTo>
                  <a:pt x="327" y="1709"/>
                </a:lnTo>
                <a:lnTo>
                  <a:pt x="336" y="1698"/>
                </a:lnTo>
                <a:lnTo>
                  <a:pt x="349" y="1691"/>
                </a:lnTo>
                <a:lnTo>
                  <a:pt x="363" y="1688"/>
                </a:lnTo>
                <a:lnTo>
                  <a:pt x="376" y="1691"/>
                </a:lnTo>
                <a:lnTo>
                  <a:pt x="380" y="1693"/>
                </a:lnTo>
                <a:lnTo>
                  <a:pt x="389" y="1695"/>
                </a:lnTo>
                <a:lnTo>
                  <a:pt x="405" y="1699"/>
                </a:lnTo>
                <a:lnTo>
                  <a:pt x="426" y="1705"/>
                </a:lnTo>
                <a:lnTo>
                  <a:pt x="452" y="1712"/>
                </a:lnTo>
                <a:lnTo>
                  <a:pt x="485" y="1719"/>
                </a:lnTo>
                <a:lnTo>
                  <a:pt x="523" y="1726"/>
                </a:lnTo>
                <a:lnTo>
                  <a:pt x="567" y="1733"/>
                </a:lnTo>
                <a:lnTo>
                  <a:pt x="616" y="1738"/>
                </a:lnTo>
                <a:lnTo>
                  <a:pt x="670" y="1744"/>
                </a:lnTo>
                <a:lnTo>
                  <a:pt x="731" y="1749"/>
                </a:lnTo>
                <a:lnTo>
                  <a:pt x="795" y="1751"/>
                </a:lnTo>
                <a:lnTo>
                  <a:pt x="866" y="1752"/>
                </a:lnTo>
                <a:lnTo>
                  <a:pt x="941" y="1751"/>
                </a:lnTo>
                <a:lnTo>
                  <a:pt x="1022" y="1746"/>
                </a:lnTo>
                <a:lnTo>
                  <a:pt x="1107" y="1740"/>
                </a:lnTo>
                <a:lnTo>
                  <a:pt x="1198" y="1730"/>
                </a:lnTo>
                <a:lnTo>
                  <a:pt x="1292" y="1717"/>
                </a:lnTo>
                <a:lnTo>
                  <a:pt x="1392" y="1699"/>
                </a:lnTo>
                <a:lnTo>
                  <a:pt x="1401" y="1697"/>
                </a:lnTo>
                <a:lnTo>
                  <a:pt x="1414" y="1697"/>
                </a:lnTo>
                <a:lnTo>
                  <a:pt x="1426" y="1702"/>
                </a:lnTo>
                <a:lnTo>
                  <a:pt x="1436" y="1710"/>
                </a:lnTo>
                <a:lnTo>
                  <a:pt x="1443" y="1720"/>
                </a:lnTo>
                <a:lnTo>
                  <a:pt x="1460" y="1753"/>
                </a:lnTo>
                <a:lnTo>
                  <a:pt x="1473" y="1788"/>
                </a:lnTo>
                <a:lnTo>
                  <a:pt x="1482" y="1824"/>
                </a:lnTo>
                <a:lnTo>
                  <a:pt x="1494" y="1805"/>
                </a:lnTo>
                <a:lnTo>
                  <a:pt x="1506" y="1789"/>
                </a:lnTo>
                <a:lnTo>
                  <a:pt x="1516" y="1776"/>
                </a:lnTo>
                <a:lnTo>
                  <a:pt x="1524" y="1766"/>
                </a:lnTo>
                <a:lnTo>
                  <a:pt x="1530" y="1759"/>
                </a:lnTo>
                <a:lnTo>
                  <a:pt x="1532" y="1756"/>
                </a:lnTo>
                <a:lnTo>
                  <a:pt x="1541" y="1749"/>
                </a:lnTo>
                <a:lnTo>
                  <a:pt x="1550" y="1744"/>
                </a:lnTo>
                <a:lnTo>
                  <a:pt x="1561" y="1742"/>
                </a:lnTo>
                <a:lnTo>
                  <a:pt x="1594" y="1743"/>
                </a:lnTo>
                <a:lnTo>
                  <a:pt x="1623" y="1748"/>
                </a:lnTo>
                <a:lnTo>
                  <a:pt x="1608" y="1711"/>
                </a:lnTo>
                <a:lnTo>
                  <a:pt x="1592" y="1674"/>
                </a:lnTo>
                <a:lnTo>
                  <a:pt x="1576" y="1640"/>
                </a:lnTo>
                <a:lnTo>
                  <a:pt x="1560" y="1607"/>
                </a:lnTo>
                <a:lnTo>
                  <a:pt x="1544" y="1577"/>
                </a:lnTo>
                <a:lnTo>
                  <a:pt x="1528" y="1550"/>
                </a:lnTo>
                <a:lnTo>
                  <a:pt x="1515" y="1526"/>
                </a:lnTo>
                <a:lnTo>
                  <a:pt x="1503" y="1505"/>
                </a:lnTo>
                <a:lnTo>
                  <a:pt x="1493" y="1489"/>
                </a:lnTo>
                <a:lnTo>
                  <a:pt x="1485" y="1476"/>
                </a:lnTo>
                <a:lnTo>
                  <a:pt x="1474" y="1466"/>
                </a:lnTo>
                <a:lnTo>
                  <a:pt x="1468" y="1451"/>
                </a:lnTo>
                <a:lnTo>
                  <a:pt x="1468" y="1438"/>
                </a:lnTo>
                <a:lnTo>
                  <a:pt x="1472" y="1426"/>
                </a:lnTo>
                <a:lnTo>
                  <a:pt x="1480" y="1415"/>
                </a:lnTo>
                <a:lnTo>
                  <a:pt x="1505" y="1393"/>
                </a:lnTo>
                <a:lnTo>
                  <a:pt x="1528" y="1377"/>
                </a:lnTo>
                <a:lnTo>
                  <a:pt x="1492" y="1360"/>
                </a:lnTo>
                <a:lnTo>
                  <a:pt x="1457" y="1345"/>
                </a:lnTo>
                <a:lnTo>
                  <a:pt x="1423" y="1331"/>
                </a:lnTo>
                <a:lnTo>
                  <a:pt x="1390" y="1319"/>
                </a:lnTo>
                <a:lnTo>
                  <a:pt x="1358" y="1308"/>
                </a:lnTo>
                <a:lnTo>
                  <a:pt x="1328" y="1299"/>
                </a:lnTo>
                <a:lnTo>
                  <a:pt x="1302" y="1291"/>
                </a:lnTo>
                <a:lnTo>
                  <a:pt x="1280" y="1284"/>
                </a:lnTo>
                <a:lnTo>
                  <a:pt x="1260" y="1280"/>
                </a:lnTo>
                <a:lnTo>
                  <a:pt x="1245" y="1275"/>
                </a:lnTo>
                <a:lnTo>
                  <a:pt x="1236" y="1273"/>
                </a:lnTo>
                <a:lnTo>
                  <a:pt x="1233" y="1273"/>
                </a:lnTo>
                <a:lnTo>
                  <a:pt x="1223" y="1268"/>
                </a:lnTo>
                <a:lnTo>
                  <a:pt x="1215" y="1263"/>
                </a:lnTo>
                <a:lnTo>
                  <a:pt x="1208" y="1255"/>
                </a:lnTo>
                <a:lnTo>
                  <a:pt x="1202" y="1239"/>
                </a:lnTo>
                <a:lnTo>
                  <a:pt x="1203" y="1223"/>
                </a:lnTo>
                <a:lnTo>
                  <a:pt x="1207" y="1209"/>
                </a:lnTo>
                <a:lnTo>
                  <a:pt x="1210" y="1201"/>
                </a:lnTo>
                <a:lnTo>
                  <a:pt x="1226" y="1172"/>
                </a:lnTo>
                <a:lnTo>
                  <a:pt x="1243" y="1149"/>
                </a:lnTo>
                <a:lnTo>
                  <a:pt x="1200" y="1145"/>
                </a:lnTo>
                <a:lnTo>
                  <a:pt x="1158" y="1141"/>
                </a:lnTo>
                <a:lnTo>
                  <a:pt x="1117" y="1140"/>
                </a:lnTo>
                <a:lnTo>
                  <a:pt x="1078" y="1139"/>
                </a:lnTo>
                <a:lnTo>
                  <a:pt x="1042" y="1140"/>
                </a:lnTo>
                <a:lnTo>
                  <a:pt x="1010" y="1141"/>
                </a:lnTo>
                <a:lnTo>
                  <a:pt x="983" y="1143"/>
                </a:lnTo>
                <a:lnTo>
                  <a:pt x="960" y="1144"/>
                </a:lnTo>
                <a:lnTo>
                  <a:pt x="943" y="1145"/>
                </a:lnTo>
                <a:lnTo>
                  <a:pt x="934" y="1146"/>
                </a:lnTo>
                <a:lnTo>
                  <a:pt x="917" y="1151"/>
                </a:lnTo>
                <a:lnTo>
                  <a:pt x="906" y="1152"/>
                </a:lnTo>
                <a:lnTo>
                  <a:pt x="894" y="1149"/>
                </a:lnTo>
                <a:lnTo>
                  <a:pt x="883" y="1143"/>
                </a:lnTo>
                <a:lnTo>
                  <a:pt x="875" y="1135"/>
                </a:lnTo>
                <a:lnTo>
                  <a:pt x="869" y="1123"/>
                </a:lnTo>
                <a:lnTo>
                  <a:pt x="868" y="1111"/>
                </a:lnTo>
                <a:lnTo>
                  <a:pt x="869" y="1078"/>
                </a:lnTo>
                <a:lnTo>
                  <a:pt x="875" y="1050"/>
                </a:lnTo>
                <a:close/>
                <a:moveTo>
                  <a:pt x="2875" y="1034"/>
                </a:moveTo>
                <a:lnTo>
                  <a:pt x="2803" y="1038"/>
                </a:lnTo>
                <a:lnTo>
                  <a:pt x="2734" y="1049"/>
                </a:lnTo>
                <a:lnTo>
                  <a:pt x="2667" y="1064"/>
                </a:lnTo>
                <a:lnTo>
                  <a:pt x="2603" y="1084"/>
                </a:lnTo>
                <a:lnTo>
                  <a:pt x="2542" y="1109"/>
                </a:lnTo>
                <a:lnTo>
                  <a:pt x="2484" y="1140"/>
                </a:lnTo>
                <a:lnTo>
                  <a:pt x="2431" y="1176"/>
                </a:lnTo>
                <a:lnTo>
                  <a:pt x="2380" y="1215"/>
                </a:lnTo>
                <a:lnTo>
                  <a:pt x="2333" y="1259"/>
                </a:lnTo>
                <a:lnTo>
                  <a:pt x="2291" y="1306"/>
                </a:lnTo>
                <a:lnTo>
                  <a:pt x="2252" y="1358"/>
                </a:lnTo>
                <a:lnTo>
                  <a:pt x="2219" y="1412"/>
                </a:lnTo>
                <a:lnTo>
                  <a:pt x="2190" y="1471"/>
                </a:lnTo>
                <a:lnTo>
                  <a:pt x="2223" y="1430"/>
                </a:lnTo>
                <a:lnTo>
                  <a:pt x="2261" y="1386"/>
                </a:lnTo>
                <a:lnTo>
                  <a:pt x="2303" y="1342"/>
                </a:lnTo>
                <a:lnTo>
                  <a:pt x="2352" y="1297"/>
                </a:lnTo>
                <a:lnTo>
                  <a:pt x="2406" y="1252"/>
                </a:lnTo>
                <a:lnTo>
                  <a:pt x="2465" y="1210"/>
                </a:lnTo>
                <a:lnTo>
                  <a:pt x="2528" y="1169"/>
                </a:lnTo>
                <a:lnTo>
                  <a:pt x="2601" y="1130"/>
                </a:lnTo>
                <a:lnTo>
                  <a:pt x="2673" y="1098"/>
                </a:lnTo>
                <a:lnTo>
                  <a:pt x="2743" y="1072"/>
                </a:lnTo>
                <a:lnTo>
                  <a:pt x="2810" y="1051"/>
                </a:lnTo>
                <a:lnTo>
                  <a:pt x="2875" y="1034"/>
                </a:lnTo>
                <a:close/>
                <a:moveTo>
                  <a:pt x="1974" y="1009"/>
                </a:moveTo>
                <a:lnTo>
                  <a:pt x="1990" y="1010"/>
                </a:lnTo>
                <a:lnTo>
                  <a:pt x="2003" y="1017"/>
                </a:lnTo>
                <a:lnTo>
                  <a:pt x="2014" y="1028"/>
                </a:lnTo>
                <a:lnTo>
                  <a:pt x="2019" y="1043"/>
                </a:lnTo>
                <a:lnTo>
                  <a:pt x="2018" y="1059"/>
                </a:lnTo>
                <a:lnTo>
                  <a:pt x="2011" y="1073"/>
                </a:lnTo>
                <a:lnTo>
                  <a:pt x="2000" y="1083"/>
                </a:lnTo>
                <a:lnTo>
                  <a:pt x="1985" y="1089"/>
                </a:lnTo>
                <a:lnTo>
                  <a:pt x="1690" y="1129"/>
                </a:lnTo>
                <a:lnTo>
                  <a:pt x="1684" y="1130"/>
                </a:lnTo>
                <a:lnTo>
                  <a:pt x="1670" y="1127"/>
                </a:lnTo>
                <a:lnTo>
                  <a:pt x="1658" y="1120"/>
                </a:lnTo>
                <a:lnTo>
                  <a:pt x="1649" y="1109"/>
                </a:lnTo>
                <a:lnTo>
                  <a:pt x="1644" y="1094"/>
                </a:lnTo>
                <a:lnTo>
                  <a:pt x="1645" y="1078"/>
                </a:lnTo>
                <a:lnTo>
                  <a:pt x="1652" y="1065"/>
                </a:lnTo>
                <a:lnTo>
                  <a:pt x="1664" y="1054"/>
                </a:lnTo>
                <a:lnTo>
                  <a:pt x="1678" y="1050"/>
                </a:lnTo>
                <a:lnTo>
                  <a:pt x="1974" y="1009"/>
                </a:lnTo>
                <a:close/>
                <a:moveTo>
                  <a:pt x="2889" y="954"/>
                </a:moveTo>
                <a:lnTo>
                  <a:pt x="2965" y="957"/>
                </a:lnTo>
                <a:lnTo>
                  <a:pt x="3039" y="968"/>
                </a:lnTo>
                <a:lnTo>
                  <a:pt x="3111" y="985"/>
                </a:lnTo>
                <a:lnTo>
                  <a:pt x="3181" y="1009"/>
                </a:lnTo>
                <a:lnTo>
                  <a:pt x="3248" y="1037"/>
                </a:lnTo>
                <a:lnTo>
                  <a:pt x="3311" y="1073"/>
                </a:lnTo>
                <a:lnTo>
                  <a:pt x="3372" y="1114"/>
                </a:lnTo>
                <a:lnTo>
                  <a:pt x="3428" y="1160"/>
                </a:lnTo>
                <a:lnTo>
                  <a:pt x="3481" y="1210"/>
                </a:lnTo>
                <a:lnTo>
                  <a:pt x="3530" y="1265"/>
                </a:lnTo>
                <a:lnTo>
                  <a:pt x="3573" y="1324"/>
                </a:lnTo>
                <a:lnTo>
                  <a:pt x="3613" y="1387"/>
                </a:lnTo>
                <a:lnTo>
                  <a:pt x="3645" y="1454"/>
                </a:lnTo>
                <a:lnTo>
                  <a:pt x="3674" y="1523"/>
                </a:lnTo>
                <a:lnTo>
                  <a:pt x="3697" y="1595"/>
                </a:lnTo>
                <a:lnTo>
                  <a:pt x="3713" y="1671"/>
                </a:lnTo>
                <a:lnTo>
                  <a:pt x="3723" y="1749"/>
                </a:lnTo>
                <a:lnTo>
                  <a:pt x="3726" y="1829"/>
                </a:lnTo>
                <a:lnTo>
                  <a:pt x="3726" y="1831"/>
                </a:lnTo>
                <a:lnTo>
                  <a:pt x="3730" y="1853"/>
                </a:lnTo>
                <a:lnTo>
                  <a:pt x="3731" y="1874"/>
                </a:lnTo>
                <a:lnTo>
                  <a:pt x="3730" y="1898"/>
                </a:lnTo>
                <a:lnTo>
                  <a:pt x="3726" y="1921"/>
                </a:lnTo>
                <a:lnTo>
                  <a:pt x="3725" y="1982"/>
                </a:lnTo>
                <a:lnTo>
                  <a:pt x="3723" y="2044"/>
                </a:lnTo>
                <a:lnTo>
                  <a:pt x="3720" y="2107"/>
                </a:lnTo>
                <a:lnTo>
                  <a:pt x="3716" y="2168"/>
                </a:lnTo>
                <a:lnTo>
                  <a:pt x="3711" y="2231"/>
                </a:lnTo>
                <a:lnTo>
                  <a:pt x="3705" y="2292"/>
                </a:lnTo>
                <a:lnTo>
                  <a:pt x="3697" y="2351"/>
                </a:lnTo>
                <a:lnTo>
                  <a:pt x="3688" y="2409"/>
                </a:lnTo>
                <a:lnTo>
                  <a:pt x="3676" y="2463"/>
                </a:lnTo>
                <a:lnTo>
                  <a:pt x="3663" y="2515"/>
                </a:lnTo>
                <a:lnTo>
                  <a:pt x="3647" y="2562"/>
                </a:lnTo>
                <a:lnTo>
                  <a:pt x="3628" y="2604"/>
                </a:lnTo>
                <a:lnTo>
                  <a:pt x="3608" y="2642"/>
                </a:lnTo>
                <a:lnTo>
                  <a:pt x="3585" y="2673"/>
                </a:lnTo>
                <a:lnTo>
                  <a:pt x="3576" y="2681"/>
                </a:lnTo>
                <a:lnTo>
                  <a:pt x="3566" y="2685"/>
                </a:lnTo>
                <a:lnTo>
                  <a:pt x="3555" y="2686"/>
                </a:lnTo>
                <a:lnTo>
                  <a:pt x="3555" y="2686"/>
                </a:lnTo>
                <a:lnTo>
                  <a:pt x="3282" y="2681"/>
                </a:lnTo>
                <a:lnTo>
                  <a:pt x="3234" y="2714"/>
                </a:lnTo>
                <a:lnTo>
                  <a:pt x="3183" y="2744"/>
                </a:lnTo>
                <a:lnTo>
                  <a:pt x="3128" y="2769"/>
                </a:lnTo>
                <a:lnTo>
                  <a:pt x="3073" y="2788"/>
                </a:lnTo>
                <a:lnTo>
                  <a:pt x="3014" y="2803"/>
                </a:lnTo>
                <a:lnTo>
                  <a:pt x="2953" y="2812"/>
                </a:lnTo>
                <a:lnTo>
                  <a:pt x="2891" y="2815"/>
                </a:lnTo>
                <a:lnTo>
                  <a:pt x="2868" y="2815"/>
                </a:lnTo>
                <a:lnTo>
                  <a:pt x="2801" y="2811"/>
                </a:lnTo>
                <a:lnTo>
                  <a:pt x="2736" y="2801"/>
                </a:lnTo>
                <a:lnTo>
                  <a:pt x="2674" y="2785"/>
                </a:lnTo>
                <a:lnTo>
                  <a:pt x="2614" y="2762"/>
                </a:lnTo>
                <a:lnTo>
                  <a:pt x="2557" y="2733"/>
                </a:lnTo>
                <a:lnTo>
                  <a:pt x="2503" y="2699"/>
                </a:lnTo>
                <a:lnTo>
                  <a:pt x="2453" y="2661"/>
                </a:lnTo>
                <a:lnTo>
                  <a:pt x="2452" y="2661"/>
                </a:lnTo>
                <a:lnTo>
                  <a:pt x="2452" y="2661"/>
                </a:lnTo>
                <a:lnTo>
                  <a:pt x="2200" y="2654"/>
                </a:lnTo>
                <a:lnTo>
                  <a:pt x="2189" y="2653"/>
                </a:lnTo>
                <a:lnTo>
                  <a:pt x="2178" y="2648"/>
                </a:lnTo>
                <a:lnTo>
                  <a:pt x="2169" y="2640"/>
                </a:lnTo>
                <a:lnTo>
                  <a:pt x="2150" y="2612"/>
                </a:lnTo>
                <a:lnTo>
                  <a:pt x="2132" y="2578"/>
                </a:lnTo>
                <a:lnTo>
                  <a:pt x="2116" y="2538"/>
                </a:lnTo>
                <a:lnTo>
                  <a:pt x="2101" y="2492"/>
                </a:lnTo>
                <a:lnTo>
                  <a:pt x="2089" y="2442"/>
                </a:lnTo>
                <a:lnTo>
                  <a:pt x="2078" y="2385"/>
                </a:lnTo>
                <a:lnTo>
                  <a:pt x="2069" y="2321"/>
                </a:lnTo>
                <a:lnTo>
                  <a:pt x="2061" y="2251"/>
                </a:lnTo>
                <a:lnTo>
                  <a:pt x="2057" y="2175"/>
                </a:lnTo>
                <a:lnTo>
                  <a:pt x="2052" y="2092"/>
                </a:lnTo>
                <a:lnTo>
                  <a:pt x="2050" y="2003"/>
                </a:lnTo>
                <a:lnTo>
                  <a:pt x="2051" y="1999"/>
                </a:lnTo>
                <a:lnTo>
                  <a:pt x="2051" y="1996"/>
                </a:lnTo>
                <a:lnTo>
                  <a:pt x="2052" y="1992"/>
                </a:lnTo>
                <a:lnTo>
                  <a:pt x="2038" y="1966"/>
                </a:lnTo>
                <a:lnTo>
                  <a:pt x="2027" y="1937"/>
                </a:lnTo>
                <a:lnTo>
                  <a:pt x="2020" y="1906"/>
                </a:lnTo>
                <a:lnTo>
                  <a:pt x="2018" y="1874"/>
                </a:lnTo>
                <a:lnTo>
                  <a:pt x="2019" y="1842"/>
                </a:lnTo>
                <a:lnTo>
                  <a:pt x="2024" y="1813"/>
                </a:lnTo>
                <a:lnTo>
                  <a:pt x="2033" y="1785"/>
                </a:lnTo>
                <a:lnTo>
                  <a:pt x="2048" y="1760"/>
                </a:lnTo>
                <a:lnTo>
                  <a:pt x="2052" y="1683"/>
                </a:lnTo>
                <a:lnTo>
                  <a:pt x="2064" y="1610"/>
                </a:lnTo>
                <a:lnTo>
                  <a:pt x="2081" y="1539"/>
                </a:lnTo>
                <a:lnTo>
                  <a:pt x="2103" y="1472"/>
                </a:lnTo>
                <a:lnTo>
                  <a:pt x="2131" y="1408"/>
                </a:lnTo>
                <a:lnTo>
                  <a:pt x="2165" y="1346"/>
                </a:lnTo>
                <a:lnTo>
                  <a:pt x="2202" y="1288"/>
                </a:lnTo>
                <a:lnTo>
                  <a:pt x="2245" y="1234"/>
                </a:lnTo>
                <a:lnTo>
                  <a:pt x="2293" y="1184"/>
                </a:lnTo>
                <a:lnTo>
                  <a:pt x="2345" y="1138"/>
                </a:lnTo>
                <a:lnTo>
                  <a:pt x="2402" y="1097"/>
                </a:lnTo>
                <a:lnTo>
                  <a:pt x="2461" y="1060"/>
                </a:lnTo>
                <a:lnTo>
                  <a:pt x="2525" y="1028"/>
                </a:lnTo>
                <a:lnTo>
                  <a:pt x="2592" y="1002"/>
                </a:lnTo>
                <a:lnTo>
                  <a:pt x="2663" y="981"/>
                </a:lnTo>
                <a:lnTo>
                  <a:pt x="2735" y="966"/>
                </a:lnTo>
                <a:lnTo>
                  <a:pt x="2810" y="956"/>
                </a:lnTo>
                <a:lnTo>
                  <a:pt x="2889" y="954"/>
                </a:lnTo>
                <a:close/>
                <a:moveTo>
                  <a:pt x="969" y="942"/>
                </a:moveTo>
                <a:lnTo>
                  <a:pt x="983" y="947"/>
                </a:lnTo>
                <a:lnTo>
                  <a:pt x="994" y="956"/>
                </a:lnTo>
                <a:lnTo>
                  <a:pt x="1001" y="970"/>
                </a:lnTo>
                <a:lnTo>
                  <a:pt x="1003" y="984"/>
                </a:lnTo>
                <a:lnTo>
                  <a:pt x="1000" y="997"/>
                </a:lnTo>
                <a:lnTo>
                  <a:pt x="993" y="1010"/>
                </a:lnTo>
                <a:lnTo>
                  <a:pt x="981" y="1019"/>
                </a:lnTo>
                <a:lnTo>
                  <a:pt x="980" y="1020"/>
                </a:lnTo>
                <a:lnTo>
                  <a:pt x="974" y="1025"/>
                </a:lnTo>
                <a:lnTo>
                  <a:pt x="967" y="1033"/>
                </a:lnTo>
                <a:lnTo>
                  <a:pt x="960" y="1045"/>
                </a:lnTo>
                <a:lnTo>
                  <a:pt x="953" y="1064"/>
                </a:lnTo>
                <a:lnTo>
                  <a:pt x="982" y="1061"/>
                </a:lnTo>
                <a:lnTo>
                  <a:pt x="1017" y="1060"/>
                </a:lnTo>
                <a:lnTo>
                  <a:pt x="1057" y="1059"/>
                </a:lnTo>
                <a:lnTo>
                  <a:pt x="1102" y="1059"/>
                </a:lnTo>
                <a:lnTo>
                  <a:pt x="1152" y="1061"/>
                </a:lnTo>
                <a:lnTo>
                  <a:pt x="1203" y="1065"/>
                </a:lnTo>
                <a:lnTo>
                  <a:pt x="1257" y="1070"/>
                </a:lnTo>
                <a:lnTo>
                  <a:pt x="1310" y="1078"/>
                </a:lnTo>
                <a:lnTo>
                  <a:pt x="1363" y="1090"/>
                </a:lnTo>
                <a:lnTo>
                  <a:pt x="1376" y="1096"/>
                </a:lnTo>
                <a:lnTo>
                  <a:pt x="1385" y="1106"/>
                </a:lnTo>
                <a:lnTo>
                  <a:pt x="1391" y="1120"/>
                </a:lnTo>
                <a:lnTo>
                  <a:pt x="1392" y="1135"/>
                </a:lnTo>
                <a:lnTo>
                  <a:pt x="1388" y="1148"/>
                </a:lnTo>
                <a:lnTo>
                  <a:pt x="1380" y="1160"/>
                </a:lnTo>
                <a:lnTo>
                  <a:pt x="1367" y="1167"/>
                </a:lnTo>
                <a:lnTo>
                  <a:pt x="1352" y="1169"/>
                </a:lnTo>
                <a:lnTo>
                  <a:pt x="1349" y="1170"/>
                </a:lnTo>
                <a:lnTo>
                  <a:pt x="1341" y="1172"/>
                </a:lnTo>
                <a:lnTo>
                  <a:pt x="1330" y="1178"/>
                </a:lnTo>
                <a:lnTo>
                  <a:pt x="1316" y="1189"/>
                </a:lnTo>
                <a:lnTo>
                  <a:pt x="1300" y="1207"/>
                </a:lnTo>
                <a:lnTo>
                  <a:pt x="1328" y="1215"/>
                </a:lnTo>
                <a:lnTo>
                  <a:pt x="1363" y="1225"/>
                </a:lnTo>
                <a:lnTo>
                  <a:pt x="1401" y="1237"/>
                </a:lnTo>
                <a:lnTo>
                  <a:pt x="1442" y="1252"/>
                </a:lnTo>
                <a:lnTo>
                  <a:pt x="1485" y="1269"/>
                </a:lnTo>
                <a:lnTo>
                  <a:pt x="1530" y="1289"/>
                </a:lnTo>
                <a:lnTo>
                  <a:pt x="1574" y="1310"/>
                </a:lnTo>
                <a:lnTo>
                  <a:pt x="1617" y="1334"/>
                </a:lnTo>
                <a:lnTo>
                  <a:pt x="1659" y="1360"/>
                </a:lnTo>
                <a:lnTo>
                  <a:pt x="1670" y="1369"/>
                </a:lnTo>
                <a:lnTo>
                  <a:pt x="1676" y="1383"/>
                </a:lnTo>
                <a:lnTo>
                  <a:pt x="1677" y="1396"/>
                </a:lnTo>
                <a:lnTo>
                  <a:pt x="1674" y="1411"/>
                </a:lnTo>
                <a:lnTo>
                  <a:pt x="1665" y="1423"/>
                </a:lnTo>
                <a:lnTo>
                  <a:pt x="1653" y="1430"/>
                </a:lnTo>
                <a:lnTo>
                  <a:pt x="1639" y="1433"/>
                </a:lnTo>
                <a:lnTo>
                  <a:pt x="1625" y="1431"/>
                </a:lnTo>
                <a:lnTo>
                  <a:pt x="1623" y="1431"/>
                </a:lnTo>
                <a:lnTo>
                  <a:pt x="1617" y="1431"/>
                </a:lnTo>
                <a:lnTo>
                  <a:pt x="1607" y="1431"/>
                </a:lnTo>
                <a:lnTo>
                  <a:pt x="1595" y="1434"/>
                </a:lnTo>
                <a:lnTo>
                  <a:pt x="1580" y="1440"/>
                </a:lnTo>
                <a:lnTo>
                  <a:pt x="1563" y="1450"/>
                </a:lnTo>
                <a:lnTo>
                  <a:pt x="1576" y="1471"/>
                </a:lnTo>
                <a:lnTo>
                  <a:pt x="1591" y="1497"/>
                </a:lnTo>
                <a:lnTo>
                  <a:pt x="1609" y="1529"/>
                </a:lnTo>
                <a:lnTo>
                  <a:pt x="1627" y="1563"/>
                </a:lnTo>
                <a:lnTo>
                  <a:pt x="1647" y="1602"/>
                </a:lnTo>
                <a:lnTo>
                  <a:pt x="1666" y="1643"/>
                </a:lnTo>
                <a:lnTo>
                  <a:pt x="1684" y="1687"/>
                </a:lnTo>
                <a:lnTo>
                  <a:pt x="1702" y="1733"/>
                </a:lnTo>
                <a:lnTo>
                  <a:pt x="1717" y="1780"/>
                </a:lnTo>
                <a:lnTo>
                  <a:pt x="1730" y="1826"/>
                </a:lnTo>
                <a:lnTo>
                  <a:pt x="1731" y="1841"/>
                </a:lnTo>
                <a:lnTo>
                  <a:pt x="1726" y="1855"/>
                </a:lnTo>
                <a:lnTo>
                  <a:pt x="1717" y="1865"/>
                </a:lnTo>
                <a:lnTo>
                  <a:pt x="1705" y="1873"/>
                </a:lnTo>
                <a:lnTo>
                  <a:pt x="1691" y="1876"/>
                </a:lnTo>
                <a:lnTo>
                  <a:pt x="1677" y="1873"/>
                </a:lnTo>
                <a:lnTo>
                  <a:pt x="1665" y="1865"/>
                </a:lnTo>
                <a:lnTo>
                  <a:pt x="1656" y="1854"/>
                </a:lnTo>
                <a:lnTo>
                  <a:pt x="1655" y="1853"/>
                </a:lnTo>
                <a:lnTo>
                  <a:pt x="1651" y="1848"/>
                </a:lnTo>
                <a:lnTo>
                  <a:pt x="1644" y="1842"/>
                </a:lnTo>
                <a:lnTo>
                  <a:pt x="1634" y="1837"/>
                </a:lnTo>
                <a:lnTo>
                  <a:pt x="1620" y="1831"/>
                </a:lnTo>
                <a:lnTo>
                  <a:pt x="1602" y="1825"/>
                </a:lnTo>
                <a:lnTo>
                  <a:pt x="1581" y="1823"/>
                </a:lnTo>
                <a:lnTo>
                  <a:pt x="1569" y="1838"/>
                </a:lnTo>
                <a:lnTo>
                  <a:pt x="1556" y="1858"/>
                </a:lnTo>
                <a:lnTo>
                  <a:pt x="1541" y="1881"/>
                </a:lnTo>
                <a:lnTo>
                  <a:pt x="1526" y="1908"/>
                </a:lnTo>
                <a:lnTo>
                  <a:pt x="1513" y="1937"/>
                </a:lnTo>
                <a:lnTo>
                  <a:pt x="1501" y="1967"/>
                </a:lnTo>
                <a:lnTo>
                  <a:pt x="1509" y="1967"/>
                </a:lnTo>
                <a:lnTo>
                  <a:pt x="1517" y="1966"/>
                </a:lnTo>
                <a:lnTo>
                  <a:pt x="1553" y="1969"/>
                </a:lnTo>
                <a:lnTo>
                  <a:pt x="1588" y="1979"/>
                </a:lnTo>
                <a:lnTo>
                  <a:pt x="1619" y="1995"/>
                </a:lnTo>
                <a:lnTo>
                  <a:pt x="1649" y="2014"/>
                </a:lnTo>
                <a:lnTo>
                  <a:pt x="1673" y="2039"/>
                </a:lnTo>
                <a:lnTo>
                  <a:pt x="1693" y="2068"/>
                </a:lnTo>
                <a:lnTo>
                  <a:pt x="1708" y="2100"/>
                </a:lnTo>
                <a:lnTo>
                  <a:pt x="1718" y="2135"/>
                </a:lnTo>
                <a:lnTo>
                  <a:pt x="1722" y="2172"/>
                </a:lnTo>
                <a:lnTo>
                  <a:pt x="1718" y="2208"/>
                </a:lnTo>
                <a:lnTo>
                  <a:pt x="1708" y="2244"/>
                </a:lnTo>
                <a:lnTo>
                  <a:pt x="1693" y="2276"/>
                </a:lnTo>
                <a:lnTo>
                  <a:pt x="1673" y="2304"/>
                </a:lnTo>
                <a:lnTo>
                  <a:pt x="1649" y="2330"/>
                </a:lnTo>
                <a:lnTo>
                  <a:pt x="1619" y="2350"/>
                </a:lnTo>
                <a:lnTo>
                  <a:pt x="1588" y="2365"/>
                </a:lnTo>
                <a:lnTo>
                  <a:pt x="1553" y="2374"/>
                </a:lnTo>
                <a:lnTo>
                  <a:pt x="1517" y="2378"/>
                </a:lnTo>
                <a:lnTo>
                  <a:pt x="1497" y="2377"/>
                </a:lnTo>
                <a:lnTo>
                  <a:pt x="1478" y="2374"/>
                </a:lnTo>
                <a:lnTo>
                  <a:pt x="1463" y="2433"/>
                </a:lnTo>
                <a:lnTo>
                  <a:pt x="1441" y="2489"/>
                </a:lnTo>
                <a:lnTo>
                  <a:pt x="1414" y="2541"/>
                </a:lnTo>
                <a:lnTo>
                  <a:pt x="1382" y="2590"/>
                </a:lnTo>
                <a:lnTo>
                  <a:pt x="1344" y="2636"/>
                </a:lnTo>
                <a:lnTo>
                  <a:pt x="1303" y="2677"/>
                </a:lnTo>
                <a:lnTo>
                  <a:pt x="1258" y="2715"/>
                </a:lnTo>
                <a:lnTo>
                  <a:pt x="1209" y="2747"/>
                </a:lnTo>
                <a:lnTo>
                  <a:pt x="1157" y="2775"/>
                </a:lnTo>
                <a:lnTo>
                  <a:pt x="1101" y="2797"/>
                </a:lnTo>
                <a:lnTo>
                  <a:pt x="1043" y="2813"/>
                </a:lnTo>
                <a:lnTo>
                  <a:pt x="983" y="2823"/>
                </a:lnTo>
                <a:lnTo>
                  <a:pt x="922" y="2826"/>
                </a:lnTo>
                <a:lnTo>
                  <a:pt x="844" y="2826"/>
                </a:lnTo>
                <a:lnTo>
                  <a:pt x="782" y="2823"/>
                </a:lnTo>
                <a:lnTo>
                  <a:pt x="722" y="2813"/>
                </a:lnTo>
                <a:lnTo>
                  <a:pt x="664" y="2797"/>
                </a:lnTo>
                <a:lnTo>
                  <a:pt x="608" y="2775"/>
                </a:lnTo>
                <a:lnTo>
                  <a:pt x="556" y="2747"/>
                </a:lnTo>
                <a:lnTo>
                  <a:pt x="507" y="2715"/>
                </a:lnTo>
                <a:lnTo>
                  <a:pt x="461" y="2677"/>
                </a:lnTo>
                <a:lnTo>
                  <a:pt x="420" y="2636"/>
                </a:lnTo>
                <a:lnTo>
                  <a:pt x="383" y="2590"/>
                </a:lnTo>
                <a:lnTo>
                  <a:pt x="351" y="2541"/>
                </a:lnTo>
                <a:lnTo>
                  <a:pt x="324" y="2489"/>
                </a:lnTo>
                <a:lnTo>
                  <a:pt x="302" y="2433"/>
                </a:lnTo>
                <a:lnTo>
                  <a:pt x="286" y="2374"/>
                </a:lnTo>
                <a:lnTo>
                  <a:pt x="268" y="2377"/>
                </a:lnTo>
                <a:lnTo>
                  <a:pt x="249" y="2378"/>
                </a:lnTo>
                <a:lnTo>
                  <a:pt x="211" y="2374"/>
                </a:lnTo>
                <a:lnTo>
                  <a:pt x="177" y="2365"/>
                </a:lnTo>
                <a:lnTo>
                  <a:pt x="145" y="2350"/>
                </a:lnTo>
                <a:lnTo>
                  <a:pt x="117" y="2330"/>
                </a:lnTo>
                <a:lnTo>
                  <a:pt x="92" y="2304"/>
                </a:lnTo>
                <a:lnTo>
                  <a:pt x="72" y="2276"/>
                </a:lnTo>
                <a:lnTo>
                  <a:pt x="57" y="2244"/>
                </a:lnTo>
                <a:lnTo>
                  <a:pt x="47" y="2208"/>
                </a:lnTo>
                <a:lnTo>
                  <a:pt x="43" y="2172"/>
                </a:lnTo>
                <a:lnTo>
                  <a:pt x="47" y="2139"/>
                </a:lnTo>
                <a:lnTo>
                  <a:pt x="55" y="2108"/>
                </a:lnTo>
                <a:lnTo>
                  <a:pt x="66" y="2078"/>
                </a:lnTo>
                <a:lnTo>
                  <a:pt x="83" y="2052"/>
                </a:lnTo>
                <a:lnTo>
                  <a:pt x="103" y="2028"/>
                </a:lnTo>
                <a:lnTo>
                  <a:pt x="97" y="2011"/>
                </a:lnTo>
                <a:lnTo>
                  <a:pt x="89" y="1990"/>
                </a:lnTo>
                <a:lnTo>
                  <a:pt x="80" y="1964"/>
                </a:lnTo>
                <a:lnTo>
                  <a:pt x="69" y="1933"/>
                </a:lnTo>
                <a:lnTo>
                  <a:pt x="59" y="1900"/>
                </a:lnTo>
                <a:lnTo>
                  <a:pt x="49" y="1864"/>
                </a:lnTo>
                <a:lnTo>
                  <a:pt x="38" y="1825"/>
                </a:lnTo>
                <a:lnTo>
                  <a:pt x="27" y="1785"/>
                </a:lnTo>
                <a:lnTo>
                  <a:pt x="19" y="1745"/>
                </a:lnTo>
                <a:lnTo>
                  <a:pt x="11" y="1704"/>
                </a:lnTo>
                <a:lnTo>
                  <a:pt x="6" y="1663"/>
                </a:lnTo>
                <a:lnTo>
                  <a:pt x="1" y="1623"/>
                </a:lnTo>
                <a:lnTo>
                  <a:pt x="0" y="1585"/>
                </a:lnTo>
                <a:lnTo>
                  <a:pt x="2" y="1570"/>
                </a:lnTo>
                <a:lnTo>
                  <a:pt x="10" y="1559"/>
                </a:lnTo>
                <a:lnTo>
                  <a:pt x="20" y="1550"/>
                </a:lnTo>
                <a:lnTo>
                  <a:pt x="34" y="1545"/>
                </a:lnTo>
                <a:lnTo>
                  <a:pt x="49" y="1546"/>
                </a:lnTo>
                <a:lnTo>
                  <a:pt x="61" y="1551"/>
                </a:lnTo>
                <a:lnTo>
                  <a:pt x="72" y="1561"/>
                </a:lnTo>
                <a:lnTo>
                  <a:pt x="78" y="1574"/>
                </a:lnTo>
                <a:lnTo>
                  <a:pt x="80" y="1577"/>
                </a:lnTo>
                <a:lnTo>
                  <a:pt x="85" y="1584"/>
                </a:lnTo>
                <a:lnTo>
                  <a:pt x="94" y="1593"/>
                </a:lnTo>
                <a:lnTo>
                  <a:pt x="111" y="1603"/>
                </a:lnTo>
                <a:lnTo>
                  <a:pt x="110" y="1570"/>
                </a:lnTo>
                <a:lnTo>
                  <a:pt x="110" y="1533"/>
                </a:lnTo>
                <a:lnTo>
                  <a:pt x="113" y="1490"/>
                </a:lnTo>
                <a:lnTo>
                  <a:pt x="115" y="1444"/>
                </a:lnTo>
                <a:lnTo>
                  <a:pt x="120" y="1396"/>
                </a:lnTo>
                <a:lnTo>
                  <a:pt x="127" y="1347"/>
                </a:lnTo>
                <a:lnTo>
                  <a:pt x="138" y="1298"/>
                </a:lnTo>
                <a:lnTo>
                  <a:pt x="151" y="1250"/>
                </a:lnTo>
                <a:lnTo>
                  <a:pt x="158" y="1236"/>
                </a:lnTo>
                <a:lnTo>
                  <a:pt x="168" y="1227"/>
                </a:lnTo>
                <a:lnTo>
                  <a:pt x="182" y="1223"/>
                </a:lnTo>
                <a:lnTo>
                  <a:pt x="195" y="1223"/>
                </a:lnTo>
                <a:lnTo>
                  <a:pt x="209" y="1227"/>
                </a:lnTo>
                <a:lnTo>
                  <a:pt x="220" y="1236"/>
                </a:lnTo>
                <a:lnTo>
                  <a:pt x="227" y="1249"/>
                </a:lnTo>
                <a:lnTo>
                  <a:pt x="228" y="1264"/>
                </a:lnTo>
                <a:lnTo>
                  <a:pt x="230" y="1266"/>
                </a:lnTo>
                <a:lnTo>
                  <a:pt x="232" y="1272"/>
                </a:lnTo>
                <a:lnTo>
                  <a:pt x="236" y="1281"/>
                </a:lnTo>
                <a:lnTo>
                  <a:pt x="244" y="1293"/>
                </a:lnTo>
                <a:lnTo>
                  <a:pt x="258" y="1307"/>
                </a:lnTo>
                <a:lnTo>
                  <a:pt x="277" y="1322"/>
                </a:lnTo>
                <a:lnTo>
                  <a:pt x="290" y="1299"/>
                </a:lnTo>
                <a:lnTo>
                  <a:pt x="305" y="1272"/>
                </a:lnTo>
                <a:lnTo>
                  <a:pt x="322" y="1241"/>
                </a:lnTo>
                <a:lnTo>
                  <a:pt x="342" y="1208"/>
                </a:lnTo>
                <a:lnTo>
                  <a:pt x="365" y="1172"/>
                </a:lnTo>
                <a:lnTo>
                  <a:pt x="390" y="1135"/>
                </a:lnTo>
                <a:lnTo>
                  <a:pt x="417" y="1098"/>
                </a:lnTo>
                <a:lnTo>
                  <a:pt x="445" y="1060"/>
                </a:lnTo>
                <a:lnTo>
                  <a:pt x="476" y="1025"/>
                </a:lnTo>
                <a:lnTo>
                  <a:pt x="509" y="990"/>
                </a:lnTo>
                <a:lnTo>
                  <a:pt x="520" y="982"/>
                </a:lnTo>
                <a:lnTo>
                  <a:pt x="535" y="979"/>
                </a:lnTo>
                <a:lnTo>
                  <a:pt x="549" y="981"/>
                </a:lnTo>
                <a:lnTo>
                  <a:pt x="561" y="988"/>
                </a:lnTo>
                <a:lnTo>
                  <a:pt x="572" y="1000"/>
                </a:lnTo>
                <a:lnTo>
                  <a:pt x="576" y="1012"/>
                </a:lnTo>
                <a:lnTo>
                  <a:pt x="576" y="1027"/>
                </a:lnTo>
                <a:lnTo>
                  <a:pt x="570" y="1041"/>
                </a:lnTo>
                <a:lnTo>
                  <a:pt x="569" y="1043"/>
                </a:lnTo>
                <a:lnTo>
                  <a:pt x="568" y="1048"/>
                </a:lnTo>
                <a:lnTo>
                  <a:pt x="567" y="1057"/>
                </a:lnTo>
                <a:lnTo>
                  <a:pt x="567" y="1069"/>
                </a:lnTo>
                <a:lnTo>
                  <a:pt x="569" y="1085"/>
                </a:lnTo>
                <a:lnTo>
                  <a:pt x="575" y="1105"/>
                </a:lnTo>
                <a:lnTo>
                  <a:pt x="594" y="1093"/>
                </a:lnTo>
                <a:lnTo>
                  <a:pt x="617" y="1080"/>
                </a:lnTo>
                <a:lnTo>
                  <a:pt x="644" y="1065"/>
                </a:lnTo>
                <a:lnTo>
                  <a:pt x="676" y="1049"/>
                </a:lnTo>
                <a:lnTo>
                  <a:pt x="710" y="1032"/>
                </a:lnTo>
                <a:lnTo>
                  <a:pt x="747" y="1014"/>
                </a:lnTo>
                <a:lnTo>
                  <a:pt x="786" y="997"/>
                </a:lnTo>
                <a:lnTo>
                  <a:pt x="827" y="981"/>
                </a:lnTo>
                <a:lnTo>
                  <a:pt x="869" y="966"/>
                </a:lnTo>
                <a:lnTo>
                  <a:pt x="913" y="954"/>
                </a:lnTo>
                <a:lnTo>
                  <a:pt x="956" y="944"/>
                </a:lnTo>
                <a:lnTo>
                  <a:pt x="969" y="942"/>
                </a:lnTo>
                <a:close/>
                <a:moveTo>
                  <a:pt x="1828" y="80"/>
                </a:moveTo>
                <a:lnTo>
                  <a:pt x="1783" y="84"/>
                </a:lnTo>
                <a:lnTo>
                  <a:pt x="1739" y="94"/>
                </a:lnTo>
                <a:lnTo>
                  <a:pt x="1697" y="110"/>
                </a:lnTo>
                <a:lnTo>
                  <a:pt x="1658" y="132"/>
                </a:lnTo>
                <a:lnTo>
                  <a:pt x="1624" y="159"/>
                </a:lnTo>
                <a:lnTo>
                  <a:pt x="1593" y="190"/>
                </a:lnTo>
                <a:lnTo>
                  <a:pt x="1567" y="225"/>
                </a:lnTo>
                <a:lnTo>
                  <a:pt x="1545" y="264"/>
                </a:lnTo>
                <a:lnTo>
                  <a:pt x="1530" y="307"/>
                </a:lnTo>
                <a:lnTo>
                  <a:pt x="1519" y="351"/>
                </a:lnTo>
                <a:lnTo>
                  <a:pt x="1516" y="397"/>
                </a:lnTo>
                <a:lnTo>
                  <a:pt x="1519" y="437"/>
                </a:lnTo>
                <a:lnTo>
                  <a:pt x="1526" y="477"/>
                </a:lnTo>
                <a:lnTo>
                  <a:pt x="1539" y="515"/>
                </a:lnTo>
                <a:lnTo>
                  <a:pt x="1556" y="551"/>
                </a:lnTo>
                <a:lnTo>
                  <a:pt x="1557" y="555"/>
                </a:lnTo>
                <a:lnTo>
                  <a:pt x="1561" y="563"/>
                </a:lnTo>
                <a:lnTo>
                  <a:pt x="1567" y="574"/>
                </a:lnTo>
                <a:lnTo>
                  <a:pt x="1575" y="589"/>
                </a:lnTo>
                <a:lnTo>
                  <a:pt x="1584" y="605"/>
                </a:lnTo>
                <a:lnTo>
                  <a:pt x="1594" y="621"/>
                </a:lnTo>
                <a:lnTo>
                  <a:pt x="1606" y="637"/>
                </a:lnTo>
                <a:lnTo>
                  <a:pt x="1617" y="653"/>
                </a:lnTo>
                <a:lnTo>
                  <a:pt x="1640" y="680"/>
                </a:lnTo>
                <a:lnTo>
                  <a:pt x="1657" y="706"/>
                </a:lnTo>
                <a:lnTo>
                  <a:pt x="1670" y="727"/>
                </a:lnTo>
                <a:lnTo>
                  <a:pt x="1680" y="748"/>
                </a:lnTo>
                <a:lnTo>
                  <a:pt x="1685" y="767"/>
                </a:lnTo>
                <a:lnTo>
                  <a:pt x="1688" y="785"/>
                </a:lnTo>
                <a:lnTo>
                  <a:pt x="1688" y="877"/>
                </a:lnTo>
                <a:lnTo>
                  <a:pt x="1690" y="890"/>
                </a:lnTo>
                <a:lnTo>
                  <a:pt x="1697" y="899"/>
                </a:lnTo>
                <a:lnTo>
                  <a:pt x="1706" y="906"/>
                </a:lnTo>
                <a:lnTo>
                  <a:pt x="1718" y="908"/>
                </a:lnTo>
                <a:lnTo>
                  <a:pt x="1939" y="908"/>
                </a:lnTo>
                <a:lnTo>
                  <a:pt x="1951" y="906"/>
                </a:lnTo>
                <a:lnTo>
                  <a:pt x="1961" y="899"/>
                </a:lnTo>
                <a:lnTo>
                  <a:pt x="1967" y="890"/>
                </a:lnTo>
                <a:lnTo>
                  <a:pt x="1969" y="877"/>
                </a:lnTo>
                <a:lnTo>
                  <a:pt x="1969" y="785"/>
                </a:lnTo>
                <a:lnTo>
                  <a:pt x="1972" y="767"/>
                </a:lnTo>
                <a:lnTo>
                  <a:pt x="1977" y="748"/>
                </a:lnTo>
                <a:lnTo>
                  <a:pt x="1986" y="727"/>
                </a:lnTo>
                <a:lnTo>
                  <a:pt x="2000" y="706"/>
                </a:lnTo>
                <a:lnTo>
                  <a:pt x="2017" y="680"/>
                </a:lnTo>
                <a:lnTo>
                  <a:pt x="2040" y="653"/>
                </a:lnTo>
                <a:lnTo>
                  <a:pt x="2051" y="637"/>
                </a:lnTo>
                <a:lnTo>
                  <a:pt x="2063" y="621"/>
                </a:lnTo>
                <a:lnTo>
                  <a:pt x="2073" y="605"/>
                </a:lnTo>
                <a:lnTo>
                  <a:pt x="2082" y="589"/>
                </a:lnTo>
                <a:lnTo>
                  <a:pt x="2090" y="575"/>
                </a:lnTo>
                <a:lnTo>
                  <a:pt x="2095" y="564"/>
                </a:lnTo>
                <a:lnTo>
                  <a:pt x="2099" y="556"/>
                </a:lnTo>
                <a:lnTo>
                  <a:pt x="2100" y="554"/>
                </a:lnTo>
                <a:lnTo>
                  <a:pt x="2118" y="516"/>
                </a:lnTo>
                <a:lnTo>
                  <a:pt x="2131" y="477"/>
                </a:lnTo>
                <a:lnTo>
                  <a:pt x="2139" y="437"/>
                </a:lnTo>
                <a:lnTo>
                  <a:pt x="2141" y="397"/>
                </a:lnTo>
                <a:lnTo>
                  <a:pt x="2138" y="351"/>
                </a:lnTo>
                <a:lnTo>
                  <a:pt x="2127" y="307"/>
                </a:lnTo>
                <a:lnTo>
                  <a:pt x="2111" y="264"/>
                </a:lnTo>
                <a:lnTo>
                  <a:pt x="2091" y="225"/>
                </a:lnTo>
                <a:lnTo>
                  <a:pt x="2065" y="190"/>
                </a:lnTo>
                <a:lnTo>
                  <a:pt x="2033" y="159"/>
                </a:lnTo>
                <a:lnTo>
                  <a:pt x="1999" y="132"/>
                </a:lnTo>
                <a:lnTo>
                  <a:pt x="1960" y="110"/>
                </a:lnTo>
                <a:lnTo>
                  <a:pt x="1919" y="94"/>
                </a:lnTo>
                <a:lnTo>
                  <a:pt x="1874" y="84"/>
                </a:lnTo>
                <a:lnTo>
                  <a:pt x="1828" y="80"/>
                </a:lnTo>
                <a:close/>
                <a:moveTo>
                  <a:pt x="1825" y="0"/>
                </a:moveTo>
                <a:lnTo>
                  <a:pt x="1832" y="0"/>
                </a:lnTo>
                <a:lnTo>
                  <a:pt x="1834" y="0"/>
                </a:lnTo>
                <a:lnTo>
                  <a:pt x="1886" y="5"/>
                </a:lnTo>
                <a:lnTo>
                  <a:pt x="1935" y="15"/>
                </a:lnTo>
                <a:lnTo>
                  <a:pt x="1982" y="32"/>
                </a:lnTo>
                <a:lnTo>
                  <a:pt x="2026" y="55"/>
                </a:lnTo>
                <a:lnTo>
                  <a:pt x="2067" y="82"/>
                </a:lnTo>
                <a:lnTo>
                  <a:pt x="2103" y="116"/>
                </a:lnTo>
                <a:lnTo>
                  <a:pt x="2136" y="152"/>
                </a:lnTo>
                <a:lnTo>
                  <a:pt x="2164" y="193"/>
                </a:lnTo>
                <a:lnTo>
                  <a:pt x="2186" y="237"/>
                </a:lnTo>
                <a:lnTo>
                  <a:pt x="2203" y="284"/>
                </a:lnTo>
                <a:lnTo>
                  <a:pt x="2215" y="334"/>
                </a:lnTo>
                <a:lnTo>
                  <a:pt x="2286" y="361"/>
                </a:lnTo>
                <a:lnTo>
                  <a:pt x="2355" y="392"/>
                </a:lnTo>
                <a:lnTo>
                  <a:pt x="2422" y="428"/>
                </a:lnTo>
                <a:lnTo>
                  <a:pt x="2486" y="468"/>
                </a:lnTo>
                <a:lnTo>
                  <a:pt x="2510" y="384"/>
                </a:lnTo>
                <a:lnTo>
                  <a:pt x="2653" y="655"/>
                </a:lnTo>
                <a:lnTo>
                  <a:pt x="2361" y="568"/>
                </a:lnTo>
                <a:lnTo>
                  <a:pt x="2435" y="530"/>
                </a:lnTo>
                <a:lnTo>
                  <a:pt x="2366" y="488"/>
                </a:lnTo>
                <a:lnTo>
                  <a:pt x="2293" y="452"/>
                </a:lnTo>
                <a:lnTo>
                  <a:pt x="2219" y="421"/>
                </a:lnTo>
                <a:lnTo>
                  <a:pt x="2215" y="464"/>
                </a:lnTo>
                <a:lnTo>
                  <a:pt x="2205" y="508"/>
                </a:lnTo>
                <a:lnTo>
                  <a:pt x="2191" y="550"/>
                </a:lnTo>
                <a:lnTo>
                  <a:pt x="2172" y="590"/>
                </a:lnTo>
                <a:lnTo>
                  <a:pt x="2170" y="592"/>
                </a:lnTo>
                <a:lnTo>
                  <a:pt x="2167" y="599"/>
                </a:lnTo>
                <a:lnTo>
                  <a:pt x="2161" y="610"/>
                </a:lnTo>
                <a:lnTo>
                  <a:pt x="2155" y="622"/>
                </a:lnTo>
                <a:lnTo>
                  <a:pt x="2145" y="638"/>
                </a:lnTo>
                <a:lnTo>
                  <a:pt x="2136" y="654"/>
                </a:lnTo>
                <a:lnTo>
                  <a:pt x="2125" y="671"/>
                </a:lnTo>
                <a:lnTo>
                  <a:pt x="2114" y="689"/>
                </a:lnTo>
                <a:lnTo>
                  <a:pt x="2101" y="705"/>
                </a:lnTo>
                <a:lnTo>
                  <a:pt x="2084" y="725"/>
                </a:lnTo>
                <a:lnTo>
                  <a:pt x="2072" y="742"/>
                </a:lnTo>
                <a:lnTo>
                  <a:pt x="2063" y="756"/>
                </a:lnTo>
                <a:lnTo>
                  <a:pt x="2057" y="766"/>
                </a:lnTo>
                <a:lnTo>
                  <a:pt x="2052" y="774"/>
                </a:lnTo>
                <a:lnTo>
                  <a:pt x="2051" y="780"/>
                </a:lnTo>
                <a:lnTo>
                  <a:pt x="2050" y="783"/>
                </a:lnTo>
                <a:lnTo>
                  <a:pt x="2050" y="785"/>
                </a:lnTo>
                <a:lnTo>
                  <a:pt x="2050" y="877"/>
                </a:lnTo>
                <a:lnTo>
                  <a:pt x="2047" y="904"/>
                </a:lnTo>
                <a:lnTo>
                  <a:pt x="2039" y="926"/>
                </a:lnTo>
                <a:lnTo>
                  <a:pt x="2025" y="947"/>
                </a:lnTo>
                <a:lnTo>
                  <a:pt x="2008" y="964"/>
                </a:lnTo>
                <a:lnTo>
                  <a:pt x="1988" y="978"/>
                </a:lnTo>
                <a:lnTo>
                  <a:pt x="1965" y="986"/>
                </a:lnTo>
                <a:lnTo>
                  <a:pt x="1939" y="989"/>
                </a:lnTo>
                <a:lnTo>
                  <a:pt x="1718" y="989"/>
                </a:lnTo>
                <a:lnTo>
                  <a:pt x="1693" y="986"/>
                </a:lnTo>
                <a:lnTo>
                  <a:pt x="1669" y="978"/>
                </a:lnTo>
                <a:lnTo>
                  <a:pt x="1649" y="964"/>
                </a:lnTo>
                <a:lnTo>
                  <a:pt x="1632" y="947"/>
                </a:lnTo>
                <a:lnTo>
                  <a:pt x="1619" y="926"/>
                </a:lnTo>
                <a:lnTo>
                  <a:pt x="1610" y="904"/>
                </a:lnTo>
                <a:lnTo>
                  <a:pt x="1608" y="877"/>
                </a:lnTo>
                <a:lnTo>
                  <a:pt x="1608" y="785"/>
                </a:lnTo>
                <a:lnTo>
                  <a:pt x="1608" y="783"/>
                </a:lnTo>
                <a:lnTo>
                  <a:pt x="1607" y="780"/>
                </a:lnTo>
                <a:lnTo>
                  <a:pt x="1605" y="774"/>
                </a:lnTo>
                <a:lnTo>
                  <a:pt x="1601" y="766"/>
                </a:lnTo>
                <a:lnTo>
                  <a:pt x="1594" y="755"/>
                </a:lnTo>
                <a:lnTo>
                  <a:pt x="1585" y="742"/>
                </a:lnTo>
                <a:lnTo>
                  <a:pt x="1573" y="725"/>
                </a:lnTo>
                <a:lnTo>
                  <a:pt x="1557" y="705"/>
                </a:lnTo>
                <a:lnTo>
                  <a:pt x="1542" y="686"/>
                </a:lnTo>
                <a:lnTo>
                  <a:pt x="1530" y="667"/>
                </a:lnTo>
                <a:lnTo>
                  <a:pt x="1517" y="648"/>
                </a:lnTo>
                <a:lnTo>
                  <a:pt x="1507" y="630"/>
                </a:lnTo>
                <a:lnTo>
                  <a:pt x="1498" y="614"/>
                </a:lnTo>
                <a:lnTo>
                  <a:pt x="1491" y="600"/>
                </a:lnTo>
                <a:lnTo>
                  <a:pt x="1486" y="591"/>
                </a:lnTo>
                <a:lnTo>
                  <a:pt x="1484" y="588"/>
                </a:lnTo>
                <a:lnTo>
                  <a:pt x="1466" y="547"/>
                </a:lnTo>
                <a:lnTo>
                  <a:pt x="1451" y="503"/>
                </a:lnTo>
                <a:lnTo>
                  <a:pt x="1442" y="459"/>
                </a:lnTo>
                <a:lnTo>
                  <a:pt x="1438" y="413"/>
                </a:lnTo>
                <a:lnTo>
                  <a:pt x="1375" y="437"/>
                </a:lnTo>
                <a:lnTo>
                  <a:pt x="1315" y="464"/>
                </a:lnTo>
                <a:lnTo>
                  <a:pt x="1256" y="495"/>
                </a:lnTo>
                <a:lnTo>
                  <a:pt x="1199" y="530"/>
                </a:lnTo>
                <a:lnTo>
                  <a:pt x="1273" y="570"/>
                </a:lnTo>
                <a:lnTo>
                  <a:pt x="981" y="655"/>
                </a:lnTo>
                <a:lnTo>
                  <a:pt x="1124" y="384"/>
                </a:lnTo>
                <a:lnTo>
                  <a:pt x="1148" y="468"/>
                </a:lnTo>
                <a:lnTo>
                  <a:pt x="1218" y="424"/>
                </a:lnTo>
                <a:lnTo>
                  <a:pt x="1291" y="387"/>
                </a:lnTo>
                <a:lnTo>
                  <a:pt x="1366" y="353"/>
                </a:lnTo>
                <a:lnTo>
                  <a:pt x="1443" y="325"/>
                </a:lnTo>
                <a:lnTo>
                  <a:pt x="1456" y="277"/>
                </a:lnTo>
                <a:lnTo>
                  <a:pt x="1473" y="231"/>
                </a:lnTo>
                <a:lnTo>
                  <a:pt x="1497" y="188"/>
                </a:lnTo>
                <a:lnTo>
                  <a:pt x="1524" y="148"/>
                </a:lnTo>
                <a:lnTo>
                  <a:pt x="1557" y="112"/>
                </a:lnTo>
                <a:lnTo>
                  <a:pt x="1593" y="80"/>
                </a:lnTo>
                <a:lnTo>
                  <a:pt x="1633" y="54"/>
                </a:lnTo>
                <a:lnTo>
                  <a:pt x="1677" y="31"/>
                </a:lnTo>
                <a:lnTo>
                  <a:pt x="1723" y="15"/>
                </a:lnTo>
                <a:lnTo>
                  <a:pt x="1772" y="5"/>
                </a:lnTo>
                <a:lnTo>
                  <a:pt x="1823" y="0"/>
                </a:lnTo>
                <a:lnTo>
                  <a:pt x="1825"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Text Placeholder 2"/>
          <p:cNvSpPr>
            <a:spLocks noGrp="1"/>
          </p:cNvSpPr>
          <p:nvPr>
            <p:ph type="body" sz="quarter" idx="13"/>
          </p:nvPr>
        </p:nvSpPr>
        <p:spPr>
          <a:xfrm>
            <a:off x="2751438" y="2456788"/>
            <a:ext cx="5554362" cy="2198267"/>
          </a:xfrm>
        </p:spPr>
        <p:txBody>
          <a:bodyPr lIns="0" tIns="0" rIns="0" bIns="0"/>
          <a:lstStyle>
            <a:lvl1pPr marL="0" indent="0" algn="l">
              <a:lnSpc>
                <a:spcPct val="100000"/>
              </a:lnSpc>
              <a:buFontTx/>
              <a:buNone/>
              <a:defRPr>
                <a:solidFill>
                  <a:schemeClr val="tx1"/>
                </a:solidFill>
              </a:defRPr>
            </a:lvl1pPr>
          </a:lstStyle>
          <a:p>
            <a:pPr lvl="0" indent="0" algn="l"/>
            <a:r>
              <a:rPr lang="en-US"/>
              <a:t>Edit Master text styles</a:t>
            </a:r>
          </a:p>
        </p:txBody>
      </p:sp>
    </p:spTree>
    <p:extLst>
      <p:ext uri="{BB962C8B-B14F-4D97-AF65-F5344CB8AC3E}">
        <p14:creationId xmlns:p14="http://schemas.microsoft.com/office/powerpoint/2010/main" val="256945589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t" anchorCtr="0">
            <a:noAutofit/>
          </a:bodyPr>
          <a:lstStyle>
            <a:lvl1pPr algn="ctr">
              <a:lnSpc>
                <a:spcPct val="100000"/>
              </a:lnSpc>
              <a:defRPr>
                <a:solidFill>
                  <a:schemeClr val="tx2"/>
                </a:solidFill>
              </a:defRPr>
            </a:lvl1pPr>
          </a:lstStyle>
          <a:p>
            <a:r>
              <a:rPr lang="en-US" dirty="0"/>
              <a:t>Click to Edit Title</a:t>
            </a:r>
          </a:p>
        </p:txBody>
      </p:sp>
      <p:sp>
        <p:nvSpPr>
          <p:cNvPr id="11" name="Slide Number Placeholder 4"/>
          <p:cNvSpPr>
            <a:spLocks noGrp="1"/>
          </p:cNvSpPr>
          <p:nvPr>
            <p:ph type="sldNum" sz="quarter" idx="14"/>
          </p:nvPr>
        </p:nvSpPr>
        <p:spPr/>
        <p:txBody>
          <a:bodyPr/>
          <a:lstStyle/>
          <a:p>
            <a:pPr>
              <a:defRPr/>
            </a:pPr>
            <a:fld id="{0DB298ED-ACC4-4543-9C33-276851EA6B65}" type="slidenum">
              <a:rPr lang="en-US" altLang="en-US" smtClean="0"/>
              <a:pPr>
                <a:defRPr/>
              </a:pPr>
              <a:t>‹#›</a:t>
            </a:fld>
            <a:endParaRPr lang="en-US" altLang="en-US" dirty="0"/>
          </a:p>
        </p:txBody>
      </p:sp>
      <p:sp>
        <p:nvSpPr>
          <p:cNvPr id="5" name="Text Placeholder 2"/>
          <p:cNvSpPr>
            <a:spLocks noGrp="1"/>
          </p:cNvSpPr>
          <p:nvPr>
            <p:ph idx="1"/>
          </p:nvPr>
        </p:nvSpPr>
        <p:spPr>
          <a:xfrm>
            <a:off x="626364" y="805297"/>
            <a:ext cx="7891272" cy="3639312"/>
          </a:xfrm>
          <a:prstGeom prst="rect">
            <a:avLst/>
          </a:prstGeom>
        </p:spPr>
        <p:txBody>
          <a:bodyPr vert="horz" lIns="0" tIns="0" rIns="0" bIns="0" rtlCol="0" anchor="t" anchorCtr="0">
            <a:noAutofit/>
          </a:body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Edit Master text styles</a:t>
            </a:r>
          </a:p>
          <a:p>
            <a:pPr marL="0" marR="0" lvl="1"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Second level</a:t>
            </a:r>
          </a:p>
          <a:p>
            <a:pPr marL="0" marR="0" lvl="2"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Third level</a:t>
            </a:r>
          </a:p>
          <a:p>
            <a:pPr marL="0" marR="0" lvl="3"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Fourth level</a:t>
            </a:r>
          </a:p>
          <a:p>
            <a:pPr marL="0" marR="0" lvl="4"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Fifth level</a:t>
            </a:r>
            <a:endParaRPr lang="en-US" dirty="0"/>
          </a:p>
        </p:txBody>
      </p:sp>
    </p:spTree>
    <p:extLst>
      <p:ext uri="{BB962C8B-B14F-4D97-AF65-F5344CB8AC3E}">
        <p14:creationId xmlns:p14="http://schemas.microsoft.com/office/powerpoint/2010/main" val="3189511919"/>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Organizer Layout">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0DB298ED-ACC4-4543-9C33-276851EA6B65}" type="slidenum">
              <a:rPr lang="en-US" altLang="en-US" smtClean="0"/>
              <a:pPr>
                <a:defRPr/>
              </a:pPr>
              <a:t>‹#›</a:t>
            </a:fld>
            <a:endParaRPr lang="en-US" alt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5300" y="1933575"/>
            <a:ext cx="2111297" cy="1101684"/>
          </a:xfrm>
          <a:prstGeom prst="rect">
            <a:avLst/>
          </a:prstGeom>
          <a:scene3d>
            <a:camera prst="orthographicFront">
              <a:rot lat="0" lon="0" rev="5400000"/>
            </a:camera>
            <a:lightRig rig="threePt" dir="t"/>
          </a:scene3d>
        </p:spPr>
      </p:pic>
      <p:grpSp>
        <p:nvGrpSpPr>
          <p:cNvPr id="5" name="Group 4"/>
          <p:cNvGrpSpPr/>
          <p:nvPr/>
        </p:nvGrpSpPr>
        <p:grpSpPr>
          <a:xfrm>
            <a:off x="8427835" y="4765184"/>
            <a:ext cx="526892" cy="220528"/>
            <a:chOff x="6145213" y="4384676"/>
            <a:chExt cx="1582738" cy="649287"/>
          </a:xfrm>
          <a:solidFill>
            <a:schemeClr val="bg1"/>
          </a:solidFill>
        </p:grpSpPr>
        <p:sp>
          <p:nvSpPr>
            <p:cNvPr id="6"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3" name="Title 1"/>
          <p:cNvSpPr txBox="1">
            <a:spLocks/>
          </p:cNvSpPr>
          <p:nvPr/>
        </p:nvSpPr>
        <p:spPr>
          <a:xfrm>
            <a:off x="0" y="237682"/>
            <a:ext cx="9144000" cy="584775"/>
          </a:xfrm>
          <a:prstGeom prst="rect">
            <a:avLst/>
          </a:prstGeom>
        </p:spPr>
        <p:txBody>
          <a:bodyPr vert="horz" wrap="square" lIns="0" tIns="0" rIns="0" bIns="0" rtlCol="0" anchor="b" anchorCtr="0">
            <a:spAutoFit/>
          </a:bodyPr>
          <a:lstStyle>
            <a:lvl1pPr algn="ctr" defTabSz="182880" rtl="0" eaLnBrk="1" latinLnBrk="0" hangingPunct="1">
              <a:lnSpc>
                <a:spcPct val="100000"/>
              </a:lnSpc>
              <a:spcBef>
                <a:spcPct val="0"/>
              </a:spcBef>
              <a:buNone/>
              <a:defRPr lang="en-US" sz="3200" b="0" i="0" u="none" kern="1200" cap="none" baseline="0">
                <a:solidFill>
                  <a:schemeClr val="bg1"/>
                </a:solidFill>
                <a:latin typeface="+mj-lt"/>
                <a:ea typeface="+mj-ea"/>
                <a:cs typeface="+mj-cs"/>
              </a:defRPr>
            </a:lvl1pPr>
          </a:lstStyle>
          <a:p>
            <a:r>
              <a:rPr lang="en-US"/>
              <a:t>Click to add Chapter #: Title of Chapter</a:t>
            </a:r>
            <a:endParaRPr lang="en-US" dirty="0"/>
          </a:p>
        </p:txBody>
      </p:sp>
      <p:graphicFrame>
        <p:nvGraphicFramePr>
          <p:cNvPr id="14" name="Table 13"/>
          <p:cNvGraphicFramePr>
            <a:graphicFrameLocks noGrp="1"/>
          </p:cNvGraphicFramePr>
          <p:nvPr>
            <p:extLst>
              <p:ext uri="{D42A27DB-BD31-4B8C-83A1-F6EECF244321}">
                <p14:modId xmlns:p14="http://schemas.microsoft.com/office/powerpoint/2010/main" val="1737245373"/>
              </p:ext>
            </p:extLst>
          </p:nvPr>
        </p:nvGraphicFramePr>
        <p:xfrm>
          <a:off x="1524000" y="1001235"/>
          <a:ext cx="6096000" cy="3486944"/>
        </p:xfrm>
        <a:graphic>
          <a:graphicData uri="http://schemas.openxmlformats.org/drawingml/2006/table">
            <a:tbl>
              <a:tblPr firstRow="1" bandRow="1">
                <a:tableStyleId>{D7AC3CCA-C797-4891-BE02-D94E43425B78}</a:tableStyleId>
              </a:tblPr>
              <a:tblGrid>
                <a:gridCol w="6096000">
                  <a:extLst>
                    <a:ext uri="{9D8B030D-6E8A-4147-A177-3AD203B41FA5}">
                      <a16:colId xmlns:a16="http://schemas.microsoft.com/office/drawing/2014/main" val="20000"/>
                    </a:ext>
                  </a:extLst>
                </a:gridCol>
              </a:tblGrid>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0"/>
                  </a:ext>
                </a:extLst>
              </a:tr>
              <a:tr h="4358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64A74"/>
                    </a:solidFill>
                  </a:tcPr>
                </a:tc>
                <a:extLst>
                  <a:ext uri="{0D108BD9-81ED-4DB2-BD59-A6C34878D82A}">
                    <a16:rowId xmlns:a16="http://schemas.microsoft.com/office/drawing/2014/main" val="10001"/>
                  </a:ext>
                </a:extLst>
              </a:tr>
              <a:tr h="4358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2"/>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64A74"/>
                    </a:solidFill>
                  </a:tcPr>
                </a:tc>
                <a:extLst>
                  <a:ext uri="{0D108BD9-81ED-4DB2-BD59-A6C34878D82A}">
                    <a16:rowId xmlns:a16="http://schemas.microsoft.com/office/drawing/2014/main" val="10003"/>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4"/>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64A74"/>
                    </a:solidFill>
                  </a:tcPr>
                </a:tc>
                <a:extLst>
                  <a:ext uri="{0D108BD9-81ED-4DB2-BD59-A6C34878D82A}">
                    <a16:rowId xmlns:a16="http://schemas.microsoft.com/office/drawing/2014/main" val="10005"/>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6"/>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64A74"/>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339250539"/>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1_Organizer">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37682"/>
            <a:ext cx="9144000" cy="584775"/>
          </a:xfrm>
        </p:spPr>
        <p:txBody>
          <a:bodyPr anchor="b" anchorCtr="0">
            <a:spAutoFit/>
          </a:bodyPr>
          <a:lstStyle>
            <a:lvl1pPr algn="ctr">
              <a:defRPr sz="3200" baseline="0">
                <a:solidFill>
                  <a:schemeClr val="bg1"/>
                </a:solidFill>
                <a:latin typeface="+mj-lt"/>
              </a:defRPr>
            </a:lvl1pPr>
          </a:lstStyle>
          <a:p>
            <a:r>
              <a:rPr lang="en-US" dirty="0"/>
              <a:t>Click to add Chapter #: Title of Chapter</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4976208B-6111-490B-8CEC-FFB249DB2100}" type="slidenum">
              <a:rPr lang="en-US" smtClean="0">
                <a:solidFill>
                  <a:srgbClr val="FFFFFF">
                    <a:lumMod val="85000"/>
                  </a:srgbClr>
                </a:solidFill>
              </a:rPr>
              <a:pPr/>
              <a:t>‹#›</a:t>
            </a:fld>
            <a:endParaRPr lang="en-US" dirty="0">
              <a:solidFill>
                <a:srgbClr val="FFFFFF">
                  <a:lumMod val="85000"/>
                </a:srgbClr>
              </a:solidFill>
            </a:endParaRPr>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algn="ctr" defTabSz="274313" eaLnBrk="0" hangingPunct="0">
              <a:defRPr/>
            </a:pPr>
            <a:r>
              <a:rPr sz="500" kern="300" spc="50" dirty="0">
                <a:solidFill>
                  <a:srgbClr val="08649C"/>
                </a:solidFill>
                <a:latin typeface="Calibri" panose="020F0502020204030204" pitchFamily="34" charset="0"/>
                <a:ea typeface="Calibri" charset="0"/>
                <a:cs typeface="Arial" panose="020B0604020202020204" pitchFamily="34" charset="0"/>
              </a:rPr>
              <a:t>Copyright © SAS Institute Inc. All rights reserved.</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95300" y="1933575"/>
            <a:ext cx="2111297" cy="1101684"/>
          </a:xfrm>
          <a:prstGeom prst="rect">
            <a:avLst/>
          </a:prstGeom>
          <a:scene3d>
            <a:camera prst="orthographicFront">
              <a:rot lat="0" lon="0" rev="5400000"/>
            </a:camera>
            <a:lightRig rig="threePt" dir="t"/>
          </a:scene3d>
        </p:spPr>
      </p:pic>
      <p:grpSp>
        <p:nvGrpSpPr>
          <p:cNvPr id="8" name="Group 7"/>
          <p:cNvGrpSpPr/>
          <p:nvPr userDrawn="1"/>
        </p:nvGrpSpPr>
        <p:grpSpPr>
          <a:xfrm>
            <a:off x="8427835" y="4765184"/>
            <a:ext cx="526892" cy="220528"/>
            <a:chOff x="6145213" y="4384676"/>
            <a:chExt cx="1582738" cy="649287"/>
          </a:xfrm>
          <a:solidFill>
            <a:schemeClr val="bg1"/>
          </a:solidFill>
        </p:grpSpPr>
        <p:sp>
          <p:nvSpPr>
            <p:cNvPr id="11"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solidFill>
                  <a:srgbClr val="000000"/>
                </a:solidFill>
                <a:latin typeface="Calibri" panose="020F0502020204030204" pitchFamily="34" charset="0"/>
              </a:endParaRPr>
            </a:p>
          </p:txBody>
        </p:sp>
        <p:sp>
          <p:nvSpPr>
            <p:cNvPr id="12"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solidFill>
                  <a:srgbClr val="000000"/>
                </a:solidFill>
                <a:latin typeface="Calibri" panose="020F0502020204030204" pitchFamily="34" charset="0"/>
              </a:endParaRPr>
            </a:p>
          </p:txBody>
        </p:sp>
        <p:sp>
          <p:nvSpPr>
            <p:cNvPr id="13"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solidFill>
                  <a:srgbClr val="000000"/>
                </a:solidFill>
                <a:latin typeface="Calibri" panose="020F0502020204030204" pitchFamily="34" charset="0"/>
              </a:endParaRPr>
            </a:p>
          </p:txBody>
        </p:sp>
        <p:sp>
          <p:nvSpPr>
            <p:cNvPr id="14"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solidFill>
                  <a:srgbClr val="000000"/>
                </a:solidFill>
                <a:latin typeface="Calibri" panose="020F0502020204030204" pitchFamily="34" charset="0"/>
              </a:endParaRPr>
            </a:p>
          </p:txBody>
        </p:sp>
        <p:sp>
          <p:nvSpPr>
            <p:cNvPr id="15"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solidFill>
                  <a:srgbClr val="000000"/>
                </a:solidFill>
                <a:latin typeface="Calibri" panose="020F0502020204030204" pitchFamily="34" charset="0"/>
              </a:endParaRPr>
            </a:p>
          </p:txBody>
        </p:sp>
        <p:sp>
          <p:nvSpPr>
            <p:cNvPr id="16"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solidFill>
                  <a:srgbClr val="000000"/>
                </a:solidFill>
                <a:latin typeface="Calibri" panose="020F0502020204030204" pitchFamily="34" charset="0"/>
              </a:endParaRPr>
            </a:p>
          </p:txBody>
        </p:sp>
        <p:sp>
          <p:nvSpPr>
            <p:cNvPr id="17"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solidFill>
                  <a:srgbClr val="000000"/>
                </a:solidFill>
                <a:latin typeface="Calibri" panose="020F0502020204030204" pitchFamily="34" charset="0"/>
              </a:endParaRPr>
            </a:p>
          </p:txBody>
        </p:sp>
      </p:grpSp>
    </p:spTree>
    <p:extLst>
      <p:ext uri="{BB962C8B-B14F-4D97-AF65-F5344CB8AC3E}">
        <p14:creationId xmlns:p14="http://schemas.microsoft.com/office/powerpoint/2010/main" val="16352664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2"/>
          <p:cNvSpPr>
            <a:spLocks noGrp="1" noChangeArrowheads="1"/>
          </p:cNvSpPr>
          <p:nvPr>
            <p:ph type="sldNum" sz="quarter" idx="10"/>
          </p:nvPr>
        </p:nvSpPr>
        <p:spPr/>
        <p:txBody>
          <a:bodyPr/>
          <a:lstStyle>
            <a:lvl1pPr fontAlgn="auto">
              <a:spcBef>
                <a:spcPts val="0"/>
              </a:spcBef>
              <a:spcAft>
                <a:spcPts val="0"/>
              </a:spcAft>
              <a:defRPr/>
            </a:lvl1pPr>
          </a:lstStyle>
          <a:p>
            <a:pPr>
              <a:defRPr/>
            </a:pPr>
            <a:fld id="{F2485112-DEF2-4A23-BEEB-51DA503C74D8}" type="slidenum">
              <a:rPr lang="en-US"/>
              <a:pPr>
                <a:defRPr/>
              </a:pPr>
              <a:t>‹#›</a:t>
            </a:fld>
            <a:endParaRPr lang="en-US" dirty="0">
              <a:latin typeface="Times New Roman" pitchFamily="18" charset="0"/>
            </a:endParaRPr>
          </a:p>
        </p:txBody>
      </p:sp>
    </p:spTree>
    <p:extLst>
      <p:ext uri="{BB962C8B-B14F-4D97-AF65-F5344CB8AC3E}">
        <p14:creationId xmlns:p14="http://schemas.microsoft.com/office/powerpoint/2010/main" val="3885346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2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195263"/>
            <a:ext cx="7886700" cy="397669"/>
          </a:xfrm>
          <a:prstGeom prst="rect">
            <a:avLst/>
          </a:prstGeom>
        </p:spPr>
        <p:txBody>
          <a:bodyPr/>
          <a:lstStyle>
            <a:lvl1pPr>
              <a:defRPr b="0" i="0">
                <a:latin typeface="+mj-lt"/>
                <a:ea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2034617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Main Customer Succes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92024"/>
            <a:ext cx="6510269" cy="429768"/>
          </a:xfrm>
        </p:spPr>
        <p:txBody>
          <a:bodyPr lIns="182880" rIns="182880"/>
          <a:lstStyle>
            <a:lvl1pPr algn="ctr">
              <a:defRPr sz="2200" baseline="0">
                <a:latin typeface="+mj-lt"/>
              </a:defRPr>
            </a:lvl1pPr>
          </a:lstStyle>
          <a:p>
            <a:r>
              <a:rPr lang="en-US" dirty="0"/>
              <a:t>Click to Edit Title</a:t>
            </a:r>
          </a:p>
        </p:txBody>
      </p:sp>
      <p:sp>
        <p:nvSpPr>
          <p:cNvPr id="21" name="Text Placeholder 2"/>
          <p:cNvSpPr>
            <a:spLocks noGrp="1"/>
          </p:cNvSpPr>
          <p:nvPr>
            <p:ph type="body" sz="quarter" idx="11" hasCustomPrompt="1"/>
          </p:nvPr>
        </p:nvSpPr>
        <p:spPr>
          <a:xfrm>
            <a:off x="6510270" y="226814"/>
            <a:ext cx="2633730" cy="369332"/>
          </a:xfrm>
        </p:spPr>
        <p:txBody>
          <a:bodyPr wrap="square" anchor="ctr">
            <a:spAutoFit/>
          </a:bodyPr>
          <a:lstStyle>
            <a:lvl1pPr marL="0" indent="0" algn="ctr" defTabSz="182880">
              <a:lnSpc>
                <a:spcPct val="100000"/>
              </a:lnSpc>
              <a:spcBef>
                <a:spcPts val="0"/>
              </a:spcBef>
              <a:buFont typeface="Arial" pitchFamily="34" charset="0"/>
              <a:buNone/>
              <a:defRPr sz="1800" b="0" cap="none" baseline="0">
                <a:solidFill>
                  <a:schemeClr val="bg1"/>
                </a:solidFill>
                <a:effectLst/>
                <a:latin typeface="+mj-lt"/>
              </a:defRPr>
            </a:lvl1pPr>
          </a:lstStyle>
          <a:p>
            <a:pPr lvl="0"/>
            <a:r>
              <a:rPr lang="en-US" dirty="0"/>
              <a:t>Click to Edit Industry</a:t>
            </a:r>
          </a:p>
        </p:txBody>
      </p:sp>
      <p:sp>
        <p:nvSpPr>
          <p:cNvPr id="5" name="Content Placeholder 3"/>
          <p:cNvSpPr>
            <a:spLocks noGrp="1"/>
          </p:cNvSpPr>
          <p:nvPr>
            <p:ph sz="quarter" idx="15" hasCustomPrompt="1"/>
          </p:nvPr>
        </p:nvSpPr>
        <p:spPr>
          <a:xfrm>
            <a:off x="0" y="643515"/>
            <a:ext cx="6510270" cy="3977640"/>
          </a:xfrm>
        </p:spPr>
        <p:txBody>
          <a:bodyPr wrap="square" lIns="365760" rIns="274320" anchor="t">
            <a:normAutofit/>
          </a:bodyPr>
          <a:lstStyle>
            <a:lvl1pPr>
              <a:defRPr sz="2000" baseline="0">
                <a:latin typeface="+mn-lt"/>
              </a:defRPr>
            </a:lvl1pPr>
            <a:lvl2pPr>
              <a:defRPr baseline="0">
                <a:latin typeface="+mn-lt"/>
              </a:defRPr>
            </a:lvl2pPr>
            <a:lvl3pPr>
              <a:defRPr baseline="0">
                <a:latin typeface="+mn-lt"/>
              </a:defRPr>
            </a:lvl3pPr>
            <a:lvl4pPr>
              <a:defRPr baseline="0">
                <a:latin typeface="+mj-lt"/>
              </a:defRPr>
            </a:lvl4pPr>
            <a:lvl5pPr>
              <a:defRPr baseline="0">
                <a:latin typeface="+mj-lt"/>
              </a:defRPr>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18" name="Text Placeholder 4"/>
          <p:cNvSpPr>
            <a:spLocks noGrp="1"/>
          </p:cNvSpPr>
          <p:nvPr>
            <p:ph type="body" sz="quarter" idx="14" hasCustomPrompt="1"/>
          </p:nvPr>
        </p:nvSpPr>
        <p:spPr>
          <a:xfrm>
            <a:off x="6602878" y="776288"/>
            <a:ext cx="2448000" cy="1869230"/>
          </a:xfrm>
        </p:spPr>
        <p:txBody>
          <a:bodyPr wrap="square" anchor="t">
            <a:spAutoFit/>
          </a:bodyPr>
          <a:lstStyle>
            <a:lvl1pPr marL="0" indent="-182880">
              <a:lnSpc>
                <a:spcPct val="85000"/>
              </a:lnSpc>
              <a:buFont typeface="Arial" pitchFamily="34" charset="0"/>
              <a:buNone/>
              <a:defRPr sz="1600" b="0" cap="none" baseline="0">
                <a:solidFill>
                  <a:schemeClr val="bg1"/>
                </a:solidFill>
              </a:defRPr>
            </a:lvl1pPr>
            <a:lvl2pPr marL="0" indent="0">
              <a:buFontTx/>
              <a:buNone/>
              <a:defRPr/>
            </a:lvl2pPr>
            <a:lvl3pPr marL="182880" indent="0">
              <a:buFontTx/>
              <a:buNone/>
              <a:defRPr/>
            </a:lvl3pPr>
            <a:lvl4pPr marL="365760" indent="0">
              <a:buFontTx/>
              <a:buNone/>
              <a:defRPr/>
            </a:lvl4pPr>
            <a:lvl5pPr marL="548640" indent="0">
              <a:buFontTx/>
              <a:buNone/>
              <a:defRPr/>
            </a:lvl5pPr>
          </a:lstStyle>
          <a:p>
            <a:pPr lvl="0"/>
            <a:r>
              <a:rPr lang="en-US" dirty="0"/>
              <a:t>“Add a customer win quote here regarding “Expected Results” and/or how the organization has been using SAS in the past.</a:t>
            </a:r>
          </a:p>
          <a:p>
            <a:pPr lvl="0"/>
            <a:r>
              <a:rPr lang="en-US" dirty="0"/>
              <a:t>If the name and title are unavailable, add the company name only.”</a:t>
            </a:r>
          </a:p>
        </p:txBody>
      </p:sp>
      <p:sp>
        <p:nvSpPr>
          <p:cNvPr id="4" name="Text Placeholder 5"/>
          <p:cNvSpPr>
            <a:spLocks noGrp="1"/>
          </p:cNvSpPr>
          <p:nvPr>
            <p:ph type="body" sz="quarter" idx="16" hasCustomPrompt="1"/>
          </p:nvPr>
        </p:nvSpPr>
        <p:spPr>
          <a:xfrm>
            <a:off x="6598393" y="3649609"/>
            <a:ext cx="2450592" cy="286232"/>
          </a:xfrm>
        </p:spPr>
        <p:txBody>
          <a:bodyPr anchor="b" anchorCtr="0">
            <a:spAutoFit/>
          </a:bodyPr>
          <a:lstStyle>
            <a:lvl1pPr marL="0" indent="0" algn="l">
              <a:lnSpc>
                <a:spcPct val="85000"/>
              </a:lnSpc>
              <a:buNone/>
              <a:defRPr sz="1400" b="0">
                <a:solidFill>
                  <a:schemeClr val="bg1"/>
                </a:solidFill>
                <a:effectLst/>
                <a:latin typeface="+mn-lt"/>
              </a:defRPr>
            </a:lvl1pPr>
          </a:lstStyle>
          <a:p>
            <a:pPr lvl="0"/>
            <a:r>
              <a:rPr lang="en-US" dirty="0"/>
              <a:t>Spokesperson’s Name</a:t>
            </a:r>
          </a:p>
        </p:txBody>
      </p:sp>
      <p:sp>
        <p:nvSpPr>
          <p:cNvPr id="7" name="Text Placeholder 6"/>
          <p:cNvSpPr>
            <a:spLocks noGrp="1"/>
          </p:cNvSpPr>
          <p:nvPr>
            <p:ph type="body" sz="quarter" idx="17" hasCustomPrompt="1"/>
          </p:nvPr>
        </p:nvSpPr>
        <p:spPr>
          <a:xfrm>
            <a:off x="6598393" y="3941854"/>
            <a:ext cx="2450592" cy="258532"/>
          </a:xfrm>
        </p:spPr>
        <p:txBody>
          <a:bodyPr wrap="square" anchor="t">
            <a:spAutoFit/>
          </a:bodyPr>
          <a:lstStyle>
            <a:lvl1pPr marL="182880" indent="0" algn="l">
              <a:lnSpc>
                <a:spcPct val="85000"/>
              </a:lnSpc>
              <a:buNone/>
              <a:defRPr sz="1200">
                <a:solidFill>
                  <a:schemeClr val="bg1">
                    <a:lumMod val="85000"/>
                  </a:schemeClr>
                </a:solidFill>
                <a:effectLst/>
              </a:defRPr>
            </a:lvl1pPr>
          </a:lstStyle>
          <a:p>
            <a:pPr lvl="0"/>
            <a:r>
              <a:rPr lang="en-US" dirty="0"/>
              <a:t>Spokesperson’s Job Title</a:t>
            </a:r>
          </a:p>
        </p:txBody>
      </p:sp>
      <p:sp>
        <p:nvSpPr>
          <p:cNvPr id="11" name="Text Placeholder 7"/>
          <p:cNvSpPr>
            <a:spLocks noGrp="1"/>
          </p:cNvSpPr>
          <p:nvPr>
            <p:ph type="body" sz="half" idx="13" hasCustomPrompt="1"/>
          </p:nvPr>
        </p:nvSpPr>
        <p:spPr>
          <a:xfrm flipH="1">
            <a:off x="-2" y="4620985"/>
            <a:ext cx="6510270" cy="276999"/>
          </a:xfrm>
        </p:spPr>
        <p:txBody>
          <a:bodyPr wrap="square" lIns="182880" rIns="182880" anchor="b">
            <a:noAutofit/>
          </a:bodyPr>
          <a:lstStyle>
            <a:lvl1pPr marL="0" indent="0" algn="ctr">
              <a:lnSpc>
                <a:spcPct val="100000"/>
              </a:lnSpc>
              <a:buFont typeface="Arial" pitchFamily="34" charset="0"/>
              <a:buNone/>
              <a:defRPr sz="1200" b="0" cap="none" baseline="0">
                <a:solidFill>
                  <a:schemeClr val="accent1"/>
                </a:solidFill>
                <a:effectLst/>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Customer Validation Slide – For One-to-One Use Only - NO EXTERNAL DISTRIBUTION</a:t>
            </a:r>
          </a:p>
        </p:txBody>
      </p:sp>
      <p:sp>
        <p:nvSpPr>
          <p:cNvPr id="3" name="Slide Number Placeholder 8"/>
          <p:cNvSpPr>
            <a:spLocks noGrp="1"/>
          </p:cNvSpPr>
          <p:nvPr>
            <p:ph type="sldNum" sz="quarter" idx="18"/>
          </p:nvPr>
        </p:nvSpPr>
        <p:spPr>
          <a:xfrm>
            <a:off x="0" y="4912668"/>
            <a:ext cx="914400" cy="230832"/>
          </a:xfrm>
        </p:spPr>
        <p:txBody>
          <a:bodyPr/>
          <a:lstStyle>
            <a:lvl1pPr algn="l">
              <a:defRPr/>
            </a:lvl1pPr>
          </a:lstStyle>
          <a:p>
            <a:fld id="{4976208B-6111-490B-8CEC-FFB249DB2100}" type="slidenum">
              <a:rPr lang="en-US" smtClean="0">
                <a:solidFill>
                  <a:srgbClr val="FFFFFF">
                    <a:lumMod val="65000"/>
                  </a:srgbClr>
                </a:solidFill>
              </a:rPr>
              <a:pPr/>
              <a:t>‹#›</a:t>
            </a:fld>
            <a:endParaRPr lang="en-US" dirty="0">
              <a:solidFill>
                <a:srgbClr val="FFFFFF">
                  <a:lumMod val="65000"/>
                </a:srgbClr>
              </a:solidFill>
            </a:endParaRPr>
          </a:p>
        </p:txBody>
      </p:sp>
      <p:grpSp>
        <p:nvGrpSpPr>
          <p:cNvPr id="23" name="Group 22"/>
          <p:cNvGrpSpPr/>
          <p:nvPr userDrawn="1"/>
        </p:nvGrpSpPr>
        <p:grpSpPr>
          <a:xfrm>
            <a:off x="8427835" y="4765184"/>
            <a:ext cx="526892" cy="220528"/>
            <a:chOff x="6145213" y="4384676"/>
            <a:chExt cx="1582738" cy="649287"/>
          </a:xfrm>
          <a:solidFill>
            <a:schemeClr val="bg1"/>
          </a:solidFill>
        </p:grpSpPr>
        <p:sp>
          <p:nvSpPr>
            <p:cNvPr id="24"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solidFill>
                  <a:srgbClr val="000000"/>
                </a:solidFill>
                <a:latin typeface="Calibri" panose="020F0502020204030204" pitchFamily="34" charset="0"/>
              </a:endParaRPr>
            </a:p>
          </p:txBody>
        </p:sp>
        <p:sp>
          <p:nvSpPr>
            <p:cNvPr id="25"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solidFill>
                  <a:srgbClr val="000000"/>
                </a:solidFill>
                <a:latin typeface="Calibri" panose="020F0502020204030204" pitchFamily="34" charset="0"/>
              </a:endParaRPr>
            </a:p>
          </p:txBody>
        </p:sp>
        <p:sp>
          <p:nvSpPr>
            <p:cNvPr id="26"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solidFill>
                  <a:srgbClr val="000000"/>
                </a:solidFill>
                <a:latin typeface="Calibri" panose="020F0502020204030204" pitchFamily="34" charset="0"/>
              </a:endParaRPr>
            </a:p>
          </p:txBody>
        </p:sp>
        <p:sp>
          <p:nvSpPr>
            <p:cNvPr id="27"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solidFill>
                  <a:srgbClr val="000000"/>
                </a:solidFill>
                <a:latin typeface="Calibri" panose="020F0502020204030204" pitchFamily="34" charset="0"/>
              </a:endParaRPr>
            </a:p>
          </p:txBody>
        </p:sp>
        <p:sp>
          <p:nvSpPr>
            <p:cNvPr id="28"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solidFill>
                  <a:srgbClr val="000000"/>
                </a:solidFill>
                <a:latin typeface="Calibri" panose="020F0502020204030204" pitchFamily="34" charset="0"/>
              </a:endParaRPr>
            </a:p>
          </p:txBody>
        </p:sp>
        <p:sp>
          <p:nvSpPr>
            <p:cNvPr id="29"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solidFill>
                  <a:srgbClr val="000000"/>
                </a:solidFill>
                <a:latin typeface="Calibri" panose="020F0502020204030204" pitchFamily="34" charset="0"/>
              </a:endParaRPr>
            </a:p>
          </p:txBody>
        </p:sp>
        <p:sp>
          <p:nvSpPr>
            <p:cNvPr id="30"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solidFill>
                  <a:srgbClr val="000000"/>
                </a:solidFill>
                <a:latin typeface="Calibri" panose="020F0502020204030204" pitchFamily="34" charset="0"/>
              </a:endParaRPr>
            </a:p>
          </p:txBody>
        </p:sp>
      </p:grpSp>
    </p:spTree>
    <p:extLst>
      <p:ext uri="{BB962C8B-B14F-4D97-AF65-F5344CB8AC3E}">
        <p14:creationId xmlns:p14="http://schemas.microsoft.com/office/powerpoint/2010/main" val="377856433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ue Background">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4976208B-6111-490B-8CEC-FFB249DB2100}" type="slidenum">
              <a:rPr lang="en-US" smtClean="0">
                <a:solidFill>
                  <a:srgbClr val="FFFFFF">
                    <a:lumMod val="85000"/>
                  </a:srgbClr>
                </a:solidFill>
              </a:rPr>
              <a:pPr/>
              <a:t>‹#›</a:t>
            </a:fld>
            <a:endParaRPr lang="en-US" dirty="0">
              <a:solidFill>
                <a:srgbClr val="FFFFFF">
                  <a:lumMod val="85000"/>
                </a:srgbClr>
              </a:solidFill>
            </a:endParaRPr>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algn="ctr" defTabSz="274313" eaLnBrk="0" hangingPunct="0">
              <a:defRPr/>
            </a:pPr>
            <a:r>
              <a:rPr sz="500" kern="300" spc="50" dirty="0">
                <a:solidFill>
                  <a:srgbClr val="08649C"/>
                </a:solidFill>
                <a:latin typeface="Calibri" panose="020F0502020204030204" pitchFamily="34" charset="0"/>
                <a:ea typeface="Calibri" charset="0"/>
                <a:cs typeface="Arial" panose="020B0604020202020204" pitchFamily="34" charset="0"/>
              </a:rPr>
              <a:t>Copyright © SAS Institute Inc. All rights reserved.</a:t>
            </a:r>
          </a:p>
        </p:txBody>
      </p:sp>
      <p:grpSp>
        <p:nvGrpSpPr>
          <p:cNvPr id="6" name="Group 5"/>
          <p:cNvGrpSpPr/>
          <p:nvPr userDrawn="1"/>
        </p:nvGrpSpPr>
        <p:grpSpPr>
          <a:xfrm>
            <a:off x="8427835" y="4765184"/>
            <a:ext cx="526892" cy="220528"/>
            <a:chOff x="6145213" y="4384676"/>
            <a:chExt cx="1582738" cy="649287"/>
          </a:xfrm>
          <a:solidFill>
            <a:schemeClr val="bg1"/>
          </a:solidFill>
        </p:grpSpPr>
        <p:sp>
          <p:nvSpPr>
            <p:cNvPr id="7"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solidFill>
                  <a:srgbClr val="000000"/>
                </a:solidFill>
                <a:latin typeface="Calibri" panose="020F0502020204030204" pitchFamily="34" charset="0"/>
              </a:endParaRPr>
            </a:p>
          </p:txBody>
        </p:sp>
        <p:sp>
          <p:nvSpPr>
            <p:cNvPr id="8"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solidFill>
                  <a:srgbClr val="000000"/>
                </a:solidFill>
                <a:latin typeface="Calibri" panose="020F0502020204030204" pitchFamily="34" charset="0"/>
              </a:endParaRPr>
            </a:p>
          </p:txBody>
        </p:sp>
        <p:sp>
          <p:nvSpPr>
            <p:cNvPr id="11"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solidFill>
                  <a:srgbClr val="000000"/>
                </a:solidFill>
                <a:latin typeface="Calibri" panose="020F0502020204030204" pitchFamily="34" charset="0"/>
              </a:endParaRPr>
            </a:p>
          </p:txBody>
        </p:sp>
        <p:sp>
          <p:nvSpPr>
            <p:cNvPr id="12"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solidFill>
                  <a:srgbClr val="000000"/>
                </a:solidFill>
                <a:latin typeface="Calibri" panose="020F0502020204030204" pitchFamily="34" charset="0"/>
              </a:endParaRPr>
            </a:p>
          </p:txBody>
        </p:sp>
        <p:sp>
          <p:nvSpPr>
            <p:cNvPr id="13"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solidFill>
                  <a:srgbClr val="000000"/>
                </a:solidFill>
                <a:latin typeface="Calibri" panose="020F0502020204030204" pitchFamily="34" charset="0"/>
              </a:endParaRPr>
            </a:p>
          </p:txBody>
        </p:sp>
        <p:sp>
          <p:nvSpPr>
            <p:cNvPr id="14"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solidFill>
                  <a:srgbClr val="000000"/>
                </a:solidFill>
                <a:latin typeface="Calibri" panose="020F0502020204030204" pitchFamily="34" charset="0"/>
              </a:endParaRPr>
            </a:p>
          </p:txBody>
        </p:sp>
        <p:sp>
          <p:nvSpPr>
            <p:cNvPr id="15"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solidFill>
                  <a:srgbClr val="000000"/>
                </a:solidFill>
                <a:latin typeface="Calibri" panose="020F0502020204030204" pitchFamily="34" charset="0"/>
              </a:endParaRPr>
            </a:p>
          </p:txBody>
        </p:sp>
      </p:grpSp>
    </p:spTree>
    <p:extLst>
      <p:ext uri="{BB962C8B-B14F-4D97-AF65-F5344CB8AC3E}">
        <p14:creationId xmlns:p14="http://schemas.microsoft.com/office/powerpoint/2010/main" val="12091669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1_Black Background">
    <p:bg>
      <p:bgPr>
        <a:solidFill>
          <a:srgbClr val="000000"/>
        </a:solidFill>
        <a:effectLst/>
      </p:bgPr>
    </p:bg>
    <p:spTree>
      <p:nvGrpSpPr>
        <p:cNvPr id="1" name=""/>
        <p:cNvGrpSpPr/>
        <p:nvPr/>
      </p:nvGrpSpPr>
      <p:grpSpPr>
        <a:xfrm>
          <a:off x="0" y="0"/>
          <a:ext cx="0" cy="0"/>
          <a:chOff x="0" y="0"/>
          <a:chExt cx="0" cy="0"/>
        </a:xfrm>
      </p:grpSpPr>
      <p:sp>
        <p:nvSpPr>
          <p:cNvPr id="4" name="Slide Number Placeholder 1"/>
          <p:cNvSpPr>
            <a:spLocks noGrp="1"/>
          </p:cNvSpPr>
          <p:nvPr>
            <p:ph type="sldNum" sz="quarter" idx="11"/>
          </p:nvPr>
        </p:nvSpPr>
        <p:spPr/>
        <p:txBody>
          <a:bodyPr/>
          <a:lstStyle>
            <a:lvl1pPr>
              <a:defRPr>
                <a:solidFill>
                  <a:schemeClr val="bg1">
                    <a:lumMod val="65000"/>
                  </a:schemeClr>
                </a:solidFill>
              </a:defRPr>
            </a:lvl1pPr>
          </a:lstStyle>
          <a:p>
            <a:fld id="{4976208B-6111-490B-8CEC-FFB249DB2100}" type="slidenum">
              <a:rPr lang="en-US" smtClean="0">
                <a:solidFill>
                  <a:srgbClr val="FFFFFF">
                    <a:lumMod val="65000"/>
                  </a:srgbClr>
                </a:solidFill>
              </a:rPr>
              <a:pPr/>
              <a:t>‹#›</a:t>
            </a:fld>
            <a:endParaRPr lang="en-US" dirty="0">
              <a:solidFill>
                <a:srgbClr val="FFFFFF">
                  <a:lumMod val="65000"/>
                </a:srgbClr>
              </a:solidFill>
            </a:endParaRPr>
          </a:p>
        </p:txBody>
      </p:sp>
      <p:sp>
        <p:nvSpPr>
          <p:cNvPr id="3" name="TextBox 2"/>
          <p:cNvSpPr txBox="1"/>
          <p:nvPr/>
        </p:nvSpPr>
        <p:spPr>
          <a:xfrm>
            <a:off x="3310128" y="4941552"/>
            <a:ext cx="2514600" cy="169277"/>
          </a:xfrm>
          <a:prstGeom prst="rect">
            <a:avLst/>
          </a:prstGeom>
          <a:noFill/>
        </p:spPr>
        <p:txBody>
          <a:bodyPr wrap="square" anchor="b" anchorCtr="0">
            <a:spAutoFit/>
          </a:bodyPr>
          <a:lstStyle/>
          <a:p>
            <a:pPr algn="ctr" defTabSz="274313" eaLnBrk="0" hangingPunct="0">
              <a:defRPr/>
            </a:pPr>
            <a:r>
              <a:rPr sz="500" kern="300" spc="50" dirty="0">
                <a:solidFill>
                  <a:srgbClr val="000000">
                    <a:lumMod val="75000"/>
                    <a:lumOff val="25000"/>
                  </a:srgbClr>
                </a:solidFill>
                <a:latin typeface="Calibri" panose="020F0502020204030204" pitchFamily="34" charset="0"/>
                <a:ea typeface="Calibri" charset="0"/>
                <a:cs typeface="Arial" panose="020B0604020202020204" pitchFamily="34" charset="0"/>
              </a:rPr>
              <a:t>Copyright © SAS Institute Inc. All rights reserved.</a:t>
            </a:r>
          </a:p>
        </p:txBody>
      </p:sp>
      <p:grpSp>
        <p:nvGrpSpPr>
          <p:cNvPr id="5" name="Group 4"/>
          <p:cNvGrpSpPr/>
          <p:nvPr userDrawn="1"/>
        </p:nvGrpSpPr>
        <p:grpSpPr>
          <a:xfrm>
            <a:off x="8427835" y="4765184"/>
            <a:ext cx="526892" cy="220528"/>
            <a:chOff x="6145213" y="4384676"/>
            <a:chExt cx="1582738" cy="649287"/>
          </a:xfrm>
          <a:solidFill>
            <a:srgbClr val="262626"/>
          </a:solidFill>
        </p:grpSpPr>
        <p:sp>
          <p:nvSpPr>
            <p:cNvPr id="6"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solidFill>
                  <a:srgbClr val="000000"/>
                </a:solidFill>
                <a:latin typeface="Calibri" panose="020F0502020204030204" pitchFamily="34" charset="0"/>
              </a:endParaRPr>
            </a:p>
          </p:txBody>
        </p:sp>
        <p:sp>
          <p:nvSpPr>
            <p:cNvPr id="8"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solidFill>
                  <a:srgbClr val="000000"/>
                </a:solidFill>
                <a:latin typeface="Calibri" panose="020F0502020204030204" pitchFamily="34" charset="0"/>
              </a:endParaRPr>
            </a:p>
          </p:txBody>
        </p:sp>
        <p:sp>
          <p:nvSpPr>
            <p:cNvPr id="9"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solidFill>
                  <a:srgbClr val="000000"/>
                </a:solidFill>
                <a:latin typeface="Calibri" panose="020F0502020204030204" pitchFamily="34" charset="0"/>
              </a:endParaRPr>
            </a:p>
          </p:txBody>
        </p:sp>
        <p:sp>
          <p:nvSpPr>
            <p:cNvPr id="10"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solidFill>
                  <a:srgbClr val="000000"/>
                </a:solidFill>
                <a:latin typeface="Calibri" panose="020F0502020204030204" pitchFamily="34" charset="0"/>
              </a:endParaRPr>
            </a:p>
          </p:txBody>
        </p:sp>
        <p:sp>
          <p:nvSpPr>
            <p:cNvPr id="11"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solidFill>
                  <a:srgbClr val="000000"/>
                </a:solidFill>
                <a:latin typeface="Calibri" panose="020F0502020204030204" pitchFamily="34" charset="0"/>
              </a:endParaRPr>
            </a:p>
          </p:txBody>
        </p:sp>
        <p:sp>
          <p:nvSpPr>
            <p:cNvPr id="12"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solidFill>
                  <a:srgbClr val="000000"/>
                </a:solidFill>
                <a:latin typeface="Calibri" panose="020F0502020204030204" pitchFamily="34" charset="0"/>
              </a:endParaRPr>
            </a:p>
          </p:txBody>
        </p:sp>
        <p:sp>
          <p:nvSpPr>
            <p:cNvPr id="13"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solidFill>
                  <a:srgbClr val="000000"/>
                </a:solidFill>
                <a:latin typeface="Calibri" panose="020F0502020204030204" pitchFamily="34" charset="0"/>
              </a:endParaRPr>
            </a:p>
          </p:txBody>
        </p:sp>
      </p:grpSp>
    </p:spTree>
    <p:extLst>
      <p:ext uri="{BB962C8B-B14F-4D97-AF65-F5344CB8AC3E}">
        <p14:creationId xmlns:p14="http://schemas.microsoft.com/office/powerpoint/2010/main" val="13354453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t" anchorCtr="0">
            <a:noAutofit/>
          </a:bodyPr>
          <a:lstStyle>
            <a:lvl1pPr algn="ctr">
              <a:lnSpc>
                <a:spcPts val="2600"/>
              </a:lnSpc>
              <a:defRPr>
                <a:solidFill>
                  <a:schemeClr val="tx2"/>
                </a:solidFill>
              </a:defRPr>
            </a:lvl1pPr>
          </a:lstStyle>
          <a:p>
            <a:r>
              <a:rPr lang="en-US" dirty="0"/>
              <a:t>Click to Edit Title</a:t>
            </a:r>
          </a:p>
        </p:txBody>
      </p:sp>
      <p:sp>
        <p:nvSpPr>
          <p:cNvPr id="11" name="Slide Number Placeholder 4"/>
          <p:cNvSpPr>
            <a:spLocks noGrp="1"/>
          </p:cNvSpPr>
          <p:nvPr>
            <p:ph type="sldNum" sz="quarter" idx="14"/>
          </p:nvPr>
        </p:nvSpPr>
        <p:spPr/>
        <p:txBody>
          <a:bodyPr/>
          <a:lstStyle/>
          <a:p>
            <a:fld id="{4976208B-6111-490B-8CEC-FFB249DB2100}" type="slidenum">
              <a:rPr lang="en-US" smtClean="0"/>
              <a:pPr/>
              <a:t>‹#›</a:t>
            </a:fld>
            <a:endParaRPr lang="en-US" dirty="0"/>
          </a:p>
        </p:txBody>
      </p:sp>
      <p:sp>
        <p:nvSpPr>
          <p:cNvPr id="5" name="Text Placeholder 2"/>
          <p:cNvSpPr>
            <a:spLocks noGrp="1"/>
          </p:cNvSpPr>
          <p:nvPr>
            <p:ph idx="1" hasCustomPrompt="1"/>
          </p:nvPr>
        </p:nvSpPr>
        <p:spPr>
          <a:xfrm>
            <a:off x="626364" y="929390"/>
            <a:ext cx="7891272" cy="3639312"/>
          </a:xfrm>
          <a:prstGeom prst="rect">
            <a:avLst/>
          </a:prstGeom>
        </p:spPr>
        <p:txBody>
          <a:bodyPr vert="horz" lIns="0" tIns="0" rIns="0" bIns="0" rtlCol="0" anchor="t" anchorCtr="0">
            <a:noAutofit/>
          </a:bodyPr>
          <a:lstStyle>
            <a:lvl1pPr marL="0" marR="0" indent="0" algn="l" defTabSz="365760" rtl="0" eaLnBrk="1" fontAlgn="auto" latinLnBrk="0" hangingPunct="1">
              <a:lnSpc>
                <a:spcPct val="100000"/>
              </a:lnSpc>
              <a:spcBef>
                <a:spcPts val="600"/>
              </a:spcBef>
              <a:spcAft>
                <a:spcPts val="0"/>
              </a:spcAft>
              <a:buClr>
                <a:srgbClr val="0074BE"/>
              </a:buClr>
              <a:buSzPct val="80000"/>
              <a:buFontTx/>
              <a:buNone/>
              <a:tabLst/>
              <a:defRPr/>
            </a:lvl1pPr>
            <a:lvl2pPr marL="182563" marR="0"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a:lvl2pPr>
            <a:lvl3pPr marL="396875" marR="0"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lvl3pPr>
            <a:lvl4pPr marL="628650" marR="0"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a:lvl4p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dirty="0">
                <a:ln>
                  <a:noFill/>
                </a:ln>
                <a:solidFill>
                  <a:srgbClr val="04304B"/>
                </a:solidFill>
                <a:effectLst/>
                <a:uLnTx/>
                <a:uFillTx/>
                <a:latin typeface="+mn-lt"/>
                <a:ea typeface="+mn-ea"/>
                <a:cs typeface="+mn-cs"/>
              </a:rPr>
              <a:t>Click to add text or click an icon to add other content types.	</a:t>
            </a:r>
          </a:p>
          <a:p>
            <a:pPr marL="182563" marR="0" lvl="1"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a:pPr>
            <a:r>
              <a:rPr kumimoji="0" lang="en-US" sz="2000" b="0" i="0" u="none" strike="noStrike" kern="1200" cap="none" spc="0" normalizeH="0" baseline="0" noProof="0" dirty="0">
                <a:ln>
                  <a:noFill/>
                </a:ln>
                <a:solidFill>
                  <a:srgbClr val="000000">
                    <a:lumMod val="65000"/>
                    <a:lumOff val="35000"/>
                  </a:srgbClr>
                </a:solidFill>
                <a:effectLst/>
                <a:uLnTx/>
                <a:uFillTx/>
                <a:latin typeface="+mn-lt"/>
                <a:ea typeface="+mn-ea"/>
                <a:cs typeface="+mn-cs"/>
              </a:rPr>
              <a:t>First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r>
              <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rPr>
              <a:t>Second bullet</a:t>
            </a:r>
          </a:p>
          <a:p>
            <a:pPr marL="628650" marR="0" lvl="3"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a:pPr>
            <a:r>
              <a:rPr kumimoji="0" lang="en-US" sz="1600" b="0" i="0" u="none" strike="noStrike" kern="1200" cap="none" spc="0" normalizeH="0" baseline="0" noProof="0" dirty="0">
                <a:ln>
                  <a:noFill/>
                </a:ln>
                <a:solidFill>
                  <a:srgbClr val="000000">
                    <a:lumMod val="65000"/>
                    <a:lumOff val="35000"/>
                  </a:srgbClr>
                </a:solidFill>
                <a:effectLst/>
                <a:uLnTx/>
                <a:uFillTx/>
                <a:latin typeface="+mn-lt"/>
                <a:ea typeface="+mn-ea"/>
                <a:cs typeface="+mn-cs"/>
              </a:rPr>
              <a:t>Third bullet</a:t>
            </a:r>
          </a:p>
          <a:p>
            <a:pPr lvl="2"/>
            <a:endParaRPr lang="en-US" dirty="0"/>
          </a:p>
        </p:txBody>
      </p:sp>
    </p:spTree>
    <p:extLst>
      <p:ext uri="{BB962C8B-B14F-4D97-AF65-F5344CB8AC3E}">
        <p14:creationId xmlns:p14="http://schemas.microsoft.com/office/powerpoint/2010/main" val="42858823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Main Customer Succes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92024"/>
            <a:ext cx="6510269" cy="429768"/>
          </a:xfrm>
        </p:spPr>
        <p:txBody>
          <a:bodyPr lIns="0" rIns="0"/>
          <a:lstStyle>
            <a:lvl1pPr algn="ctr">
              <a:defRPr sz="2200" baseline="0">
                <a:latin typeface="+mj-lt"/>
              </a:defRPr>
            </a:lvl1pPr>
          </a:lstStyle>
          <a:p>
            <a:r>
              <a:rPr lang="en-US" dirty="0"/>
              <a:t>Click to Edit Title</a:t>
            </a:r>
          </a:p>
        </p:txBody>
      </p:sp>
      <p:sp>
        <p:nvSpPr>
          <p:cNvPr id="21" name="Text Placeholder 2"/>
          <p:cNvSpPr>
            <a:spLocks noGrp="1"/>
          </p:cNvSpPr>
          <p:nvPr>
            <p:ph type="body" sz="quarter" idx="11" hasCustomPrompt="1"/>
          </p:nvPr>
        </p:nvSpPr>
        <p:spPr>
          <a:xfrm>
            <a:off x="6510270" y="226814"/>
            <a:ext cx="2633730" cy="369332"/>
          </a:xfrm>
        </p:spPr>
        <p:txBody>
          <a:bodyPr wrap="square" anchor="t" anchorCtr="0">
            <a:noAutofit/>
          </a:bodyPr>
          <a:lstStyle>
            <a:lvl1pPr marL="0" indent="0" algn="ctr" defTabSz="182880">
              <a:lnSpc>
                <a:spcPct val="100000"/>
              </a:lnSpc>
              <a:spcBef>
                <a:spcPts val="0"/>
              </a:spcBef>
              <a:buFont typeface="Arial" pitchFamily="34" charset="0"/>
              <a:buNone/>
              <a:defRPr sz="1800" b="0" cap="none" baseline="0">
                <a:solidFill>
                  <a:schemeClr val="bg1"/>
                </a:solidFill>
                <a:effectLst/>
                <a:latin typeface="+mj-lt"/>
              </a:defRPr>
            </a:lvl1pPr>
          </a:lstStyle>
          <a:p>
            <a:pPr lvl="0"/>
            <a:r>
              <a:rPr lang="en-US" dirty="0"/>
              <a:t>Click to Edit Industry</a:t>
            </a:r>
          </a:p>
        </p:txBody>
      </p:sp>
      <p:sp>
        <p:nvSpPr>
          <p:cNvPr id="5" name="Content Placeholder 3"/>
          <p:cNvSpPr>
            <a:spLocks noGrp="1"/>
          </p:cNvSpPr>
          <p:nvPr>
            <p:ph sz="quarter" idx="15" hasCustomPrompt="1"/>
          </p:nvPr>
        </p:nvSpPr>
        <p:spPr>
          <a:xfrm>
            <a:off x="0" y="643515"/>
            <a:ext cx="6510270" cy="3977640"/>
          </a:xfrm>
        </p:spPr>
        <p:txBody>
          <a:bodyPr wrap="square" lIns="91440" rIns="0" anchor="t">
            <a:noAutofit/>
          </a:bodyPr>
          <a:lstStyle>
            <a:lvl1pPr>
              <a:defRPr sz="2000" baseline="0">
                <a:latin typeface="+mn-lt"/>
              </a:defRPr>
            </a:lvl1pPr>
            <a:lvl2pPr>
              <a:defRPr baseline="0">
                <a:latin typeface="+mn-lt"/>
              </a:defRPr>
            </a:lvl2pPr>
            <a:lvl3pPr>
              <a:defRPr baseline="0">
                <a:latin typeface="+mn-lt"/>
              </a:defRPr>
            </a:lvl3pPr>
            <a:lvl4pPr>
              <a:defRPr baseline="0">
                <a:latin typeface="+mn-lt"/>
              </a:defRPr>
            </a:lvl4pPr>
            <a:lvl5pPr>
              <a:defRPr baseline="0">
                <a:latin typeface="+mj-lt"/>
              </a:defRPr>
            </a:lvl5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18" name="Text Placeholder 4"/>
          <p:cNvSpPr>
            <a:spLocks noGrp="1"/>
          </p:cNvSpPr>
          <p:nvPr>
            <p:ph type="body" sz="quarter" idx="14" hasCustomPrompt="1"/>
          </p:nvPr>
        </p:nvSpPr>
        <p:spPr>
          <a:xfrm>
            <a:off x="6602878" y="776288"/>
            <a:ext cx="2448000" cy="1869230"/>
          </a:xfrm>
        </p:spPr>
        <p:txBody>
          <a:bodyPr wrap="square" anchor="t">
            <a:noAutofit/>
          </a:bodyPr>
          <a:lstStyle>
            <a:lvl1pPr marL="0" indent="-182880">
              <a:lnSpc>
                <a:spcPct val="85000"/>
              </a:lnSpc>
              <a:buFont typeface="Arial" pitchFamily="34" charset="0"/>
              <a:buNone/>
              <a:defRPr sz="1600" b="0" cap="none" baseline="0">
                <a:solidFill>
                  <a:schemeClr val="bg1"/>
                </a:solidFill>
              </a:defRPr>
            </a:lvl1pPr>
            <a:lvl2pPr marL="0" indent="0">
              <a:buFontTx/>
              <a:buNone/>
              <a:defRPr/>
            </a:lvl2pPr>
            <a:lvl3pPr marL="182880" indent="0">
              <a:buFontTx/>
              <a:buNone/>
              <a:defRPr/>
            </a:lvl3pPr>
            <a:lvl4pPr marL="365760" indent="0">
              <a:buFontTx/>
              <a:buNone/>
              <a:defRPr/>
            </a:lvl4pPr>
            <a:lvl5pPr marL="548640" indent="0">
              <a:buFontTx/>
              <a:buNone/>
              <a:defRPr/>
            </a:lvl5pPr>
          </a:lstStyle>
          <a:p>
            <a:pPr lvl="0"/>
            <a:r>
              <a:rPr lang="en-US" dirty="0"/>
              <a:t>“Add a customer win quote here regarding “Expected Results” and/or how the organization has been using SAS in the past.</a:t>
            </a:r>
          </a:p>
          <a:p>
            <a:pPr lvl="0"/>
            <a:r>
              <a:rPr lang="en-US" dirty="0"/>
              <a:t>If the name and title are unavailable, add the company name only.”</a:t>
            </a:r>
          </a:p>
        </p:txBody>
      </p:sp>
      <p:sp>
        <p:nvSpPr>
          <p:cNvPr id="4" name="Text Placeholder 5"/>
          <p:cNvSpPr>
            <a:spLocks noGrp="1"/>
          </p:cNvSpPr>
          <p:nvPr>
            <p:ph type="body" sz="quarter" idx="16" hasCustomPrompt="1"/>
          </p:nvPr>
        </p:nvSpPr>
        <p:spPr>
          <a:xfrm>
            <a:off x="6598393" y="3649609"/>
            <a:ext cx="2450592" cy="286232"/>
          </a:xfrm>
        </p:spPr>
        <p:txBody>
          <a:bodyPr anchor="t" anchorCtr="0">
            <a:noAutofit/>
          </a:bodyPr>
          <a:lstStyle>
            <a:lvl1pPr marL="0" indent="0" algn="l">
              <a:lnSpc>
                <a:spcPct val="85000"/>
              </a:lnSpc>
              <a:buNone/>
              <a:defRPr sz="1400" b="0">
                <a:solidFill>
                  <a:schemeClr val="bg1"/>
                </a:solidFill>
                <a:effectLst/>
                <a:latin typeface="+mn-lt"/>
              </a:defRPr>
            </a:lvl1pPr>
          </a:lstStyle>
          <a:p>
            <a:pPr lvl="0"/>
            <a:r>
              <a:rPr lang="en-US" dirty="0"/>
              <a:t>Spokesperson’s Name</a:t>
            </a:r>
          </a:p>
        </p:txBody>
      </p:sp>
      <p:sp>
        <p:nvSpPr>
          <p:cNvPr id="7" name="Text Placeholder 6"/>
          <p:cNvSpPr>
            <a:spLocks noGrp="1"/>
          </p:cNvSpPr>
          <p:nvPr>
            <p:ph type="body" sz="quarter" idx="17" hasCustomPrompt="1"/>
          </p:nvPr>
        </p:nvSpPr>
        <p:spPr>
          <a:xfrm>
            <a:off x="6598393" y="3941854"/>
            <a:ext cx="2450592" cy="258532"/>
          </a:xfrm>
        </p:spPr>
        <p:txBody>
          <a:bodyPr wrap="square" anchor="t">
            <a:noAutofit/>
          </a:bodyPr>
          <a:lstStyle>
            <a:lvl1pPr marL="182880" indent="0" algn="l">
              <a:lnSpc>
                <a:spcPct val="85000"/>
              </a:lnSpc>
              <a:buNone/>
              <a:defRPr sz="1200">
                <a:solidFill>
                  <a:schemeClr val="bg1">
                    <a:lumMod val="85000"/>
                  </a:schemeClr>
                </a:solidFill>
                <a:effectLst/>
              </a:defRPr>
            </a:lvl1pPr>
          </a:lstStyle>
          <a:p>
            <a:pPr lvl="0"/>
            <a:r>
              <a:rPr lang="en-US" dirty="0"/>
              <a:t>Spokesperson’s Job Title</a:t>
            </a:r>
          </a:p>
        </p:txBody>
      </p:sp>
      <p:sp>
        <p:nvSpPr>
          <p:cNvPr id="11" name="Text Placeholder 7"/>
          <p:cNvSpPr>
            <a:spLocks noGrp="1"/>
          </p:cNvSpPr>
          <p:nvPr>
            <p:ph type="body" sz="half" idx="13" hasCustomPrompt="1"/>
          </p:nvPr>
        </p:nvSpPr>
        <p:spPr>
          <a:xfrm flipH="1">
            <a:off x="-2" y="4620985"/>
            <a:ext cx="6510270" cy="276999"/>
          </a:xfrm>
        </p:spPr>
        <p:txBody>
          <a:bodyPr wrap="square" lIns="182880" rIns="182880" anchor="b">
            <a:noAutofit/>
          </a:bodyPr>
          <a:lstStyle>
            <a:lvl1pPr marL="0" indent="0" algn="ctr">
              <a:lnSpc>
                <a:spcPct val="100000"/>
              </a:lnSpc>
              <a:buFont typeface="Arial" pitchFamily="34" charset="0"/>
              <a:buNone/>
              <a:defRPr sz="1200" b="0" cap="none" baseline="0">
                <a:solidFill>
                  <a:schemeClr val="accent1"/>
                </a:solidFill>
                <a:effectLst/>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Customer Validation Slide – For One-to-One Use Only - NO EXTERNAL DISTRIBUTION</a:t>
            </a:r>
          </a:p>
        </p:txBody>
      </p:sp>
      <p:sp>
        <p:nvSpPr>
          <p:cNvPr id="3" name="Slide Number Placeholder 8"/>
          <p:cNvSpPr>
            <a:spLocks noGrp="1"/>
          </p:cNvSpPr>
          <p:nvPr>
            <p:ph type="sldNum" sz="quarter" idx="18"/>
          </p:nvPr>
        </p:nvSpPr>
        <p:spPr>
          <a:xfrm>
            <a:off x="0" y="4912668"/>
            <a:ext cx="914400" cy="230832"/>
          </a:xfrm>
        </p:spPr>
        <p:txBody>
          <a:bodyPr/>
          <a:lstStyle>
            <a:lvl1pPr algn="l">
              <a:defRPr/>
            </a:lvl1pPr>
          </a:lstStyle>
          <a:p>
            <a:fld id="{4976208B-6111-490B-8CEC-FFB249DB2100}" type="slidenum">
              <a:rPr lang="en-US" smtClean="0"/>
              <a:pPr/>
              <a:t>‹#›</a:t>
            </a:fld>
            <a:endParaRPr lang="en-US" dirty="0"/>
          </a:p>
        </p:txBody>
      </p:sp>
      <p:pic>
        <p:nvPicPr>
          <p:cNvPr id="15"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7048397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2_Black Background">
    <p:bg>
      <p:bgPr>
        <a:solidFill>
          <a:srgbClr val="000000"/>
        </a:solidFill>
        <a:effectLst/>
      </p:bgPr>
    </p:bg>
    <p:spTree>
      <p:nvGrpSpPr>
        <p:cNvPr id="1" name=""/>
        <p:cNvGrpSpPr/>
        <p:nvPr/>
      </p:nvGrpSpPr>
      <p:grpSpPr>
        <a:xfrm>
          <a:off x="0" y="0"/>
          <a:ext cx="0" cy="0"/>
          <a:chOff x="0" y="0"/>
          <a:chExt cx="0" cy="0"/>
        </a:xfrm>
      </p:grpSpPr>
      <p:sp>
        <p:nvSpPr>
          <p:cNvPr id="4" name="Slide Number Placeholder 1"/>
          <p:cNvSpPr>
            <a:spLocks noGrp="1"/>
          </p:cNvSpPr>
          <p:nvPr>
            <p:ph type="sldNum" sz="quarter" idx="11"/>
          </p:nvPr>
        </p:nvSpPr>
        <p:spPr/>
        <p:txBody>
          <a:bodyPr/>
          <a:lstStyle>
            <a:lvl1pPr>
              <a:defRPr>
                <a:solidFill>
                  <a:schemeClr val="bg1">
                    <a:lumMod val="65000"/>
                  </a:schemeClr>
                </a:solidFill>
              </a:defRPr>
            </a:lvl1pPr>
          </a:lstStyle>
          <a:p>
            <a:fld id="{4976208B-6111-490B-8CEC-FFB249DB2100}" type="slidenum">
              <a:rPr lang="en-US" smtClean="0"/>
              <a:pPr/>
              <a:t>‹#›</a:t>
            </a:fld>
            <a:endParaRPr lang="en-US" dirty="0"/>
          </a:p>
        </p:txBody>
      </p:sp>
      <p:sp>
        <p:nvSpPr>
          <p:cNvPr id="3" name="TextBox 2"/>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chemeClr val="tx1">
                    <a:lumMod val="75000"/>
                    <a:lumOff val="25000"/>
                  </a:schemeClr>
                </a:solidFill>
                <a:effectLst/>
                <a:uLnTx/>
                <a:uFillTx/>
                <a:latin typeface="+mn-lt"/>
                <a:ea typeface="Calibri" charset="0"/>
                <a:cs typeface="Arial" panose="020B0604020202020204" pitchFamily="34" charset="0"/>
              </a:rPr>
              <a:t>Copyright © SAS Institute Inc. All rights reserved.</a:t>
            </a:r>
          </a:p>
        </p:txBody>
      </p:sp>
      <p:pic>
        <p:nvPicPr>
          <p:cNvPr id="7" name="Picture 6"/>
          <p:cNvPicPr>
            <a:picLocks noChangeAspect="1"/>
          </p:cNvPicPr>
          <p:nvPr userDrawn="1"/>
        </p:nvPicPr>
        <p:blipFill>
          <a:blip r:embed="rId2" cstate="print">
            <a:alphaModFix amt="10000"/>
            <a:extLst>
              <a:ext uri="{28A0092B-C50C-407E-A947-70E740481C1C}">
                <a14:useLocalDpi xmlns:a14="http://schemas.microsoft.com/office/drawing/2010/main" val="0"/>
              </a:ext>
            </a:extLst>
          </a:blip>
          <a:stretch>
            <a:fillRect/>
          </a:stretch>
        </p:blipFill>
        <p:spPr>
          <a:xfrm>
            <a:off x="8422104" y="4772207"/>
            <a:ext cx="532437" cy="221493"/>
          </a:xfrm>
          <a:prstGeom prst="rect">
            <a:avLst/>
          </a:prstGeom>
        </p:spPr>
      </p:pic>
    </p:spTree>
    <p:extLst>
      <p:ext uri="{BB962C8B-B14F-4D97-AF65-F5344CB8AC3E}">
        <p14:creationId xmlns:p14="http://schemas.microsoft.com/office/powerpoint/2010/main" val="935108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t" anchorCtr="0">
            <a:noAutofit/>
          </a:bodyPr>
          <a:lstStyle>
            <a:lvl1pPr algn="ctr">
              <a:defRPr>
                <a:solidFill>
                  <a:schemeClr val="tx2"/>
                </a:solidFill>
              </a:defRPr>
            </a:lvl1pPr>
          </a:lstStyle>
          <a:p>
            <a:r>
              <a:rPr lang="en-US" dirty="0"/>
              <a:t>Click to Edit Title</a:t>
            </a:r>
          </a:p>
        </p:txBody>
      </p:sp>
      <p:sp>
        <p:nvSpPr>
          <p:cNvPr id="6" name="Text Placeholder 2"/>
          <p:cNvSpPr>
            <a:spLocks noGrp="1"/>
          </p:cNvSpPr>
          <p:nvPr>
            <p:ph type="body" sz="quarter" idx="12" hasCustomPrompt="1"/>
          </p:nvPr>
        </p:nvSpPr>
        <p:spPr>
          <a:xfrm flipH="1">
            <a:off x="626364" y="640080"/>
            <a:ext cx="7891272" cy="274320"/>
          </a:xfrm>
        </p:spPr>
        <p:txBody>
          <a:bodyPr wrap="square" anchor="t" anchorCtr="0">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stStyle>
          <a:p>
            <a:pPr lvl="0"/>
            <a:r>
              <a:rPr lang="en-US" dirty="0"/>
              <a:t>Click to edit subtitle</a:t>
            </a:r>
          </a:p>
        </p:txBody>
      </p:sp>
      <p:sp>
        <p:nvSpPr>
          <p:cNvPr id="11" name="Slide Number Placeholder 4"/>
          <p:cNvSpPr>
            <a:spLocks noGrp="1"/>
          </p:cNvSpPr>
          <p:nvPr>
            <p:ph type="sldNum" sz="quarter" idx="14"/>
          </p:nvPr>
        </p:nvSpPr>
        <p:spPr/>
        <p:txBody>
          <a:bodyPr/>
          <a:lstStyle/>
          <a:p>
            <a:pPr>
              <a:defRPr/>
            </a:pPr>
            <a:fld id="{0DB298ED-ACC4-4543-9C33-276851EA6B65}" type="slidenum">
              <a:rPr lang="en-US" altLang="en-US" smtClean="0"/>
              <a:pPr>
                <a:defRPr/>
              </a:pPr>
              <a:t>‹#›</a:t>
            </a:fld>
            <a:endParaRPr lang="en-US" altLang="en-US" dirty="0"/>
          </a:p>
        </p:txBody>
      </p:sp>
      <p:sp>
        <p:nvSpPr>
          <p:cNvPr id="7" name="Text Placeholder 2"/>
          <p:cNvSpPr>
            <a:spLocks noGrp="1"/>
          </p:cNvSpPr>
          <p:nvPr>
            <p:ph idx="1"/>
          </p:nvPr>
        </p:nvSpPr>
        <p:spPr>
          <a:xfrm>
            <a:off x="626364" y="1114222"/>
            <a:ext cx="7891272" cy="3639312"/>
          </a:xfrm>
          <a:prstGeom prst="rect">
            <a:avLst/>
          </a:prstGeom>
        </p:spPr>
        <p:txBody>
          <a:bodyPr vert="horz" lIns="0" tIns="0" rIns="0" bIns="0" rtlCol="0" anchor="t" anchorCtr="0">
            <a:noAutofit/>
          </a:body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Edit Master text styles</a:t>
            </a:r>
          </a:p>
          <a:p>
            <a:pPr marL="0" marR="0" lvl="1"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Second level</a:t>
            </a:r>
          </a:p>
          <a:p>
            <a:pPr marL="0" marR="0" lvl="2"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Third level</a:t>
            </a:r>
          </a:p>
          <a:p>
            <a:pPr marL="0" marR="0" lvl="3"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Fourth level</a:t>
            </a:r>
          </a:p>
          <a:p>
            <a:pPr marL="0" marR="0" lvl="4"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Fifth level</a:t>
            </a:r>
            <a:endParaRPr lang="en-US" dirty="0"/>
          </a:p>
        </p:txBody>
      </p:sp>
    </p:spTree>
    <p:extLst>
      <p:ext uri="{BB962C8B-B14F-4D97-AF65-F5344CB8AC3E}">
        <p14:creationId xmlns:p14="http://schemas.microsoft.com/office/powerpoint/2010/main" val="2312111757"/>
      </p:ext>
    </p:extLst>
  </p:cSld>
  <p:clrMapOvr>
    <a:masterClrMapping/>
  </p:clrMapOvr>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t" anchorCtr="0">
            <a:noAutofit/>
          </a:bodyPr>
          <a:lstStyle>
            <a:lvl1pPr algn="ctr">
              <a:lnSpc>
                <a:spcPts val="2600"/>
              </a:lnSpc>
              <a:defRPr>
                <a:solidFill>
                  <a:schemeClr val="tx2"/>
                </a:solidFill>
              </a:defRPr>
            </a:lvl1pPr>
          </a:lstStyle>
          <a:p>
            <a:r>
              <a:rPr lang="en-US" dirty="0"/>
              <a:t>Click to Edit Title</a:t>
            </a:r>
          </a:p>
        </p:txBody>
      </p:sp>
      <p:sp>
        <p:nvSpPr>
          <p:cNvPr id="11" name="Slide Number Placeholder 4"/>
          <p:cNvSpPr>
            <a:spLocks noGrp="1"/>
          </p:cNvSpPr>
          <p:nvPr>
            <p:ph type="sldNum" sz="quarter" idx="14"/>
          </p:nvPr>
        </p:nvSpPr>
        <p:spPr/>
        <p:txBody>
          <a:bodyPr/>
          <a:lstStyle/>
          <a:p>
            <a:fld id="{4976208B-6111-490B-8CEC-FFB249DB2100}" type="slidenum">
              <a:rPr lang="en-US" smtClean="0"/>
              <a:pPr/>
              <a:t>‹#›</a:t>
            </a:fld>
            <a:endParaRPr lang="en-US" dirty="0"/>
          </a:p>
        </p:txBody>
      </p:sp>
      <p:sp>
        <p:nvSpPr>
          <p:cNvPr id="5" name="Text Placeholder 2"/>
          <p:cNvSpPr>
            <a:spLocks noGrp="1"/>
          </p:cNvSpPr>
          <p:nvPr>
            <p:ph idx="1" hasCustomPrompt="1"/>
          </p:nvPr>
        </p:nvSpPr>
        <p:spPr>
          <a:xfrm>
            <a:off x="626364" y="929390"/>
            <a:ext cx="7891272" cy="3639312"/>
          </a:xfrm>
          <a:prstGeom prst="rect">
            <a:avLst/>
          </a:prstGeom>
        </p:spPr>
        <p:txBody>
          <a:bodyPr vert="horz" lIns="0" tIns="0" rIns="0" bIns="0" rtlCol="0" anchor="t" anchorCtr="0">
            <a:noAutofit/>
          </a:bodyPr>
          <a:lstStyle>
            <a:lvl1pPr marL="0" marR="0" indent="0" algn="l" defTabSz="365760" rtl="0" eaLnBrk="1" fontAlgn="auto" latinLnBrk="0" hangingPunct="1">
              <a:lnSpc>
                <a:spcPct val="100000"/>
              </a:lnSpc>
              <a:spcBef>
                <a:spcPts val="600"/>
              </a:spcBef>
              <a:spcAft>
                <a:spcPts val="0"/>
              </a:spcAft>
              <a:buClr>
                <a:srgbClr val="0074BE"/>
              </a:buClr>
              <a:buSzPct val="80000"/>
              <a:buFontTx/>
              <a:buNone/>
              <a:tabLst/>
              <a:defRPr/>
            </a:lvl1pPr>
            <a:lvl2pPr marL="182563" marR="0"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a:lvl2pPr>
            <a:lvl3pPr marL="396875" marR="0"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lvl3pPr>
            <a:lvl4pPr marL="628650" marR="0"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a:lvl4p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dirty="0">
                <a:ln>
                  <a:noFill/>
                </a:ln>
                <a:solidFill>
                  <a:srgbClr val="04304B"/>
                </a:solidFill>
                <a:effectLst/>
                <a:uLnTx/>
                <a:uFillTx/>
                <a:latin typeface="+mn-lt"/>
                <a:ea typeface="+mn-ea"/>
                <a:cs typeface="+mn-cs"/>
              </a:rPr>
              <a:t>Click to add text or click an icon to add other content types.	</a:t>
            </a:r>
          </a:p>
          <a:p>
            <a:pPr marL="182563" marR="0" lvl="1"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a:pPr>
            <a:r>
              <a:rPr kumimoji="0" lang="en-US" sz="2000" b="0" i="0" u="none" strike="noStrike" kern="1200" cap="none" spc="0" normalizeH="0" baseline="0" noProof="0" dirty="0">
                <a:ln>
                  <a:noFill/>
                </a:ln>
                <a:solidFill>
                  <a:srgbClr val="000000">
                    <a:lumMod val="65000"/>
                    <a:lumOff val="35000"/>
                  </a:srgbClr>
                </a:solidFill>
                <a:effectLst/>
                <a:uLnTx/>
                <a:uFillTx/>
                <a:latin typeface="+mn-lt"/>
                <a:ea typeface="+mn-ea"/>
                <a:cs typeface="+mn-cs"/>
              </a:rPr>
              <a:t>First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r>
              <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rPr>
              <a:t>Second bullet</a:t>
            </a:r>
          </a:p>
          <a:p>
            <a:pPr marL="628650" marR="0" lvl="3"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a:pPr>
            <a:r>
              <a:rPr kumimoji="0" lang="en-US" sz="1600" b="0" i="0" u="none" strike="noStrike" kern="1200" cap="none" spc="0" normalizeH="0" baseline="0" noProof="0" dirty="0">
                <a:ln>
                  <a:noFill/>
                </a:ln>
                <a:solidFill>
                  <a:srgbClr val="000000">
                    <a:lumMod val="65000"/>
                    <a:lumOff val="35000"/>
                  </a:srgbClr>
                </a:solidFill>
                <a:effectLst/>
                <a:uLnTx/>
                <a:uFillTx/>
                <a:latin typeface="+mn-lt"/>
                <a:ea typeface="+mn-ea"/>
                <a:cs typeface="+mn-cs"/>
              </a:rPr>
              <a:t>Third bullet</a:t>
            </a:r>
          </a:p>
          <a:p>
            <a:pPr lvl="2"/>
            <a:endParaRPr lang="en-US" dirty="0"/>
          </a:p>
        </p:txBody>
      </p:sp>
    </p:spTree>
    <p:extLst>
      <p:ext uri="{BB962C8B-B14F-4D97-AF65-F5344CB8AC3E}">
        <p14:creationId xmlns:p14="http://schemas.microsoft.com/office/powerpoint/2010/main" val="53968026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Main Customer Succes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92024"/>
            <a:ext cx="6510269" cy="429768"/>
          </a:xfrm>
        </p:spPr>
        <p:txBody>
          <a:bodyPr lIns="0" rIns="0"/>
          <a:lstStyle>
            <a:lvl1pPr algn="ctr">
              <a:defRPr sz="2200" baseline="0">
                <a:latin typeface="+mj-lt"/>
              </a:defRPr>
            </a:lvl1pPr>
          </a:lstStyle>
          <a:p>
            <a:r>
              <a:rPr lang="en-US" dirty="0"/>
              <a:t>Click to Edit Title</a:t>
            </a:r>
          </a:p>
        </p:txBody>
      </p:sp>
      <p:sp>
        <p:nvSpPr>
          <p:cNvPr id="21" name="Text Placeholder 2"/>
          <p:cNvSpPr>
            <a:spLocks noGrp="1"/>
          </p:cNvSpPr>
          <p:nvPr>
            <p:ph type="body" sz="quarter" idx="11" hasCustomPrompt="1"/>
          </p:nvPr>
        </p:nvSpPr>
        <p:spPr>
          <a:xfrm>
            <a:off x="6510270" y="226814"/>
            <a:ext cx="2633730" cy="369332"/>
          </a:xfrm>
        </p:spPr>
        <p:txBody>
          <a:bodyPr wrap="square" anchor="t" anchorCtr="0">
            <a:noAutofit/>
          </a:bodyPr>
          <a:lstStyle>
            <a:lvl1pPr marL="0" indent="0" algn="ctr" defTabSz="182880">
              <a:lnSpc>
                <a:spcPct val="100000"/>
              </a:lnSpc>
              <a:spcBef>
                <a:spcPts val="0"/>
              </a:spcBef>
              <a:buFont typeface="Arial" pitchFamily="34" charset="0"/>
              <a:buNone/>
              <a:defRPr sz="1800" b="0" cap="none" baseline="0">
                <a:solidFill>
                  <a:schemeClr val="bg1"/>
                </a:solidFill>
                <a:effectLst/>
                <a:latin typeface="+mj-lt"/>
              </a:defRPr>
            </a:lvl1pPr>
          </a:lstStyle>
          <a:p>
            <a:pPr lvl="0"/>
            <a:r>
              <a:rPr lang="en-US" dirty="0"/>
              <a:t>Click to Edit Industry</a:t>
            </a:r>
          </a:p>
        </p:txBody>
      </p:sp>
      <p:sp>
        <p:nvSpPr>
          <p:cNvPr id="5" name="Content Placeholder 3"/>
          <p:cNvSpPr>
            <a:spLocks noGrp="1"/>
          </p:cNvSpPr>
          <p:nvPr>
            <p:ph sz="quarter" idx="15" hasCustomPrompt="1"/>
          </p:nvPr>
        </p:nvSpPr>
        <p:spPr>
          <a:xfrm>
            <a:off x="0" y="643515"/>
            <a:ext cx="6510270" cy="3977640"/>
          </a:xfrm>
        </p:spPr>
        <p:txBody>
          <a:bodyPr wrap="square" lIns="91440" rIns="0" anchor="t">
            <a:noAutofit/>
          </a:bodyPr>
          <a:lstStyle>
            <a:lvl1pPr>
              <a:defRPr sz="2000" baseline="0">
                <a:latin typeface="+mn-lt"/>
              </a:defRPr>
            </a:lvl1pPr>
            <a:lvl2pPr>
              <a:defRPr baseline="0">
                <a:latin typeface="+mn-lt"/>
              </a:defRPr>
            </a:lvl2pPr>
            <a:lvl3pPr>
              <a:defRPr baseline="0">
                <a:latin typeface="+mn-lt"/>
              </a:defRPr>
            </a:lvl3pPr>
            <a:lvl4pPr>
              <a:defRPr baseline="0">
                <a:latin typeface="+mn-lt"/>
              </a:defRPr>
            </a:lvl4pPr>
            <a:lvl5pPr>
              <a:defRPr baseline="0">
                <a:latin typeface="+mj-lt"/>
              </a:defRPr>
            </a:lvl5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18" name="Text Placeholder 4"/>
          <p:cNvSpPr>
            <a:spLocks noGrp="1"/>
          </p:cNvSpPr>
          <p:nvPr>
            <p:ph type="body" sz="quarter" idx="14" hasCustomPrompt="1"/>
          </p:nvPr>
        </p:nvSpPr>
        <p:spPr>
          <a:xfrm>
            <a:off x="6602878" y="776288"/>
            <a:ext cx="2448000" cy="1869230"/>
          </a:xfrm>
        </p:spPr>
        <p:txBody>
          <a:bodyPr wrap="square" anchor="t">
            <a:noAutofit/>
          </a:bodyPr>
          <a:lstStyle>
            <a:lvl1pPr marL="0" indent="-182880">
              <a:lnSpc>
                <a:spcPct val="85000"/>
              </a:lnSpc>
              <a:buFont typeface="Arial" pitchFamily="34" charset="0"/>
              <a:buNone/>
              <a:defRPr sz="1600" b="0" cap="none" baseline="0">
                <a:solidFill>
                  <a:schemeClr val="bg1"/>
                </a:solidFill>
              </a:defRPr>
            </a:lvl1pPr>
            <a:lvl2pPr marL="0" indent="0">
              <a:buFontTx/>
              <a:buNone/>
              <a:defRPr/>
            </a:lvl2pPr>
            <a:lvl3pPr marL="182880" indent="0">
              <a:buFontTx/>
              <a:buNone/>
              <a:defRPr/>
            </a:lvl3pPr>
            <a:lvl4pPr marL="365760" indent="0">
              <a:buFontTx/>
              <a:buNone/>
              <a:defRPr/>
            </a:lvl4pPr>
            <a:lvl5pPr marL="548640" indent="0">
              <a:buFontTx/>
              <a:buNone/>
              <a:defRPr/>
            </a:lvl5pPr>
          </a:lstStyle>
          <a:p>
            <a:pPr lvl="0"/>
            <a:r>
              <a:rPr lang="en-US" dirty="0"/>
              <a:t>“Add a customer win quote here regarding “Expected Results” and/or how the organization has been using SAS in the past.</a:t>
            </a:r>
          </a:p>
          <a:p>
            <a:pPr lvl="0"/>
            <a:r>
              <a:rPr lang="en-US" dirty="0"/>
              <a:t>If the name and title are unavailable, add the company name only.”</a:t>
            </a:r>
          </a:p>
        </p:txBody>
      </p:sp>
      <p:sp>
        <p:nvSpPr>
          <p:cNvPr id="4" name="Text Placeholder 5"/>
          <p:cNvSpPr>
            <a:spLocks noGrp="1"/>
          </p:cNvSpPr>
          <p:nvPr>
            <p:ph type="body" sz="quarter" idx="16" hasCustomPrompt="1"/>
          </p:nvPr>
        </p:nvSpPr>
        <p:spPr>
          <a:xfrm>
            <a:off x="6598393" y="3649609"/>
            <a:ext cx="2450592" cy="286232"/>
          </a:xfrm>
        </p:spPr>
        <p:txBody>
          <a:bodyPr anchor="t" anchorCtr="0">
            <a:noAutofit/>
          </a:bodyPr>
          <a:lstStyle>
            <a:lvl1pPr marL="0" indent="0" algn="l">
              <a:lnSpc>
                <a:spcPct val="85000"/>
              </a:lnSpc>
              <a:buNone/>
              <a:defRPr sz="1400" b="0">
                <a:solidFill>
                  <a:schemeClr val="bg1"/>
                </a:solidFill>
                <a:effectLst/>
                <a:latin typeface="+mn-lt"/>
              </a:defRPr>
            </a:lvl1pPr>
          </a:lstStyle>
          <a:p>
            <a:pPr lvl="0"/>
            <a:r>
              <a:rPr lang="en-US" dirty="0"/>
              <a:t>Spokesperson’s Name</a:t>
            </a:r>
          </a:p>
        </p:txBody>
      </p:sp>
      <p:sp>
        <p:nvSpPr>
          <p:cNvPr id="7" name="Text Placeholder 6"/>
          <p:cNvSpPr>
            <a:spLocks noGrp="1"/>
          </p:cNvSpPr>
          <p:nvPr>
            <p:ph type="body" sz="quarter" idx="17" hasCustomPrompt="1"/>
          </p:nvPr>
        </p:nvSpPr>
        <p:spPr>
          <a:xfrm>
            <a:off x="6598393" y="3941854"/>
            <a:ext cx="2450592" cy="258532"/>
          </a:xfrm>
        </p:spPr>
        <p:txBody>
          <a:bodyPr wrap="square" anchor="t">
            <a:noAutofit/>
          </a:bodyPr>
          <a:lstStyle>
            <a:lvl1pPr marL="182880" indent="0" algn="l">
              <a:lnSpc>
                <a:spcPct val="85000"/>
              </a:lnSpc>
              <a:buNone/>
              <a:defRPr sz="1200">
                <a:solidFill>
                  <a:schemeClr val="bg1">
                    <a:lumMod val="85000"/>
                  </a:schemeClr>
                </a:solidFill>
                <a:effectLst/>
              </a:defRPr>
            </a:lvl1pPr>
          </a:lstStyle>
          <a:p>
            <a:pPr lvl="0"/>
            <a:r>
              <a:rPr lang="en-US" dirty="0"/>
              <a:t>Spokesperson’s Job Title</a:t>
            </a:r>
          </a:p>
        </p:txBody>
      </p:sp>
      <p:sp>
        <p:nvSpPr>
          <p:cNvPr id="11" name="Text Placeholder 7"/>
          <p:cNvSpPr>
            <a:spLocks noGrp="1"/>
          </p:cNvSpPr>
          <p:nvPr>
            <p:ph type="body" sz="half" idx="13" hasCustomPrompt="1"/>
          </p:nvPr>
        </p:nvSpPr>
        <p:spPr>
          <a:xfrm flipH="1">
            <a:off x="-2" y="4620985"/>
            <a:ext cx="6510270" cy="276999"/>
          </a:xfrm>
        </p:spPr>
        <p:txBody>
          <a:bodyPr wrap="square" lIns="182880" rIns="182880" anchor="b">
            <a:noAutofit/>
          </a:bodyPr>
          <a:lstStyle>
            <a:lvl1pPr marL="0" indent="0" algn="ctr">
              <a:lnSpc>
                <a:spcPct val="100000"/>
              </a:lnSpc>
              <a:buFont typeface="Arial" pitchFamily="34" charset="0"/>
              <a:buNone/>
              <a:defRPr sz="1200" b="0" cap="none" baseline="0">
                <a:solidFill>
                  <a:schemeClr val="accent1"/>
                </a:solidFill>
                <a:effectLst/>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Customer Validation Slide – For One-to-One Use Only - NO EXTERNAL DISTRIBUTION</a:t>
            </a:r>
          </a:p>
        </p:txBody>
      </p:sp>
      <p:sp>
        <p:nvSpPr>
          <p:cNvPr id="3" name="Slide Number Placeholder 8"/>
          <p:cNvSpPr>
            <a:spLocks noGrp="1"/>
          </p:cNvSpPr>
          <p:nvPr>
            <p:ph type="sldNum" sz="quarter" idx="18"/>
          </p:nvPr>
        </p:nvSpPr>
        <p:spPr>
          <a:xfrm>
            <a:off x="0" y="4912668"/>
            <a:ext cx="914400" cy="230832"/>
          </a:xfrm>
        </p:spPr>
        <p:txBody>
          <a:bodyPr/>
          <a:lstStyle>
            <a:lvl1pPr algn="l">
              <a:defRPr/>
            </a:lvl1pPr>
          </a:lstStyle>
          <a:p>
            <a:fld id="{4976208B-6111-490B-8CEC-FFB249DB2100}" type="slidenum">
              <a:rPr lang="en-US" smtClean="0"/>
              <a:pPr/>
              <a:t>‹#›</a:t>
            </a:fld>
            <a:endParaRPr lang="en-US" dirty="0"/>
          </a:p>
        </p:txBody>
      </p:sp>
      <p:pic>
        <p:nvPicPr>
          <p:cNvPr id="15"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35027368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3_Black Background">
    <p:bg>
      <p:bgPr>
        <a:solidFill>
          <a:srgbClr val="000000"/>
        </a:solidFill>
        <a:effectLst/>
      </p:bgPr>
    </p:bg>
    <p:spTree>
      <p:nvGrpSpPr>
        <p:cNvPr id="1" name=""/>
        <p:cNvGrpSpPr/>
        <p:nvPr/>
      </p:nvGrpSpPr>
      <p:grpSpPr>
        <a:xfrm>
          <a:off x="0" y="0"/>
          <a:ext cx="0" cy="0"/>
          <a:chOff x="0" y="0"/>
          <a:chExt cx="0" cy="0"/>
        </a:xfrm>
      </p:grpSpPr>
      <p:sp>
        <p:nvSpPr>
          <p:cNvPr id="4" name="Slide Number Placeholder 1"/>
          <p:cNvSpPr>
            <a:spLocks noGrp="1"/>
          </p:cNvSpPr>
          <p:nvPr>
            <p:ph type="sldNum" sz="quarter" idx="11"/>
          </p:nvPr>
        </p:nvSpPr>
        <p:spPr/>
        <p:txBody>
          <a:bodyPr/>
          <a:lstStyle>
            <a:lvl1pPr>
              <a:defRPr>
                <a:solidFill>
                  <a:schemeClr val="bg1">
                    <a:lumMod val="65000"/>
                  </a:schemeClr>
                </a:solidFill>
              </a:defRPr>
            </a:lvl1pPr>
          </a:lstStyle>
          <a:p>
            <a:fld id="{4976208B-6111-490B-8CEC-FFB249DB2100}" type="slidenum">
              <a:rPr lang="en-US" smtClean="0"/>
              <a:pPr/>
              <a:t>‹#›</a:t>
            </a:fld>
            <a:endParaRPr lang="en-US" dirty="0"/>
          </a:p>
        </p:txBody>
      </p:sp>
      <p:sp>
        <p:nvSpPr>
          <p:cNvPr id="3" name="TextBox 2"/>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chemeClr val="tx1">
                    <a:lumMod val="75000"/>
                    <a:lumOff val="25000"/>
                  </a:schemeClr>
                </a:solidFill>
                <a:effectLst/>
                <a:uLnTx/>
                <a:uFillTx/>
                <a:latin typeface="+mn-lt"/>
                <a:ea typeface="Calibri" charset="0"/>
                <a:cs typeface="Arial" panose="020B0604020202020204" pitchFamily="34" charset="0"/>
              </a:rPr>
              <a:t>Copyright © SAS Institute Inc. All rights reserved.</a:t>
            </a:r>
          </a:p>
        </p:txBody>
      </p:sp>
      <p:pic>
        <p:nvPicPr>
          <p:cNvPr id="7" name="Picture 6"/>
          <p:cNvPicPr>
            <a:picLocks noChangeAspect="1"/>
          </p:cNvPicPr>
          <p:nvPr userDrawn="1"/>
        </p:nvPicPr>
        <p:blipFill>
          <a:blip r:embed="rId2" cstate="print">
            <a:alphaModFix amt="10000"/>
            <a:extLst>
              <a:ext uri="{28A0092B-C50C-407E-A947-70E740481C1C}">
                <a14:useLocalDpi xmlns:a14="http://schemas.microsoft.com/office/drawing/2010/main" val="0"/>
              </a:ext>
            </a:extLst>
          </a:blip>
          <a:stretch>
            <a:fillRect/>
          </a:stretch>
        </p:blipFill>
        <p:spPr>
          <a:xfrm>
            <a:off x="8422104" y="4772207"/>
            <a:ext cx="532437" cy="221493"/>
          </a:xfrm>
          <a:prstGeom prst="rect">
            <a:avLst/>
          </a:prstGeom>
        </p:spPr>
      </p:pic>
    </p:spTree>
    <p:extLst>
      <p:ext uri="{BB962C8B-B14F-4D97-AF65-F5344CB8AC3E}">
        <p14:creationId xmlns:p14="http://schemas.microsoft.com/office/powerpoint/2010/main" val="153530631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t" anchorCtr="0">
            <a:noAutofit/>
          </a:bodyPr>
          <a:lstStyle>
            <a:lvl1pPr algn="ctr">
              <a:lnSpc>
                <a:spcPts val="2600"/>
              </a:lnSpc>
              <a:defRPr>
                <a:solidFill>
                  <a:schemeClr val="tx2"/>
                </a:solidFill>
              </a:defRPr>
            </a:lvl1pPr>
          </a:lstStyle>
          <a:p>
            <a:r>
              <a:rPr lang="en-US" dirty="0"/>
              <a:t>Click to Edit Title</a:t>
            </a:r>
          </a:p>
        </p:txBody>
      </p:sp>
      <p:sp>
        <p:nvSpPr>
          <p:cNvPr id="11" name="Slide Number Placeholder 4"/>
          <p:cNvSpPr>
            <a:spLocks noGrp="1"/>
          </p:cNvSpPr>
          <p:nvPr>
            <p:ph type="sldNum" sz="quarter" idx="14"/>
          </p:nvPr>
        </p:nvSpPr>
        <p:spPr/>
        <p:txBody>
          <a:bodyPr/>
          <a:lstStyle/>
          <a:p>
            <a:fld id="{4976208B-6111-490B-8CEC-FFB249DB2100}" type="slidenum">
              <a:rPr lang="en-US" smtClean="0"/>
              <a:pPr/>
              <a:t>‹#›</a:t>
            </a:fld>
            <a:endParaRPr lang="en-US" dirty="0"/>
          </a:p>
        </p:txBody>
      </p:sp>
      <p:sp>
        <p:nvSpPr>
          <p:cNvPr id="5" name="Text Placeholder 2"/>
          <p:cNvSpPr>
            <a:spLocks noGrp="1"/>
          </p:cNvSpPr>
          <p:nvPr>
            <p:ph idx="1" hasCustomPrompt="1"/>
          </p:nvPr>
        </p:nvSpPr>
        <p:spPr>
          <a:xfrm>
            <a:off x="626364" y="929390"/>
            <a:ext cx="7891272" cy="3639312"/>
          </a:xfrm>
          <a:prstGeom prst="rect">
            <a:avLst/>
          </a:prstGeom>
        </p:spPr>
        <p:txBody>
          <a:bodyPr vert="horz" lIns="0" tIns="0" rIns="0" bIns="0" rtlCol="0" anchor="t" anchorCtr="0">
            <a:noAutofit/>
          </a:bodyPr>
          <a:lstStyle>
            <a:lvl1pPr marL="0" marR="0" indent="0" algn="l" defTabSz="365760" rtl="0" eaLnBrk="1" fontAlgn="auto" latinLnBrk="0" hangingPunct="1">
              <a:lnSpc>
                <a:spcPct val="100000"/>
              </a:lnSpc>
              <a:spcBef>
                <a:spcPts val="600"/>
              </a:spcBef>
              <a:spcAft>
                <a:spcPts val="0"/>
              </a:spcAft>
              <a:buClr>
                <a:srgbClr val="0074BE"/>
              </a:buClr>
              <a:buSzPct val="80000"/>
              <a:buFontTx/>
              <a:buNone/>
              <a:tabLst/>
              <a:defRPr/>
            </a:lvl1pPr>
            <a:lvl2pPr marL="182563" marR="0"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a:lvl2pPr>
            <a:lvl3pPr marL="396875" marR="0"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lvl3pPr>
            <a:lvl4pPr marL="628650" marR="0"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a:lvl4p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dirty="0">
                <a:ln>
                  <a:noFill/>
                </a:ln>
                <a:solidFill>
                  <a:srgbClr val="04304B"/>
                </a:solidFill>
                <a:effectLst/>
                <a:uLnTx/>
                <a:uFillTx/>
                <a:latin typeface="+mn-lt"/>
                <a:ea typeface="+mn-ea"/>
                <a:cs typeface="+mn-cs"/>
              </a:rPr>
              <a:t>Click to add text or click an icon to add other content types.	</a:t>
            </a:r>
          </a:p>
          <a:p>
            <a:pPr marL="182563" marR="0" lvl="1"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a:pPr>
            <a:r>
              <a:rPr kumimoji="0" lang="en-US" sz="2000" b="0" i="0" u="none" strike="noStrike" kern="1200" cap="none" spc="0" normalizeH="0" baseline="0" noProof="0" dirty="0">
                <a:ln>
                  <a:noFill/>
                </a:ln>
                <a:solidFill>
                  <a:srgbClr val="000000">
                    <a:lumMod val="65000"/>
                    <a:lumOff val="35000"/>
                  </a:srgbClr>
                </a:solidFill>
                <a:effectLst/>
                <a:uLnTx/>
                <a:uFillTx/>
                <a:latin typeface="+mn-lt"/>
                <a:ea typeface="+mn-ea"/>
                <a:cs typeface="+mn-cs"/>
              </a:rPr>
              <a:t>First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r>
              <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rPr>
              <a:t>Second bullet</a:t>
            </a:r>
          </a:p>
          <a:p>
            <a:pPr marL="628650" marR="0" lvl="3"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a:pPr>
            <a:r>
              <a:rPr kumimoji="0" lang="en-US" sz="1600" b="0" i="0" u="none" strike="noStrike" kern="1200" cap="none" spc="0" normalizeH="0" baseline="0" noProof="0" dirty="0">
                <a:ln>
                  <a:noFill/>
                </a:ln>
                <a:solidFill>
                  <a:srgbClr val="000000">
                    <a:lumMod val="65000"/>
                    <a:lumOff val="35000"/>
                  </a:srgbClr>
                </a:solidFill>
                <a:effectLst/>
                <a:uLnTx/>
                <a:uFillTx/>
                <a:latin typeface="+mn-lt"/>
                <a:ea typeface="+mn-ea"/>
                <a:cs typeface="+mn-cs"/>
              </a:rPr>
              <a:t>Third bullet</a:t>
            </a:r>
          </a:p>
          <a:p>
            <a:pPr lvl="2"/>
            <a:endParaRPr lang="en-US" dirty="0"/>
          </a:p>
        </p:txBody>
      </p:sp>
    </p:spTree>
    <p:extLst>
      <p:ext uri="{BB962C8B-B14F-4D97-AF65-F5344CB8AC3E}">
        <p14:creationId xmlns:p14="http://schemas.microsoft.com/office/powerpoint/2010/main" val="154829370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Main Customer Succes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92024"/>
            <a:ext cx="6510269" cy="429768"/>
          </a:xfrm>
        </p:spPr>
        <p:txBody>
          <a:bodyPr lIns="0" rIns="0"/>
          <a:lstStyle>
            <a:lvl1pPr algn="ctr">
              <a:defRPr sz="2200" baseline="0">
                <a:latin typeface="+mj-lt"/>
              </a:defRPr>
            </a:lvl1pPr>
          </a:lstStyle>
          <a:p>
            <a:r>
              <a:rPr lang="en-US" dirty="0"/>
              <a:t>Click to Edit Title</a:t>
            </a:r>
          </a:p>
        </p:txBody>
      </p:sp>
      <p:sp>
        <p:nvSpPr>
          <p:cNvPr id="21" name="Text Placeholder 2"/>
          <p:cNvSpPr>
            <a:spLocks noGrp="1"/>
          </p:cNvSpPr>
          <p:nvPr>
            <p:ph type="body" sz="quarter" idx="11" hasCustomPrompt="1"/>
          </p:nvPr>
        </p:nvSpPr>
        <p:spPr>
          <a:xfrm>
            <a:off x="6510270" y="226814"/>
            <a:ext cx="2633730" cy="369332"/>
          </a:xfrm>
        </p:spPr>
        <p:txBody>
          <a:bodyPr wrap="square" anchor="t" anchorCtr="0">
            <a:noAutofit/>
          </a:bodyPr>
          <a:lstStyle>
            <a:lvl1pPr marL="0" indent="0" algn="ctr" defTabSz="182880">
              <a:lnSpc>
                <a:spcPct val="100000"/>
              </a:lnSpc>
              <a:spcBef>
                <a:spcPts val="0"/>
              </a:spcBef>
              <a:buFont typeface="Arial" pitchFamily="34" charset="0"/>
              <a:buNone/>
              <a:defRPr sz="1800" b="0" cap="none" baseline="0">
                <a:solidFill>
                  <a:schemeClr val="bg1"/>
                </a:solidFill>
                <a:effectLst/>
                <a:latin typeface="+mj-lt"/>
              </a:defRPr>
            </a:lvl1pPr>
          </a:lstStyle>
          <a:p>
            <a:pPr lvl="0"/>
            <a:r>
              <a:rPr lang="en-US" dirty="0"/>
              <a:t>Click to Edit Industry</a:t>
            </a:r>
          </a:p>
        </p:txBody>
      </p:sp>
      <p:sp>
        <p:nvSpPr>
          <p:cNvPr id="5" name="Content Placeholder 3"/>
          <p:cNvSpPr>
            <a:spLocks noGrp="1"/>
          </p:cNvSpPr>
          <p:nvPr>
            <p:ph sz="quarter" idx="15" hasCustomPrompt="1"/>
          </p:nvPr>
        </p:nvSpPr>
        <p:spPr>
          <a:xfrm>
            <a:off x="0" y="643515"/>
            <a:ext cx="6510270" cy="3977640"/>
          </a:xfrm>
        </p:spPr>
        <p:txBody>
          <a:bodyPr wrap="square" lIns="91440" rIns="0" anchor="t">
            <a:noAutofit/>
          </a:bodyPr>
          <a:lstStyle>
            <a:lvl1pPr>
              <a:defRPr sz="2000" baseline="0">
                <a:latin typeface="+mn-lt"/>
              </a:defRPr>
            </a:lvl1pPr>
            <a:lvl2pPr>
              <a:defRPr baseline="0">
                <a:latin typeface="+mn-lt"/>
              </a:defRPr>
            </a:lvl2pPr>
            <a:lvl3pPr>
              <a:defRPr baseline="0">
                <a:latin typeface="+mn-lt"/>
              </a:defRPr>
            </a:lvl3pPr>
            <a:lvl4pPr>
              <a:defRPr baseline="0">
                <a:latin typeface="+mn-lt"/>
              </a:defRPr>
            </a:lvl4pPr>
            <a:lvl5pPr>
              <a:defRPr baseline="0">
                <a:latin typeface="+mj-lt"/>
              </a:defRPr>
            </a:lvl5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18" name="Text Placeholder 4"/>
          <p:cNvSpPr>
            <a:spLocks noGrp="1"/>
          </p:cNvSpPr>
          <p:nvPr>
            <p:ph type="body" sz="quarter" idx="14" hasCustomPrompt="1"/>
          </p:nvPr>
        </p:nvSpPr>
        <p:spPr>
          <a:xfrm>
            <a:off x="6602878" y="776288"/>
            <a:ext cx="2448000" cy="1869230"/>
          </a:xfrm>
        </p:spPr>
        <p:txBody>
          <a:bodyPr wrap="square" anchor="t">
            <a:noAutofit/>
          </a:bodyPr>
          <a:lstStyle>
            <a:lvl1pPr marL="0" indent="-182880">
              <a:lnSpc>
                <a:spcPct val="85000"/>
              </a:lnSpc>
              <a:buFont typeface="Arial" pitchFamily="34" charset="0"/>
              <a:buNone/>
              <a:defRPr sz="1600" b="0" cap="none" baseline="0">
                <a:solidFill>
                  <a:schemeClr val="bg1"/>
                </a:solidFill>
              </a:defRPr>
            </a:lvl1pPr>
            <a:lvl2pPr marL="0" indent="0">
              <a:buFontTx/>
              <a:buNone/>
              <a:defRPr/>
            </a:lvl2pPr>
            <a:lvl3pPr marL="182880" indent="0">
              <a:buFontTx/>
              <a:buNone/>
              <a:defRPr/>
            </a:lvl3pPr>
            <a:lvl4pPr marL="365760" indent="0">
              <a:buFontTx/>
              <a:buNone/>
              <a:defRPr/>
            </a:lvl4pPr>
            <a:lvl5pPr marL="548640" indent="0">
              <a:buFontTx/>
              <a:buNone/>
              <a:defRPr/>
            </a:lvl5pPr>
          </a:lstStyle>
          <a:p>
            <a:pPr lvl="0"/>
            <a:r>
              <a:rPr lang="en-US" dirty="0"/>
              <a:t>“Add a customer win quote here regarding “Expected Results” and/or how the organization has been using SAS in the past.</a:t>
            </a:r>
          </a:p>
          <a:p>
            <a:pPr lvl="0"/>
            <a:r>
              <a:rPr lang="en-US" dirty="0"/>
              <a:t>If the name and title are unavailable, add the company name only.”</a:t>
            </a:r>
          </a:p>
        </p:txBody>
      </p:sp>
      <p:sp>
        <p:nvSpPr>
          <p:cNvPr id="4" name="Text Placeholder 5"/>
          <p:cNvSpPr>
            <a:spLocks noGrp="1"/>
          </p:cNvSpPr>
          <p:nvPr>
            <p:ph type="body" sz="quarter" idx="16" hasCustomPrompt="1"/>
          </p:nvPr>
        </p:nvSpPr>
        <p:spPr>
          <a:xfrm>
            <a:off x="6598393" y="3649609"/>
            <a:ext cx="2450592" cy="286232"/>
          </a:xfrm>
        </p:spPr>
        <p:txBody>
          <a:bodyPr anchor="t" anchorCtr="0">
            <a:noAutofit/>
          </a:bodyPr>
          <a:lstStyle>
            <a:lvl1pPr marL="0" indent="0" algn="l">
              <a:lnSpc>
                <a:spcPct val="85000"/>
              </a:lnSpc>
              <a:buNone/>
              <a:defRPr sz="1400" b="0">
                <a:solidFill>
                  <a:schemeClr val="bg1"/>
                </a:solidFill>
                <a:effectLst/>
                <a:latin typeface="+mn-lt"/>
              </a:defRPr>
            </a:lvl1pPr>
          </a:lstStyle>
          <a:p>
            <a:pPr lvl="0"/>
            <a:r>
              <a:rPr lang="en-US" dirty="0"/>
              <a:t>Spokesperson’s Name</a:t>
            </a:r>
          </a:p>
        </p:txBody>
      </p:sp>
      <p:sp>
        <p:nvSpPr>
          <p:cNvPr id="7" name="Text Placeholder 6"/>
          <p:cNvSpPr>
            <a:spLocks noGrp="1"/>
          </p:cNvSpPr>
          <p:nvPr>
            <p:ph type="body" sz="quarter" idx="17" hasCustomPrompt="1"/>
          </p:nvPr>
        </p:nvSpPr>
        <p:spPr>
          <a:xfrm>
            <a:off x="6598393" y="3941854"/>
            <a:ext cx="2450592" cy="258532"/>
          </a:xfrm>
        </p:spPr>
        <p:txBody>
          <a:bodyPr wrap="square" anchor="t">
            <a:noAutofit/>
          </a:bodyPr>
          <a:lstStyle>
            <a:lvl1pPr marL="182880" indent="0" algn="l">
              <a:lnSpc>
                <a:spcPct val="85000"/>
              </a:lnSpc>
              <a:buNone/>
              <a:defRPr sz="1200">
                <a:solidFill>
                  <a:schemeClr val="bg1">
                    <a:lumMod val="85000"/>
                  </a:schemeClr>
                </a:solidFill>
                <a:effectLst/>
              </a:defRPr>
            </a:lvl1pPr>
          </a:lstStyle>
          <a:p>
            <a:pPr lvl="0"/>
            <a:r>
              <a:rPr lang="en-US" dirty="0"/>
              <a:t>Spokesperson’s Job Title</a:t>
            </a:r>
          </a:p>
        </p:txBody>
      </p:sp>
      <p:sp>
        <p:nvSpPr>
          <p:cNvPr id="11" name="Text Placeholder 7"/>
          <p:cNvSpPr>
            <a:spLocks noGrp="1"/>
          </p:cNvSpPr>
          <p:nvPr>
            <p:ph type="body" sz="half" idx="13" hasCustomPrompt="1"/>
          </p:nvPr>
        </p:nvSpPr>
        <p:spPr>
          <a:xfrm flipH="1">
            <a:off x="-2" y="4620985"/>
            <a:ext cx="6510270" cy="276999"/>
          </a:xfrm>
        </p:spPr>
        <p:txBody>
          <a:bodyPr wrap="square" lIns="182880" rIns="182880" anchor="b">
            <a:noAutofit/>
          </a:bodyPr>
          <a:lstStyle>
            <a:lvl1pPr marL="0" indent="0" algn="ctr">
              <a:lnSpc>
                <a:spcPct val="100000"/>
              </a:lnSpc>
              <a:buFont typeface="Arial" pitchFamily="34" charset="0"/>
              <a:buNone/>
              <a:defRPr sz="1200" b="0" cap="none" baseline="0">
                <a:solidFill>
                  <a:schemeClr val="accent1"/>
                </a:solidFill>
                <a:effectLst/>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Customer Validation Slide – For One-to-One Use Only - NO EXTERNAL DISTRIBUTION</a:t>
            </a:r>
          </a:p>
        </p:txBody>
      </p:sp>
      <p:sp>
        <p:nvSpPr>
          <p:cNvPr id="3" name="Slide Number Placeholder 8"/>
          <p:cNvSpPr>
            <a:spLocks noGrp="1"/>
          </p:cNvSpPr>
          <p:nvPr>
            <p:ph type="sldNum" sz="quarter" idx="18"/>
          </p:nvPr>
        </p:nvSpPr>
        <p:spPr>
          <a:xfrm>
            <a:off x="0" y="4912668"/>
            <a:ext cx="914400" cy="230832"/>
          </a:xfrm>
        </p:spPr>
        <p:txBody>
          <a:bodyPr/>
          <a:lstStyle>
            <a:lvl1pPr algn="l">
              <a:defRPr/>
            </a:lvl1pPr>
          </a:lstStyle>
          <a:p>
            <a:fld id="{4976208B-6111-490B-8CEC-FFB249DB2100}" type="slidenum">
              <a:rPr lang="en-US" smtClean="0"/>
              <a:pPr/>
              <a:t>‹#›</a:t>
            </a:fld>
            <a:endParaRPr lang="en-US" dirty="0"/>
          </a:p>
        </p:txBody>
      </p:sp>
      <p:pic>
        <p:nvPicPr>
          <p:cNvPr id="15"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254637495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4_Black Background">
    <p:bg>
      <p:bgPr>
        <a:solidFill>
          <a:srgbClr val="000000"/>
        </a:solidFill>
        <a:effectLst/>
      </p:bgPr>
    </p:bg>
    <p:spTree>
      <p:nvGrpSpPr>
        <p:cNvPr id="1" name=""/>
        <p:cNvGrpSpPr/>
        <p:nvPr/>
      </p:nvGrpSpPr>
      <p:grpSpPr>
        <a:xfrm>
          <a:off x="0" y="0"/>
          <a:ext cx="0" cy="0"/>
          <a:chOff x="0" y="0"/>
          <a:chExt cx="0" cy="0"/>
        </a:xfrm>
      </p:grpSpPr>
      <p:sp>
        <p:nvSpPr>
          <p:cNvPr id="4" name="Slide Number Placeholder 1"/>
          <p:cNvSpPr>
            <a:spLocks noGrp="1"/>
          </p:cNvSpPr>
          <p:nvPr>
            <p:ph type="sldNum" sz="quarter" idx="11"/>
          </p:nvPr>
        </p:nvSpPr>
        <p:spPr/>
        <p:txBody>
          <a:bodyPr/>
          <a:lstStyle>
            <a:lvl1pPr>
              <a:defRPr>
                <a:solidFill>
                  <a:schemeClr val="bg1">
                    <a:lumMod val="65000"/>
                  </a:schemeClr>
                </a:solidFill>
              </a:defRPr>
            </a:lvl1pPr>
          </a:lstStyle>
          <a:p>
            <a:fld id="{4976208B-6111-490B-8CEC-FFB249DB2100}" type="slidenum">
              <a:rPr lang="en-US" smtClean="0"/>
              <a:pPr/>
              <a:t>‹#›</a:t>
            </a:fld>
            <a:endParaRPr lang="en-US" dirty="0"/>
          </a:p>
        </p:txBody>
      </p:sp>
      <p:sp>
        <p:nvSpPr>
          <p:cNvPr id="3" name="TextBox 2"/>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chemeClr val="tx1">
                    <a:lumMod val="75000"/>
                    <a:lumOff val="25000"/>
                  </a:schemeClr>
                </a:solidFill>
                <a:effectLst/>
                <a:uLnTx/>
                <a:uFillTx/>
                <a:latin typeface="+mn-lt"/>
                <a:ea typeface="Calibri" charset="0"/>
                <a:cs typeface="Arial" panose="020B0604020202020204" pitchFamily="34" charset="0"/>
              </a:rPr>
              <a:t>Copyright © SAS Institute Inc. All rights reserved.</a:t>
            </a:r>
          </a:p>
        </p:txBody>
      </p:sp>
      <p:pic>
        <p:nvPicPr>
          <p:cNvPr id="7" name="Picture 6"/>
          <p:cNvPicPr>
            <a:picLocks noChangeAspect="1"/>
          </p:cNvPicPr>
          <p:nvPr userDrawn="1"/>
        </p:nvPicPr>
        <p:blipFill>
          <a:blip r:embed="rId2" cstate="print">
            <a:alphaModFix amt="10000"/>
            <a:extLst>
              <a:ext uri="{28A0092B-C50C-407E-A947-70E740481C1C}">
                <a14:useLocalDpi xmlns:a14="http://schemas.microsoft.com/office/drawing/2010/main" val="0"/>
              </a:ext>
            </a:extLst>
          </a:blip>
          <a:stretch>
            <a:fillRect/>
          </a:stretch>
        </p:blipFill>
        <p:spPr>
          <a:xfrm>
            <a:off x="8422104" y="4772207"/>
            <a:ext cx="532437" cy="221493"/>
          </a:xfrm>
          <a:prstGeom prst="rect">
            <a:avLst/>
          </a:prstGeom>
        </p:spPr>
      </p:pic>
    </p:spTree>
    <p:extLst>
      <p:ext uri="{BB962C8B-B14F-4D97-AF65-F5344CB8AC3E}">
        <p14:creationId xmlns:p14="http://schemas.microsoft.com/office/powerpoint/2010/main" val="147044938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t" anchorCtr="0">
            <a:noAutofit/>
          </a:bodyPr>
          <a:lstStyle>
            <a:lvl1pPr algn="ctr">
              <a:lnSpc>
                <a:spcPct val="100000"/>
              </a:lnSpc>
              <a:defRPr>
                <a:solidFill>
                  <a:schemeClr val="tx2"/>
                </a:solidFill>
              </a:defRPr>
            </a:lvl1pPr>
          </a:lstStyle>
          <a:p>
            <a:r>
              <a:rPr lang="en-US" dirty="0"/>
              <a:t>Click to Edit Title</a:t>
            </a:r>
          </a:p>
        </p:txBody>
      </p:sp>
      <p:sp>
        <p:nvSpPr>
          <p:cNvPr id="11" name="Slide Number Placeholder 4"/>
          <p:cNvSpPr>
            <a:spLocks noGrp="1"/>
          </p:cNvSpPr>
          <p:nvPr>
            <p:ph type="sldNum" sz="quarter" idx="14"/>
          </p:nvPr>
        </p:nvSpPr>
        <p:spPr/>
        <p:txBody>
          <a:bodyPr/>
          <a:lstStyle/>
          <a:p>
            <a:fld id="{4976208B-6111-490B-8CEC-FFB249DB2100}" type="slidenum">
              <a:rPr lang="en-US" smtClean="0"/>
              <a:pPr/>
              <a:t>‹#›</a:t>
            </a:fld>
            <a:endParaRPr lang="en-US" dirty="0"/>
          </a:p>
        </p:txBody>
      </p:sp>
      <p:sp>
        <p:nvSpPr>
          <p:cNvPr id="5" name="Text Placeholder 2"/>
          <p:cNvSpPr>
            <a:spLocks noGrp="1"/>
          </p:cNvSpPr>
          <p:nvPr>
            <p:ph idx="1" hasCustomPrompt="1"/>
          </p:nvPr>
        </p:nvSpPr>
        <p:spPr>
          <a:xfrm>
            <a:off x="626364" y="929390"/>
            <a:ext cx="7891272" cy="3639312"/>
          </a:xfrm>
          <a:prstGeom prst="rect">
            <a:avLst/>
          </a:prstGeom>
        </p:spPr>
        <p:txBody>
          <a:bodyPr vert="horz" lIns="0" tIns="0" rIns="0" bIns="0" rtlCol="0" anchor="t" anchorCtr="0">
            <a:noAutofit/>
          </a:bodyPr>
          <a:lstStyle>
            <a:lvl1pPr marL="0" marR="0" indent="0" algn="l" defTabSz="365760" rtl="0" eaLnBrk="1" fontAlgn="auto" latinLnBrk="0" hangingPunct="1">
              <a:lnSpc>
                <a:spcPct val="100000"/>
              </a:lnSpc>
              <a:spcBef>
                <a:spcPts val="600"/>
              </a:spcBef>
              <a:spcAft>
                <a:spcPts val="0"/>
              </a:spcAft>
              <a:buClr>
                <a:srgbClr val="0074BE"/>
              </a:buClr>
              <a:buSzPct val="80000"/>
              <a:buFontTx/>
              <a:buNone/>
              <a:tabLst/>
              <a:defRPr/>
            </a:lvl1pPr>
            <a:lvl2pPr marL="182563" marR="0"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a:lvl2pPr>
            <a:lvl3pPr marL="396875" marR="0"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lvl3pPr>
            <a:lvl4pPr marL="628650" marR="0"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a:lvl4p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dirty="0">
                <a:ln>
                  <a:noFill/>
                </a:ln>
                <a:solidFill>
                  <a:srgbClr val="04304B"/>
                </a:solidFill>
                <a:effectLst/>
                <a:uLnTx/>
                <a:uFillTx/>
                <a:latin typeface="+mn-lt"/>
                <a:ea typeface="+mn-ea"/>
                <a:cs typeface="+mn-cs"/>
              </a:rPr>
              <a:t>Click to add text or click an icon to add other content types.	</a:t>
            </a:r>
          </a:p>
          <a:p>
            <a:pPr marL="182563" marR="0" lvl="1"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a:pPr>
            <a:r>
              <a:rPr kumimoji="0" lang="en-US" sz="2000" b="0" i="0" u="none" strike="noStrike" kern="1200" cap="none" spc="0" normalizeH="0" baseline="0" noProof="0" dirty="0">
                <a:ln>
                  <a:noFill/>
                </a:ln>
                <a:solidFill>
                  <a:srgbClr val="000000">
                    <a:lumMod val="65000"/>
                    <a:lumOff val="35000"/>
                  </a:srgbClr>
                </a:solidFill>
                <a:effectLst/>
                <a:uLnTx/>
                <a:uFillTx/>
                <a:latin typeface="+mn-lt"/>
                <a:ea typeface="+mn-ea"/>
                <a:cs typeface="+mn-cs"/>
              </a:rPr>
              <a:t>First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r>
              <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rPr>
              <a:t>Second bullet</a:t>
            </a:r>
          </a:p>
          <a:p>
            <a:pPr marL="628650" marR="0" lvl="3"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a:pPr>
            <a:r>
              <a:rPr kumimoji="0" lang="en-US" sz="1600" b="0" i="0" u="none" strike="noStrike" kern="1200" cap="none" spc="0" normalizeH="0" baseline="0" noProof="0" dirty="0">
                <a:ln>
                  <a:noFill/>
                </a:ln>
                <a:solidFill>
                  <a:srgbClr val="000000">
                    <a:lumMod val="65000"/>
                    <a:lumOff val="35000"/>
                  </a:srgbClr>
                </a:solidFill>
                <a:effectLst/>
                <a:uLnTx/>
                <a:uFillTx/>
                <a:latin typeface="+mn-lt"/>
                <a:ea typeface="+mn-ea"/>
                <a:cs typeface="+mn-cs"/>
              </a:rPr>
              <a:t>Third bullet</a:t>
            </a:r>
          </a:p>
          <a:p>
            <a:pPr lvl="2"/>
            <a:endParaRPr lang="en-US" dirty="0"/>
          </a:p>
        </p:txBody>
      </p:sp>
    </p:spTree>
    <p:extLst>
      <p:ext uri="{BB962C8B-B14F-4D97-AF65-F5344CB8AC3E}">
        <p14:creationId xmlns:p14="http://schemas.microsoft.com/office/powerpoint/2010/main" val="169479832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_Main Customer Succes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92024"/>
            <a:ext cx="6510269" cy="429768"/>
          </a:xfrm>
        </p:spPr>
        <p:txBody>
          <a:bodyPr lIns="0" rIns="0"/>
          <a:lstStyle>
            <a:lvl1pPr algn="ctr">
              <a:defRPr sz="2200" baseline="0">
                <a:latin typeface="+mj-lt"/>
              </a:defRPr>
            </a:lvl1pPr>
          </a:lstStyle>
          <a:p>
            <a:r>
              <a:rPr lang="en-US" dirty="0"/>
              <a:t>Click to Edit Title</a:t>
            </a:r>
          </a:p>
        </p:txBody>
      </p:sp>
      <p:sp>
        <p:nvSpPr>
          <p:cNvPr id="21" name="Text Placeholder 2"/>
          <p:cNvSpPr>
            <a:spLocks noGrp="1"/>
          </p:cNvSpPr>
          <p:nvPr>
            <p:ph type="body" sz="quarter" idx="11" hasCustomPrompt="1"/>
          </p:nvPr>
        </p:nvSpPr>
        <p:spPr>
          <a:xfrm>
            <a:off x="6510270" y="226814"/>
            <a:ext cx="2633730" cy="369332"/>
          </a:xfrm>
        </p:spPr>
        <p:txBody>
          <a:bodyPr wrap="square" anchor="t" anchorCtr="0">
            <a:noAutofit/>
          </a:bodyPr>
          <a:lstStyle>
            <a:lvl1pPr marL="0" indent="0" algn="ctr" defTabSz="182880">
              <a:lnSpc>
                <a:spcPct val="100000"/>
              </a:lnSpc>
              <a:spcBef>
                <a:spcPts val="0"/>
              </a:spcBef>
              <a:buFont typeface="Arial" pitchFamily="34" charset="0"/>
              <a:buNone/>
              <a:defRPr sz="1800" b="0" cap="none" baseline="0">
                <a:solidFill>
                  <a:schemeClr val="bg1"/>
                </a:solidFill>
                <a:effectLst/>
                <a:latin typeface="+mj-lt"/>
              </a:defRPr>
            </a:lvl1pPr>
          </a:lstStyle>
          <a:p>
            <a:pPr lvl="0"/>
            <a:r>
              <a:rPr lang="en-US" dirty="0"/>
              <a:t>Click to Edit Industry</a:t>
            </a:r>
          </a:p>
        </p:txBody>
      </p:sp>
      <p:sp>
        <p:nvSpPr>
          <p:cNvPr id="5" name="Content Placeholder 3"/>
          <p:cNvSpPr>
            <a:spLocks noGrp="1"/>
          </p:cNvSpPr>
          <p:nvPr>
            <p:ph sz="quarter" idx="15" hasCustomPrompt="1"/>
          </p:nvPr>
        </p:nvSpPr>
        <p:spPr>
          <a:xfrm>
            <a:off x="0" y="643515"/>
            <a:ext cx="6510270" cy="3977640"/>
          </a:xfrm>
        </p:spPr>
        <p:txBody>
          <a:bodyPr wrap="square" lIns="91440" rIns="0" anchor="t">
            <a:noAutofit/>
          </a:bodyPr>
          <a:lstStyle>
            <a:lvl1pPr>
              <a:defRPr sz="2000" baseline="0">
                <a:latin typeface="+mn-lt"/>
              </a:defRPr>
            </a:lvl1pPr>
            <a:lvl2pPr>
              <a:defRPr baseline="0">
                <a:latin typeface="+mn-lt"/>
              </a:defRPr>
            </a:lvl2pPr>
            <a:lvl3pPr>
              <a:defRPr baseline="0">
                <a:latin typeface="+mn-lt"/>
              </a:defRPr>
            </a:lvl3pPr>
            <a:lvl4pPr>
              <a:defRPr baseline="0">
                <a:latin typeface="+mn-lt"/>
              </a:defRPr>
            </a:lvl4pPr>
            <a:lvl5pPr>
              <a:defRPr baseline="0">
                <a:latin typeface="+mj-lt"/>
              </a:defRPr>
            </a:lvl5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18" name="Text Placeholder 4"/>
          <p:cNvSpPr>
            <a:spLocks noGrp="1"/>
          </p:cNvSpPr>
          <p:nvPr>
            <p:ph type="body" sz="quarter" idx="14" hasCustomPrompt="1"/>
          </p:nvPr>
        </p:nvSpPr>
        <p:spPr>
          <a:xfrm>
            <a:off x="6602878" y="776288"/>
            <a:ext cx="2448000" cy="1869230"/>
          </a:xfrm>
        </p:spPr>
        <p:txBody>
          <a:bodyPr wrap="square" anchor="t">
            <a:noAutofit/>
          </a:bodyPr>
          <a:lstStyle>
            <a:lvl1pPr marL="0" indent="-182880">
              <a:lnSpc>
                <a:spcPct val="85000"/>
              </a:lnSpc>
              <a:buFont typeface="Arial" pitchFamily="34" charset="0"/>
              <a:buNone/>
              <a:defRPr sz="1600" b="0" cap="none" baseline="0">
                <a:solidFill>
                  <a:schemeClr val="bg1"/>
                </a:solidFill>
              </a:defRPr>
            </a:lvl1pPr>
            <a:lvl2pPr marL="0" indent="0">
              <a:buFontTx/>
              <a:buNone/>
              <a:defRPr/>
            </a:lvl2pPr>
            <a:lvl3pPr marL="182880" indent="0">
              <a:buFontTx/>
              <a:buNone/>
              <a:defRPr/>
            </a:lvl3pPr>
            <a:lvl4pPr marL="365760" indent="0">
              <a:buFontTx/>
              <a:buNone/>
              <a:defRPr/>
            </a:lvl4pPr>
            <a:lvl5pPr marL="548640" indent="0">
              <a:buFontTx/>
              <a:buNone/>
              <a:defRPr/>
            </a:lvl5pPr>
          </a:lstStyle>
          <a:p>
            <a:pPr lvl="0"/>
            <a:r>
              <a:rPr lang="en-US" dirty="0"/>
              <a:t>“Add a customer win quote here regarding “Expected Results” and/or how the organization has been using SAS in the past.</a:t>
            </a:r>
          </a:p>
          <a:p>
            <a:pPr lvl="0"/>
            <a:r>
              <a:rPr lang="en-US" dirty="0"/>
              <a:t>If the name and title are unavailable, add the company name only.”</a:t>
            </a:r>
          </a:p>
        </p:txBody>
      </p:sp>
      <p:sp>
        <p:nvSpPr>
          <p:cNvPr id="4" name="Text Placeholder 5"/>
          <p:cNvSpPr>
            <a:spLocks noGrp="1"/>
          </p:cNvSpPr>
          <p:nvPr>
            <p:ph type="body" sz="quarter" idx="16" hasCustomPrompt="1"/>
          </p:nvPr>
        </p:nvSpPr>
        <p:spPr>
          <a:xfrm>
            <a:off x="6598393" y="3649609"/>
            <a:ext cx="2450592" cy="286232"/>
          </a:xfrm>
        </p:spPr>
        <p:txBody>
          <a:bodyPr anchor="t" anchorCtr="0">
            <a:noAutofit/>
          </a:bodyPr>
          <a:lstStyle>
            <a:lvl1pPr marL="0" indent="0" algn="l">
              <a:lnSpc>
                <a:spcPct val="85000"/>
              </a:lnSpc>
              <a:buNone/>
              <a:defRPr sz="1400" b="0">
                <a:solidFill>
                  <a:schemeClr val="bg1"/>
                </a:solidFill>
                <a:effectLst/>
                <a:latin typeface="+mn-lt"/>
              </a:defRPr>
            </a:lvl1pPr>
          </a:lstStyle>
          <a:p>
            <a:pPr lvl="0"/>
            <a:r>
              <a:rPr lang="en-US" dirty="0"/>
              <a:t>Spokesperson’s Name</a:t>
            </a:r>
          </a:p>
        </p:txBody>
      </p:sp>
      <p:sp>
        <p:nvSpPr>
          <p:cNvPr id="7" name="Text Placeholder 6"/>
          <p:cNvSpPr>
            <a:spLocks noGrp="1"/>
          </p:cNvSpPr>
          <p:nvPr>
            <p:ph type="body" sz="quarter" idx="17" hasCustomPrompt="1"/>
          </p:nvPr>
        </p:nvSpPr>
        <p:spPr>
          <a:xfrm>
            <a:off x="6598393" y="3941854"/>
            <a:ext cx="2450592" cy="258532"/>
          </a:xfrm>
        </p:spPr>
        <p:txBody>
          <a:bodyPr wrap="square" anchor="t">
            <a:noAutofit/>
          </a:bodyPr>
          <a:lstStyle>
            <a:lvl1pPr marL="182880" indent="0" algn="l">
              <a:lnSpc>
                <a:spcPct val="85000"/>
              </a:lnSpc>
              <a:buNone/>
              <a:defRPr sz="1200">
                <a:solidFill>
                  <a:schemeClr val="bg1">
                    <a:lumMod val="85000"/>
                  </a:schemeClr>
                </a:solidFill>
                <a:effectLst/>
              </a:defRPr>
            </a:lvl1pPr>
          </a:lstStyle>
          <a:p>
            <a:pPr lvl="0"/>
            <a:r>
              <a:rPr lang="en-US" dirty="0"/>
              <a:t>Spokesperson’s Job Title</a:t>
            </a:r>
          </a:p>
        </p:txBody>
      </p:sp>
      <p:sp>
        <p:nvSpPr>
          <p:cNvPr id="11" name="Text Placeholder 7"/>
          <p:cNvSpPr>
            <a:spLocks noGrp="1"/>
          </p:cNvSpPr>
          <p:nvPr>
            <p:ph type="body" sz="half" idx="13" hasCustomPrompt="1"/>
          </p:nvPr>
        </p:nvSpPr>
        <p:spPr>
          <a:xfrm flipH="1">
            <a:off x="-2" y="4620985"/>
            <a:ext cx="6510270" cy="276999"/>
          </a:xfrm>
        </p:spPr>
        <p:txBody>
          <a:bodyPr wrap="square" lIns="182880" rIns="182880" anchor="b">
            <a:noAutofit/>
          </a:bodyPr>
          <a:lstStyle>
            <a:lvl1pPr marL="0" indent="0" algn="ctr">
              <a:lnSpc>
                <a:spcPct val="100000"/>
              </a:lnSpc>
              <a:buFont typeface="Arial" pitchFamily="34" charset="0"/>
              <a:buNone/>
              <a:defRPr sz="1200" b="0" cap="none" baseline="0">
                <a:solidFill>
                  <a:schemeClr val="accent1"/>
                </a:solidFill>
                <a:effectLst/>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Customer Validation Slide – For One-to-One Use Only - NO EXTERNAL DISTRIBUTION</a:t>
            </a:r>
          </a:p>
        </p:txBody>
      </p:sp>
      <p:sp>
        <p:nvSpPr>
          <p:cNvPr id="3" name="Slide Number Placeholder 8"/>
          <p:cNvSpPr>
            <a:spLocks noGrp="1"/>
          </p:cNvSpPr>
          <p:nvPr>
            <p:ph type="sldNum" sz="quarter" idx="18"/>
          </p:nvPr>
        </p:nvSpPr>
        <p:spPr>
          <a:xfrm>
            <a:off x="0" y="4912668"/>
            <a:ext cx="914400" cy="230832"/>
          </a:xfrm>
        </p:spPr>
        <p:txBody>
          <a:bodyPr/>
          <a:lstStyle>
            <a:lvl1pPr algn="l">
              <a:defRPr/>
            </a:lvl1pPr>
          </a:lstStyle>
          <a:p>
            <a:fld id="{4976208B-6111-490B-8CEC-FFB249DB2100}" type="slidenum">
              <a:rPr lang="en-US" smtClean="0"/>
              <a:pPr/>
              <a:t>‹#›</a:t>
            </a:fld>
            <a:endParaRPr lang="en-US" dirty="0"/>
          </a:p>
        </p:txBody>
      </p:sp>
      <p:pic>
        <p:nvPicPr>
          <p:cNvPr id="15"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212584679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5_Black Background">
    <p:bg>
      <p:bgPr>
        <a:solidFill>
          <a:srgbClr val="000000"/>
        </a:solidFill>
        <a:effectLst/>
      </p:bgPr>
    </p:bg>
    <p:spTree>
      <p:nvGrpSpPr>
        <p:cNvPr id="1" name=""/>
        <p:cNvGrpSpPr/>
        <p:nvPr/>
      </p:nvGrpSpPr>
      <p:grpSpPr>
        <a:xfrm>
          <a:off x="0" y="0"/>
          <a:ext cx="0" cy="0"/>
          <a:chOff x="0" y="0"/>
          <a:chExt cx="0" cy="0"/>
        </a:xfrm>
      </p:grpSpPr>
      <p:sp>
        <p:nvSpPr>
          <p:cNvPr id="4" name="Slide Number Placeholder 1"/>
          <p:cNvSpPr>
            <a:spLocks noGrp="1"/>
          </p:cNvSpPr>
          <p:nvPr>
            <p:ph type="sldNum" sz="quarter" idx="11"/>
          </p:nvPr>
        </p:nvSpPr>
        <p:spPr/>
        <p:txBody>
          <a:bodyPr/>
          <a:lstStyle>
            <a:lvl1pPr>
              <a:defRPr>
                <a:solidFill>
                  <a:schemeClr val="bg1">
                    <a:lumMod val="65000"/>
                  </a:schemeClr>
                </a:solidFill>
              </a:defRPr>
            </a:lvl1pPr>
          </a:lstStyle>
          <a:p>
            <a:fld id="{4976208B-6111-490B-8CEC-FFB249DB2100}" type="slidenum">
              <a:rPr lang="en-US" smtClean="0"/>
              <a:pPr/>
              <a:t>‹#›</a:t>
            </a:fld>
            <a:endParaRPr lang="en-US" dirty="0"/>
          </a:p>
        </p:txBody>
      </p:sp>
      <p:sp>
        <p:nvSpPr>
          <p:cNvPr id="3" name="TextBox 2"/>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chemeClr val="tx1">
                    <a:lumMod val="75000"/>
                    <a:lumOff val="25000"/>
                  </a:schemeClr>
                </a:solidFill>
                <a:effectLst/>
                <a:uLnTx/>
                <a:uFillTx/>
                <a:latin typeface="+mn-lt"/>
                <a:ea typeface="Calibri" charset="0"/>
                <a:cs typeface="Arial" panose="020B0604020202020204" pitchFamily="34" charset="0"/>
              </a:rPr>
              <a:t>Copyright © SAS Institute Inc. All rights reserved.</a:t>
            </a:r>
          </a:p>
        </p:txBody>
      </p:sp>
      <p:pic>
        <p:nvPicPr>
          <p:cNvPr id="7" name="Picture 6"/>
          <p:cNvPicPr>
            <a:picLocks noChangeAspect="1"/>
          </p:cNvPicPr>
          <p:nvPr userDrawn="1"/>
        </p:nvPicPr>
        <p:blipFill>
          <a:blip r:embed="rId2" cstate="print">
            <a:alphaModFix amt="10000"/>
            <a:extLst>
              <a:ext uri="{28A0092B-C50C-407E-A947-70E740481C1C}">
                <a14:useLocalDpi xmlns:a14="http://schemas.microsoft.com/office/drawing/2010/main" val="0"/>
              </a:ext>
            </a:extLst>
          </a:blip>
          <a:stretch>
            <a:fillRect/>
          </a:stretch>
        </p:blipFill>
        <p:spPr>
          <a:xfrm>
            <a:off x="8422104" y="4772207"/>
            <a:ext cx="532437" cy="221493"/>
          </a:xfrm>
          <a:prstGeom prst="rect">
            <a:avLst/>
          </a:prstGeom>
        </p:spPr>
      </p:pic>
    </p:spTree>
    <p:extLst>
      <p:ext uri="{BB962C8B-B14F-4D97-AF65-F5344CB8AC3E}">
        <p14:creationId xmlns:p14="http://schemas.microsoft.com/office/powerpoint/2010/main" val="104731439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t" anchorCtr="0">
            <a:noAutofit/>
          </a:bodyPr>
          <a:lstStyle>
            <a:lvl1pPr algn="ctr">
              <a:lnSpc>
                <a:spcPct val="100000"/>
              </a:lnSpc>
              <a:defRPr>
                <a:solidFill>
                  <a:schemeClr val="tx2"/>
                </a:solidFill>
              </a:defRPr>
            </a:lvl1pPr>
          </a:lstStyle>
          <a:p>
            <a:r>
              <a:rPr lang="en-US" dirty="0"/>
              <a:t>Click to Edit Title</a:t>
            </a:r>
          </a:p>
        </p:txBody>
      </p:sp>
      <p:sp>
        <p:nvSpPr>
          <p:cNvPr id="11" name="Slide Number Placeholder 4"/>
          <p:cNvSpPr>
            <a:spLocks noGrp="1"/>
          </p:cNvSpPr>
          <p:nvPr>
            <p:ph type="sldNum" sz="quarter" idx="14"/>
          </p:nvPr>
        </p:nvSpPr>
        <p:spPr/>
        <p:txBody>
          <a:bodyPr/>
          <a:lstStyle/>
          <a:p>
            <a:fld id="{4976208B-6111-490B-8CEC-FFB249DB2100}" type="slidenum">
              <a:rPr lang="en-US" smtClean="0"/>
              <a:pPr/>
              <a:t>‹#›</a:t>
            </a:fld>
            <a:endParaRPr lang="en-US" dirty="0"/>
          </a:p>
        </p:txBody>
      </p:sp>
      <p:sp>
        <p:nvSpPr>
          <p:cNvPr id="5" name="Text Placeholder 2"/>
          <p:cNvSpPr>
            <a:spLocks noGrp="1"/>
          </p:cNvSpPr>
          <p:nvPr>
            <p:ph idx="1" hasCustomPrompt="1"/>
          </p:nvPr>
        </p:nvSpPr>
        <p:spPr>
          <a:xfrm>
            <a:off x="626364" y="929390"/>
            <a:ext cx="7891272" cy="3639312"/>
          </a:xfrm>
          <a:prstGeom prst="rect">
            <a:avLst/>
          </a:prstGeom>
        </p:spPr>
        <p:txBody>
          <a:bodyPr vert="horz" lIns="0" tIns="0" rIns="0" bIns="0" rtlCol="0" anchor="t" anchorCtr="0">
            <a:noAutofit/>
          </a:bodyPr>
          <a:lstStyle>
            <a:lvl1pPr marL="0" marR="0" indent="0" algn="l" defTabSz="365760" rtl="0" eaLnBrk="1" fontAlgn="auto" latinLnBrk="0" hangingPunct="1">
              <a:lnSpc>
                <a:spcPct val="100000"/>
              </a:lnSpc>
              <a:spcBef>
                <a:spcPts val="600"/>
              </a:spcBef>
              <a:spcAft>
                <a:spcPts val="0"/>
              </a:spcAft>
              <a:buClr>
                <a:srgbClr val="0074BE"/>
              </a:buClr>
              <a:buSzPct val="80000"/>
              <a:buFontTx/>
              <a:buNone/>
              <a:tabLst/>
              <a:defRPr/>
            </a:lvl1pPr>
            <a:lvl2pPr marL="182563" marR="0"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a:lvl2pPr>
            <a:lvl3pPr marL="396875" marR="0"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lvl3pPr>
            <a:lvl4pPr marL="628650" marR="0"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a:lvl4p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dirty="0">
                <a:ln>
                  <a:noFill/>
                </a:ln>
                <a:solidFill>
                  <a:srgbClr val="04304B"/>
                </a:solidFill>
                <a:effectLst/>
                <a:uLnTx/>
                <a:uFillTx/>
                <a:latin typeface="+mn-lt"/>
                <a:ea typeface="+mn-ea"/>
                <a:cs typeface="+mn-cs"/>
              </a:rPr>
              <a:t>Click to add text or click an icon to add other content types.	</a:t>
            </a:r>
          </a:p>
          <a:p>
            <a:pPr marL="182563" marR="0" lvl="1"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a:pPr>
            <a:r>
              <a:rPr kumimoji="0" lang="en-US" sz="2000" b="0" i="0" u="none" strike="noStrike" kern="1200" cap="none" spc="0" normalizeH="0" baseline="0" noProof="0" dirty="0">
                <a:ln>
                  <a:noFill/>
                </a:ln>
                <a:solidFill>
                  <a:srgbClr val="000000">
                    <a:lumMod val="65000"/>
                    <a:lumOff val="35000"/>
                  </a:srgbClr>
                </a:solidFill>
                <a:effectLst/>
                <a:uLnTx/>
                <a:uFillTx/>
                <a:latin typeface="+mn-lt"/>
                <a:ea typeface="+mn-ea"/>
                <a:cs typeface="+mn-cs"/>
              </a:rPr>
              <a:t>First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r>
              <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rPr>
              <a:t>Second bullet</a:t>
            </a:r>
          </a:p>
          <a:p>
            <a:pPr marL="628650" marR="0" lvl="3"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a:pPr>
            <a:r>
              <a:rPr kumimoji="0" lang="en-US" sz="1600" b="0" i="0" u="none" strike="noStrike" kern="1200" cap="none" spc="0" normalizeH="0" baseline="0" noProof="0" dirty="0">
                <a:ln>
                  <a:noFill/>
                </a:ln>
                <a:solidFill>
                  <a:srgbClr val="000000">
                    <a:lumMod val="65000"/>
                    <a:lumOff val="35000"/>
                  </a:srgbClr>
                </a:solidFill>
                <a:effectLst/>
                <a:uLnTx/>
                <a:uFillTx/>
                <a:latin typeface="+mn-lt"/>
                <a:ea typeface="+mn-ea"/>
                <a:cs typeface="+mn-cs"/>
              </a:rPr>
              <a:t>Third bullet</a:t>
            </a:r>
          </a:p>
          <a:p>
            <a:pPr lvl="2"/>
            <a:endParaRPr lang="en-US" dirty="0"/>
          </a:p>
        </p:txBody>
      </p:sp>
    </p:spTree>
    <p:extLst>
      <p:ext uri="{BB962C8B-B14F-4D97-AF65-F5344CB8AC3E}">
        <p14:creationId xmlns:p14="http://schemas.microsoft.com/office/powerpoint/2010/main" val="3088854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t" anchorCtr="0">
            <a:noAutofit/>
          </a:bodyPr>
          <a:lstStyle>
            <a:lvl1pPr algn="ctr">
              <a:defRPr baseline="0">
                <a:solidFill>
                  <a:schemeClr val="tx2"/>
                </a:solidFill>
              </a:defRPr>
            </a:lvl1pPr>
          </a:lstStyle>
          <a:p>
            <a:r>
              <a:rPr lang="en-US" dirty="0"/>
              <a:t>Click to Edit Title</a:t>
            </a:r>
          </a:p>
        </p:txBody>
      </p:sp>
      <p:sp>
        <p:nvSpPr>
          <p:cNvPr id="5" name="Text Placeholder 2"/>
          <p:cNvSpPr>
            <a:spLocks noGrp="1"/>
          </p:cNvSpPr>
          <p:nvPr>
            <p:ph type="body" sz="quarter" idx="11" hasCustomPrompt="1"/>
          </p:nvPr>
        </p:nvSpPr>
        <p:spPr>
          <a:xfrm flipH="1">
            <a:off x="626364" y="640080"/>
            <a:ext cx="7891272" cy="274320"/>
          </a:xfrm>
        </p:spPr>
        <p:txBody>
          <a:bodyPr wrap="square" anchor="t" anchorCtr="0">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stStyle>
          <a:p>
            <a:pPr lvl="0"/>
            <a:r>
              <a:rPr lang="en-US" dirty="0"/>
              <a:t>Click to edit subtitle</a:t>
            </a:r>
          </a:p>
        </p:txBody>
      </p:sp>
      <p:sp>
        <p:nvSpPr>
          <p:cNvPr id="4" name="Slide Number Placeholder 3"/>
          <p:cNvSpPr>
            <a:spLocks noGrp="1"/>
          </p:cNvSpPr>
          <p:nvPr>
            <p:ph type="sldNum" sz="quarter" idx="13"/>
          </p:nvPr>
        </p:nvSpPr>
        <p:spPr/>
        <p:txBody>
          <a:bodyPr/>
          <a:lstStyle/>
          <a:p>
            <a:pPr>
              <a:defRPr/>
            </a:pPr>
            <a:fld id="{0DB298ED-ACC4-4543-9C33-276851EA6B65}" type="slidenum">
              <a:rPr lang="en-US" altLang="en-US" smtClean="0"/>
              <a:pPr>
                <a:defRPr/>
              </a:pPr>
              <a:t>‹#›</a:t>
            </a:fld>
            <a:endParaRPr lang="en-US" altLang="en-US" dirty="0"/>
          </a:p>
        </p:txBody>
      </p:sp>
    </p:spTree>
    <p:extLst>
      <p:ext uri="{BB962C8B-B14F-4D97-AF65-F5344CB8AC3E}">
        <p14:creationId xmlns:p14="http://schemas.microsoft.com/office/powerpoint/2010/main" val="1016348613"/>
      </p:ext>
    </p:extLst>
  </p:cSld>
  <p:clrMapOvr>
    <a:masterClrMapping/>
  </p:clrMapOvr>
  <p:hf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6_Main Customer Succes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92024"/>
            <a:ext cx="6510269" cy="429768"/>
          </a:xfrm>
        </p:spPr>
        <p:txBody>
          <a:bodyPr lIns="0" rIns="0"/>
          <a:lstStyle>
            <a:lvl1pPr algn="ctr">
              <a:defRPr sz="2200" baseline="0">
                <a:latin typeface="+mj-lt"/>
              </a:defRPr>
            </a:lvl1pPr>
          </a:lstStyle>
          <a:p>
            <a:r>
              <a:rPr lang="en-US" dirty="0"/>
              <a:t>Click to Edit Title</a:t>
            </a:r>
          </a:p>
        </p:txBody>
      </p:sp>
      <p:sp>
        <p:nvSpPr>
          <p:cNvPr id="21" name="Text Placeholder 2"/>
          <p:cNvSpPr>
            <a:spLocks noGrp="1"/>
          </p:cNvSpPr>
          <p:nvPr>
            <p:ph type="body" sz="quarter" idx="11" hasCustomPrompt="1"/>
          </p:nvPr>
        </p:nvSpPr>
        <p:spPr>
          <a:xfrm>
            <a:off x="6510270" y="226814"/>
            <a:ext cx="2633730" cy="369332"/>
          </a:xfrm>
        </p:spPr>
        <p:txBody>
          <a:bodyPr wrap="square" anchor="t" anchorCtr="0">
            <a:noAutofit/>
          </a:bodyPr>
          <a:lstStyle>
            <a:lvl1pPr marL="0" indent="0" algn="ctr" defTabSz="182880">
              <a:lnSpc>
                <a:spcPct val="100000"/>
              </a:lnSpc>
              <a:spcBef>
                <a:spcPts val="0"/>
              </a:spcBef>
              <a:buFont typeface="Arial" pitchFamily="34" charset="0"/>
              <a:buNone/>
              <a:defRPr sz="1800" b="0" cap="none" baseline="0">
                <a:solidFill>
                  <a:schemeClr val="bg1"/>
                </a:solidFill>
                <a:effectLst/>
                <a:latin typeface="+mj-lt"/>
              </a:defRPr>
            </a:lvl1pPr>
          </a:lstStyle>
          <a:p>
            <a:pPr lvl="0"/>
            <a:r>
              <a:rPr lang="en-US" dirty="0"/>
              <a:t>Click to Edit Industry</a:t>
            </a:r>
          </a:p>
        </p:txBody>
      </p:sp>
      <p:sp>
        <p:nvSpPr>
          <p:cNvPr id="5" name="Content Placeholder 3"/>
          <p:cNvSpPr>
            <a:spLocks noGrp="1"/>
          </p:cNvSpPr>
          <p:nvPr>
            <p:ph sz="quarter" idx="15" hasCustomPrompt="1"/>
          </p:nvPr>
        </p:nvSpPr>
        <p:spPr>
          <a:xfrm>
            <a:off x="0" y="643515"/>
            <a:ext cx="6510270" cy="3977640"/>
          </a:xfrm>
        </p:spPr>
        <p:txBody>
          <a:bodyPr wrap="square" lIns="91440" rIns="0" anchor="t">
            <a:noAutofit/>
          </a:bodyPr>
          <a:lstStyle>
            <a:lvl1pPr>
              <a:defRPr sz="2000" baseline="0">
                <a:latin typeface="+mn-lt"/>
              </a:defRPr>
            </a:lvl1pPr>
            <a:lvl2pPr>
              <a:defRPr baseline="0">
                <a:latin typeface="+mn-lt"/>
              </a:defRPr>
            </a:lvl2pPr>
            <a:lvl3pPr>
              <a:defRPr baseline="0">
                <a:latin typeface="+mn-lt"/>
              </a:defRPr>
            </a:lvl3pPr>
            <a:lvl4pPr>
              <a:defRPr baseline="0">
                <a:latin typeface="+mn-lt"/>
              </a:defRPr>
            </a:lvl4pPr>
            <a:lvl5pPr>
              <a:defRPr baseline="0">
                <a:latin typeface="+mj-lt"/>
              </a:defRPr>
            </a:lvl5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18" name="Text Placeholder 4"/>
          <p:cNvSpPr>
            <a:spLocks noGrp="1"/>
          </p:cNvSpPr>
          <p:nvPr>
            <p:ph type="body" sz="quarter" idx="14" hasCustomPrompt="1"/>
          </p:nvPr>
        </p:nvSpPr>
        <p:spPr>
          <a:xfrm>
            <a:off x="6602878" y="776288"/>
            <a:ext cx="2448000" cy="1869230"/>
          </a:xfrm>
        </p:spPr>
        <p:txBody>
          <a:bodyPr wrap="square" anchor="t">
            <a:noAutofit/>
          </a:bodyPr>
          <a:lstStyle>
            <a:lvl1pPr marL="0" indent="-182880">
              <a:lnSpc>
                <a:spcPct val="85000"/>
              </a:lnSpc>
              <a:buFont typeface="Arial" pitchFamily="34" charset="0"/>
              <a:buNone/>
              <a:defRPr sz="1600" b="0" cap="none" baseline="0">
                <a:solidFill>
                  <a:schemeClr val="bg1"/>
                </a:solidFill>
              </a:defRPr>
            </a:lvl1pPr>
            <a:lvl2pPr marL="0" indent="0">
              <a:buFontTx/>
              <a:buNone/>
              <a:defRPr/>
            </a:lvl2pPr>
            <a:lvl3pPr marL="182880" indent="0">
              <a:buFontTx/>
              <a:buNone/>
              <a:defRPr/>
            </a:lvl3pPr>
            <a:lvl4pPr marL="365760" indent="0">
              <a:buFontTx/>
              <a:buNone/>
              <a:defRPr/>
            </a:lvl4pPr>
            <a:lvl5pPr marL="548640" indent="0">
              <a:buFontTx/>
              <a:buNone/>
              <a:defRPr/>
            </a:lvl5pPr>
          </a:lstStyle>
          <a:p>
            <a:pPr lvl="0"/>
            <a:r>
              <a:rPr lang="en-US" dirty="0"/>
              <a:t>“Add a customer win quote here regarding “Expected Results” and/or how the organization has been using SAS in the past.</a:t>
            </a:r>
          </a:p>
          <a:p>
            <a:pPr lvl="0"/>
            <a:r>
              <a:rPr lang="en-US" dirty="0"/>
              <a:t>If the name and title are unavailable, add the company name only.”</a:t>
            </a:r>
          </a:p>
        </p:txBody>
      </p:sp>
      <p:sp>
        <p:nvSpPr>
          <p:cNvPr id="4" name="Text Placeholder 5"/>
          <p:cNvSpPr>
            <a:spLocks noGrp="1"/>
          </p:cNvSpPr>
          <p:nvPr>
            <p:ph type="body" sz="quarter" idx="16" hasCustomPrompt="1"/>
          </p:nvPr>
        </p:nvSpPr>
        <p:spPr>
          <a:xfrm>
            <a:off x="6598393" y="3649609"/>
            <a:ext cx="2450592" cy="286232"/>
          </a:xfrm>
        </p:spPr>
        <p:txBody>
          <a:bodyPr anchor="t" anchorCtr="0">
            <a:noAutofit/>
          </a:bodyPr>
          <a:lstStyle>
            <a:lvl1pPr marL="0" indent="0" algn="l">
              <a:lnSpc>
                <a:spcPct val="85000"/>
              </a:lnSpc>
              <a:buNone/>
              <a:defRPr sz="1400" b="0">
                <a:solidFill>
                  <a:schemeClr val="bg1"/>
                </a:solidFill>
                <a:effectLst/>
                <a:latin typeface="+mn-lt"/>
              </a:defRPr>
            </a:lvl1pPr>
          </a:lstStyle>
          <a:p>
            <a:pPr lvl="0"/>
            <a:r>
              <a:rPr lang="en-US" dirty="0"/>
              <a:t>Spokesperson’s Name</a:t>
            </a:r>
          </a:p>
        </p:txBody>
      </p:sp>
      <p:sp>
        <p:nvSpPr>
          <p:cNvPr id="7" name="Text Placeholder 6"/>
          <p:cNvSpPr>
            <a:spLocks noGrp="1"/>
          </p:cNvSpPr>
          <p:nvPr>
            <p:ph type="body" sz="quarter" idx="17" hasCustomPrompt="1"/>
          </p:nvPr>
        </p:nvSpPr>
        <p:spPr>
          <a:xfrm>
            <a:off x="6598393" y="3941854"/>
            <a:ext cx="2450592" cy="258532"/>
          </a:xfrm>
        </p:spPr>
        <p:txBody>
          <a:bodyPr wrap="square" anchor="t">
            <a:noAutofit/>
          </a:bodyPr>
          <a:lstStyle>
            <a:lvl1pPr marL="182880" indent="0" algn="l">
              <a:lnSpc>
                <a:spcPct val="85000"/>
              </a:lnSpc>
              <a:buNone/>
              <a:defRPr sz="1200">
                <a:solidFill>
                  <a:schemeClr val="bg1">
                    <a:lumMod val="85000"/>
                  </a:schemeClr>
                </a:solidFill>
                <a:effectLst/>
              </a:defRPr>
            </a:lvl1pPr>
          </a:lstStyle>
          <a:p>
            <a:pPr lvl="0"/>
            <a:r>
              <a:rPr lang="en-US" dirty="0"/>
              <a:t>Spokesperson’s Job Title</a:t>
            </a:r>
          </a:p>
        </p:txBody>
      </p:sp>
      <p:sp>
        <p:nvSpPr>
          <p:cNvPr id="11" name="Text Placeholder 7"/>
          <p:cNvSpPr>
            <a:spLocks noGrp="1"/>
          </p:cNvSpPr>
          <p:nvPr>
            <p:ph type="body" sz="half" idx="13" hasCustomPrompt="1"/>
          </p:nvPr>
        </p:nvSpPr>
        <p:spPr>
          <a:xfrm flipH="1">
            <a:off x="-2" y="4620985"/>
            <a:ext cx="6510270" cy="276999"/>
          </a:xfrm>
        </p:spPr>
        <p:txBody>
          <a:bodyPr wrap="square" lIns="182880" rIns="182880" anchor="b">
            <a:noAutofit/>
          </a:bodyPr>
          <a:lstStyle>
            <a:lvl1pPr marL="0" indent="0" algn="ctr">
              <a:lnSpc>
                <a:spcPct val="100000"/>
              </a:lnSpc>
              <a:buFont typeface="Arial" pitchFamily="34" charset="0"/>
              <a:buNone/>
              <a:defRPr sz="1200" b="0" cap="none" baseline="0">
                <a:solidFill>
                  <a:schemeClr val="accent1"/>
                </a:solidFill>
                <a:effectLst/>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Customer Validation Slide – For One-to-One Use Only - NO EXTERNAL DISTRIBUTION</a:t>
            </a:r>
          </a:p>
        </p:txBody>
      </p:sp>
      <p:sp>
        <p:nvSpPr>
          <p:cNvPr id="3" name="Slide Number Placeholder 8"/>
          <p:cNvSpPr>
            <a:spLocks noGrp="1"/>
          </p:cNvSpPr>
          <p:nvPr>
            <p:ph type="sldNum" sz="quarter" idx="18"/>
          </p:nvPr>
        </p:nvSpPr>
        <p:spPr>
          <a:xfrm>
            <a:off x="0" y="4912668"/>
            <a:ext cx="914400" cy="230832"/>
          </a:xfrm>
        </p:spPr>
        <p:txBody>
          <a:bodyPr/>
          <a:lstStyle>
            <a:lvl1pPr algn="l">
              <a:defRPr/>
            </a:lvl1pPr>
          </a:lstStyle>
          <a:p>
            <a:fld id="{4976208B-6111-490B-8CEC-FFB249DB2100}" type="slidenum">
              <a:rPr lang="en-US" smtClean="0"/>
              <a:pPr/>
              <a:t>‹#›</a:t>
            </a:fld>
            <a:endParaRPr lang="en-US" dirty="0"/>
          </a:p>
        </p:txBody>
      </p:sp>
      <p:pic>
        <p:nvPicPr>
          <p:cNvPr id="15"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343591596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6_Black Background">
    <p:bg>
      <p:bgPr>
        <a:solidFill>
          <a:srgbClr val="000000"/>
        </a:solidFill>
        <a:effectLst/>
      </p:bgPr>
    </p:bg>
    <p:spTree>
      <p:nvGrpSpPr>
        <p:cNvPr id="1" name=""/>
        <p:cNvGrpSpPr/>
        <p:nvPr/>
      </p:nvGrpSpPr>
      <p:grpSpPr>
        <a:xfrm>
          <a:off x="0" y="0"/>
          <a:ext cx="0" cy="0"/>
          <a:chOff x="0" y="0"/>
          <a:chExt cx="0" cy="0"/>
        </a:xfrm>
      </p:grpSpPr>
      <p:sp>
        <p:nvSpPr>
          <p:cNvPr id="4" name="Slide Number Placeholder 1"/>
          <p:cNvSpPr>
            <a:spLocks noGrp="1"/>
          </p:cNvSpPr>
          <p:nvPr>
            <p:ph type="sldNum" sz="quarter" idx="11"/>
          </p:nvPr>
        </p:nvSpPr>
        <p:spPr/>
        <p:txBody>
          <a:bodyPr/>
          <a:lstStyle>
            <a:lvl1pPr>
              <a:defRPr>
                <a:solidFill>
                  <a:schemeClr val="bg1">
                    <a:lumMod val="65000"/>
                  </a:schemeClr>
                </a:solidFill>
              </a:defRPr>
            </a:lvl1pPr>
          </a:lstStyle>
          <a:p>
            <a:fld id="{4976208B-6111-490B-8CEC-FFB249DB2100}" type="slidenum">
              <a:rPr lang="en-US" smtClean="0"/>
              <a:pPr/>
              <a:t>‹#›</a:t>
            </a:fld>
            <a:endParaRPr lang="en-US" dirty="0"/>
          </a:p>
        </p:txBody>
      </p:sp>
      <p:sp>
        <p:nvSpPr>
          <p:cNvPr id="3" name="TextBox 2"/>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chemeClr val="tx1">
                    <a:lumMod val="75000"/>
                    <a:lumOff val="25000"/>
                  </a:schemeClr>
                </a:solidFill>
                <a:effectLst/>
                <a:uLnTx/>
                <a:uFillTx/>
                <a:latin typeface="+mn-lt"/>
                <a:ea typeface="Calibri" charset="0"/>
                <a:cs typeface="Arial" panose="020B0604020202020204" pitchFamily="34" charset="0"/>
              </a:rPr>
              <a:t>Copyright © SAS Institute Inc. All rights reserved.</a:t>
            </a:r>
          </a:p>
        </p:txBody>
      </p:sp>
      <p:pic>
        <p:nvPicPr>
          <p:cNvPr id="7" name="Picture 6"/>
          <p:cNvPicPr>
            <a:picLocks noChangeAspect="1"/>
          </p:cNvPicPr>
          <p:nvPr userDrawn="1"/>
        </p:nvPicPr>
        <p:blipFill>
          <a:blip r:embed="rId2" cstate="print">
            <a:alphaModFix amt="10000"/>
            <a:extLst>
              <a:ext uri="{28A0092B-C50C-407E-A947-70E740481C1C}">
                <a14:useLocalDpi xmlns:a14="http://schemas.microsoft.com/office/drawing/2010/main" val="0"/>
              </a:ext>
            </a:extLst>
          </a:blip>
          <a:stretch>
            <a:fillRect/>
          </a:stretch>
        </p:blipFill>
        <p:spPr>
          <a:xfrm>
            <a:off x="8422104" y="4772207"/>
            <a:ext cx="532437" cy="221493"/>
          </a:xfrm>
          <a:prstGeom prst="rect">
            <a:avLst/>
          </a:prstGeom>
        </p:spPr>
      </p:pic>
    </p:spTree>
    <p:extLst>
      <p:ext uri="{BB962C8B-B14F-4D97-AF65-F5344CB8AC3E}">
        <p14:creationId xmlns:p14="http://schemas.microsoft.com/office/powerpoint/2010/main" val="2175916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userDrawn="1">
  <p:cSld name="1_Blue Background">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4976208B-6111-490B-8CEC-FFB249DB2100}" type="slidenum">
              <a:rPr lang="en-US" smtClean="0"/>
              <a:pPr/>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9"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411892" y="4746756"/>
            <a:ext cx="558779" cy="253991"/>
          </a:xfrm>
          <a:prstGeom prst="rect">
            <a:avLst/>
          </a:prstGeom>
        </p:spPr>
      </p:pic>
      <p:sp>
        <p:nvSpPr>
          <p:cNvPr id="6" name="Title 1"/>
          <p:cNvSpPr>
            <a:spLocks noGrp="1"/>
          </p:cNvSpPr>
          <p:nvPr>
            <p:ph type="title" hasCustomPrompt="1"/>
          </p:nvPr>
        </p:nvSpPr>
        <p:spPr>
          <a:xfrm>
            <a:off x="626364" y="192024"/>
            <a:ext cx="7891272" cy="457200"/>
          </a:xfrm>
        </p:spPr>
        <p:txBody>
          <a:bodyPr anchor="t" anchorCtr="0">
            <a:noAutofit/>
          </a:bodyPr>
          <a:lstStyle>
            <a:lvl1pPr algn="ctr">
              <a:defRPr baseline="0">
                <a:solidFill>
                  <a:schemeClr val="bg1"/>
                </a:solidFill>
              </a:defRPr>
            </a:lvl1pPr>
          </a:lstStyle>
          <a:p>
            <a:r>
              <a:rPr lang="en-US"/>
              <a:t>Click to Edit Title</a:t>
            </a:r>
          </a:p>
        </p:txBody>
      </p:sp>
      <p:sp>
        <p:nvSpPr>
          <p:cNvPr id="7" name="Text Placeholder 2"/>
          <p:cNvSpPr>
            <a:spLocks noGrp="1"/>
          </p:cNvSpPr>
          <p:nvPr>
            <p:ph type="body" sz="quarter" idx="13" hasCustomPrompt="1"/>
          </p:nvPr>
        </p:nvSpPr>
        <p:spPr>
          <a:xfrm flipH="1">
            <a:off x="626364" y="698736"/>
            <a:ext cx="7891272" cy="274320"/>
          </a:xfrm>
        </p:spPr>
        <p:txBody>
          <a:bodyPr wrap="square" anchor="ctr">
            <a:noAutofit/>
          </a:bodyPr>
          <a:lstStyle>
            <a:lvl1pPr marL="0" indent="0" algn="ctr">
              <a:lnSpc>
                <a:spcPct val="100000"/>
              </a:lnSpc>
              <a:spcBef>
                <a:spcPts val="0"/>
              </a:spcBef>
              <a:buFont typeface="Arial" pitchFamily="34" charset="0"/>
              <a:buNone/>
              <a:defRPr sz="2200" b="0" cap="none" baseline="0">
                <a:solidFill>
                  <a:schemeClr val="accent1">
                    <a:lumMod val="60000"/>
                    <a:lumOff val="40000"/>
                  </a:schemeClr>
                </a:solidFill>
                <a:latin typeface="+mj-lt"/>
              </a:defRPr>
            </a:lvl1pPr>
          </a:lstStyle>
          <a:p>
            <a:pPr lvl="0"/>
            <a:r>
              <a:rPr lang="en-US"/>
              <a:t>Click to edit subtitle</a:t>
            </a:r>
          </a:p>
        </p:txBody>
      </p:sp>
    </p:spTree>
    <p:extLst>
      <p:ext uri="{BB962C8B-B14F-4D97-AF65-F5344CB8AC3E}">
        <p14:creationId xmlns:p14="http://schemas.microsoft.com/office/powerpoint/2010/main" val="3032340565"/>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1152144" y="1799049"/>
            <a:ext cx="6611112" cy="584775"/>
          </a:xfrm>
        </p:spPr>
        <p:txBody>
          <a:bodyPr anchor="b" anchorCtr="0">
            <a:noAutofit/>
          </a:bodyPr>
          <a:lstStyle>
            <a:lvl1pPr algn="l">
              <a:defRPr sz="3200" cap="none" baseline="0">
                <a:solidFill>
                  <a:schemeClr val="bg1"/>
                </a:solidFill>
              </a:defRPr>
            </a:lvl1pPr>
          </a:lstStyle>
          <a:p>
            <a:r>
              <a:rPr lang="en-US" dirty="0"/>
              <a:t>Click to Edit Title</a:t>
            </a:r>
          </a:p>
        </p:txBody>
      </p:sp>
      <p:sp>
        <p:nvSpPr>
          <p:cNvPr id="8" name="Subtitle 2"/>
          <p:cNvSpPr>
            <a:spLocks noGrp="1"/>
          </p:cNvSpPr>
          <p:nvPr>
            <p:ph type="body" sz="quarter" idx="13" hasCustomPrompt="1"/>
          </p:nvPr>
        </p:nvSpPr>
        <p:spPr>
          <a:xfrm>
            <a:off x="1152144" y="2383824"/>
            <a:ext cx="6611112" cy="353943"/>
          </a:xfrm>
        </p:spPr>
        <p:txBody>
          <a:bodyPr wrap="square" anchor="t">
            <a:noAutofit/>
          </a:bodyPr>
          <a:lstStyle>
            <a:lvl1pPr marL="0" indent="-182880" algn="l">
              <a:lnSpc>
                <a:spcPct val="85000"/>
              </a:lnSpc>
              <a:spcBef>
                <a:spcPts val="800"/>
              </a:spcBef>
              <a:buFont typeface="Arial" pitchFamily="34" charset="0"/>
              <a:buNone/>
              <a:defRPr sz="2000" b="0" cap="none" baseline="0">
                <a:solidFill>
                  <a:schemeClr val="bg1"/>
                </a:solidFill>
                <a:latin typeface="+mn-lt"/>
              </a:defRPr>
            </a:lvl1pPr>
          </a:lstStyle>
          <a:p>
            <a:pPr lvl="0"/>
            <a:r>
              <a:rPr lang="en-US" dirty="0"/>
              <a:t>Click to edit subtitle</a:t>
            </a:r>
          </a:p>
        </p:txBody>
      </p:sp>
      <p:sp>
        <p:nvSpPr>
          <p:cNvPr id="10" name="TextBox 3"/>
          <p:cNvSpPr txBox="1">
            <a:spLocks noChangeAspect="1"/>
          </p:cNvSpPr>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9"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920804" cy="1806509"/>
          </a:xfrm>
          <a:prstGeom prst="rect">
            <a:avLst/>
          </a:prstGeom>
        </p:spPr>
      </p:pic>
      <p:pic>
        <p:nvPicPr>
          <p:cNvPr id="3"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85548" y="4500631"/>
            <a:ext cx="914366" cy="507981"/>
          </a:xfrm>
          <a:prstGeom prst="rect">
            <a:avLst/>
          </a:prstGeom>
        </p:spPr>
      </p:pic>
    </p:spTree>
    <p:extLst>
      <p:ext uri="{BB962C8B-B14F-4D97-AF65-F5344CB8AC3E}">
        <p14:creationId xmlns:p14="http://schemas.microsoft.com/office/powerpoint/2010/main" val="807968102"/>
      </p:ext>
    </p:extLst>
  </p:cSld>
  <p:clrMapOvr>
    <a:masterClrMapping/>
  </p:clrMapOvr>
  <p:hf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1_Content">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a:xfrm>
            <a:off x="626364" y="192024"/>
            <a:ext cx="7891272" cy="457200"/>
          </a:xfrm>
        </p:spPr>
        <p:txBody>
          <a:bodyPr anchor="t" anchorCtr="0">
            <a:noAutofit/>
          </a:bodyPr>
          <a:lstStyle>
            <a:lvl1pPr algn="ctr">
              <a:lnSpc>
                <a:spcPct val="100000"/>
              </a:lnSpc>
              <a:defRPr>
                <a:solidFill>
                  <a:schemeClr val="tx2"/>
                </a:solidFill>
              </a:defRPr>
            </a:lvl1pPr>
          </a:lstStyle>
          <a:p>
            <a:r>
              <a:rPr lang="en-US" dirty="0"/>
              <a:t>Click to Edit Title</a:t>
            </a:r>
          </a:p>
        </p:txBody>
      </p:sp>
      <p:sp>
        <p:nvSpPr>
          <p:cNvPr id="11" name="Slide Number Placeholder 4"/>
          <p:cNvSpPr>
            <a:spLocks noGrp="1"/>
          </p:cNvSpPr>
          <p:nvPr>
            <p:ph type="sldNum" sz="quarter" idx="14"/>
            <p:custDataLst>
              <p:tags r:id="rId2"/>
            </p:custDataLst>
          </p:nvPr>
        </p:nvSpPr>
        <p:spPr/>
        <p:txBody>
          <a:bodyPr/>
          <a:lstStyle/>
          <a:p>
            <a:pPr>
              <a:defRPr/>
            </a:pPr>
            <a:fld id="{0DB298ED-ACC4-4543-9C33-276851EA6B65}" type="slidenum">
              <a:rPr lang="en-US" altLang="en-US" smtClean="0"/>
              <a:pPr>
                <a:defRPr/>
              </a:pPr>
              <a:t>‹#›</a:t>
            </a:fld>
            <a:endParaRPr lang="en-US" altLang="en-US" dirty="0"/>
          </a:p>
        </p:txBody>
      </p:sp>
      <p:sp>
        <p:nvSpPr>
          <p:cNvPr id="5" name="Text Placeholder 2"/>
          <p:cNvSpPr>
            <a:spLocks noGrp="1"/>
          </p:cNvSpPr>
          <p:nvPr>
            <p:ph idx="1"/>
            <p:custDataLst>
              <p:tags r:id="rId3"/>
            </p:custDataLst>
          </p:nvPr>
        </p:nvSpPr>
        <p:spPr>
          <a:xfrm>
            <a:off x="626364" y="805297"/>
            <a:ext cx="7891272" cy="3639312"/>
          </a:xfrm>
          <a:prstGeom prst="rect">
            <a:avLst/>
          </a:prstGeom>
        </p:spPr>
        <p:txBody>
          <a:bodyPr vert="horz" lIns="0" tIns="0" rIns="0" bIns="0" rtlCol="0" anchor="t" anchorCtr="0">
            <a:noAutofit/>
          </a:body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Edit Master text styles</a:t>
            </a:r>
          </a:p>
          <a:p>
            <a:pPr marL="0" marR="0" lvl="1"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Second level</a:t>
            </a:r>
          </a:p>
          <a:p>
            <a:pPr marL="0" marR="0" lvl="2"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Third level</a:t>
            </a:r>
          </a:p>
          <a:p>
            <a:pPr marL="0" marR="0" lvl="3"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Fourth level</a:t>
            </a:r>
          </a:p>
          <a:p>
            <a:pPr marL="0" marR="0" lvl="4"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Fifth level</a:t>
            </a:r>
            <a:endParaRPr lang="en-US" dirty="0"/>
          </a:p>
        </p:txBody>
      </p:sp>
    </p:spTree>
    <p:extLst>
      <p:ext uri="{BB962C8B-B14F-4D97-AF65-F5344CB8AC3E}">
        <p14:creationId xmlns:p14="http://schemas.microsoft.com/office/powerpoint/2010/main" val="3320679518"/>
      </p:ext>
    </p:extLst>
  </p:cSld>
  <p:clrMapOvr>
    <a:masterClrMapping/>
  </p:clrMapOvr>
  <p:hf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t" anchorCtr="0">
            <a:noAutofit/>
          </a:bodyPr>
          <a:lstStyle>
            <a:lvl1pPr algn="ctr">
              <a:defRPr>
                <a:solidFill>
                  <a:schemeClr val="tx2"/>
                </a:solidFill>
              </a:defRPr>
            </a:lvl1pPr>
          </a:lstStyle>
          <a:p>
            <a:r>
              <a:rPr lang="en-US" dirty="0"/>
              <a:t>Click to Edit Title</a:t>
            </a:r>
          </a:p>
        </p:txBody>
      </p:sp>
      <p:sp>
        <p:nvSpPr>
          <p:cNvPr id="6" name="Text Placeholder 2"/>
          <p:cNvSpPr>
            <a:spLocks noGrp="1"/>
          </p:cNvSpPr>
          <p:nvPr>
            <p:ph type="body" sz="quarter" idx="12" hasCustomPrompt="1"/>
          </p:nvPr>
        </p:nvSpPr>
        <p:spPr>
          <a:xfrm flipH="1">
            <a:off x="626364" y="640080"/>
            <a:ext cx="7891272" cy="274320"/>
          </a:xfrm>
        </p:spPr>
        <p:txBody>
          <a:bodyPr wrap="square" anchor="t" anchorCtr="0">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stStyle>
          <a:p>
            <a:pPr lvl="0"/>
            <a:r>
              <a:rPr lang="en-US" dirty="0"/>
              <a:t>Click to edit subtitle</a:t>
            </a:r>
          </a:p>
        </p:txBody>
      </p:sp>
      <p:sp>
        <p:nvSpPr>
          <p:cNvPr id="11" name="Slide Number Placeholder 4"/>
          <p:cNvSpPr>
            <a:spLocks noGrp="1"/>
          </p:cNvSpPr>
          <p:nvPr>
            <p:ph type="sldNum" sz="quarter" idx="14"/>
          </p:nvPr>
        </p:nvSpPr>
        <p:spPr/>
        <p:txBody>
          <a:bodyPr/>
          <a:lstStyle/>
          <a:p>
            <a:pPr>
              <a:defRPr/>
            </a:pPr>
            <a:fld id="{0DB298ED-ACC4-4543-9C33-276851EA6B65}" type="slidenum">
              <a:rPr lang="en-US" altLang="en-US" smtClean="0"/>
              <a:pPr>
                <a:defRPr/>
              </a:pPr>
              <a:t>‹#›</a:t>
            </a:fld>
            <a:endParaRPr lang="en-US" altLang="en-US" dirty="0"/>
          </a:p>
        </p:txBody>
      </p:sp>
      <p:sp>
        <p:nvSpPr>
          <p:cNvPr id="7" name="Text Placeholder 2"/>
          <p:cNvSpPr>
            <a:spLocks noGrp="1"/>
          </p:cNvSpPr>
          <p:nvPr>
            <p:ph idx="1"/>
          </p:nvPr>
        </p:nvSpPr>
        <p:spPr>
          <a:xfrm>
            <a:off x="626364" y="1114222"/>
            <a:ext cx="7891272" cy="3639312"/>
          </a:xfrm>
          <a:prstGeom prst="rect">
            <a:avLst/>
          </a:prstGeom>
        </p:spPr>
        <p:txBody>
          <a:bodyPr vert="horz" lIns="0" tIns="0" rIns="0" bIns="0" rtlCol="0" anchor="t" anchorCtr="0">
            <a:noAutofit/>
          </a:body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Edit Master text styles</a:t>
            </a:r>
          </a:p>
          <a:p>
            <a:pPr marL="0" marR="0" lvl="1"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Second level</a:t>
            </a:r>
          </a:p>
          <a:p>
            <a:pPr marL="0" marR="0" lvl="2"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Third level</a:t>
            </a:r>
          </a:p>
          <a:p>
            <a:pPr marL="0" marR="0" lvl="3"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Fourth level</a:t>
            </a:r>
          </a:p>
          <a:p>
            <a:pPr marL="0" marR="0" lvl="4"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Fifth level</a:t>
            </a:r>
            <a:endParaRPr lang="en-US" dirty="0"/>
          </a:p>
        </p:txBody>
      </p:sp>
    </p:spTree>
    <p:extLst>
      <p:ext uri="{BB962C8B-B14F-4D97-AF65-F5344CB8AC3E}">
        <p14:creationId xmlns:p14="http://schemas.microsoft.com/office/powerpoint/2010/main" val="3066881143"/>
      </p:ext>
    </p:extLst>
  </p:cSld>
  <p:clrMapOvr>
    <a:masterClrMapping/>
  </p:clrMapOvr>
  <p:hf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a:xfrm>
            <a:off x="626364" y="192024"/>
            <a:ext cx="7891272" cy="457200"/>
          </a:xfrm>
        </p:spPr>
        <p:txBody>
          <a:bodyPr anchor="t" anchorCtr="0">
            <a:noAutofit/>
          </a:bodyPr>
          <a:lstStyle>
            <a:lvl1pPr algn="ctr">
              <a:defRPr baseline="0">
                <a:solidFill>
                  <a:schemeClr val="tx2"/>
                </a:solidFill>
              </a:defRPr>
            </a:lvl1pPr>
          </a:lstStyle>
          <a:p>
            <a:r>
              <a:rPr lang="en-US" dirty="0"/>
              <a:t>Click to Edit Title</a:t>
            </a:r>
          </a:p>
        </p:txBody>
      </p:sp>
      <p:sp>
        <p:nvSpPr>
          <p:cNvPr id="5" name="Text Placeholder 2"/>
          <p:cNvSpPr>
            <a:spLocks noGrp="1"/>
          </p:cNvSpPr>
          <p:nvPr>
            <p:ph type="body" sz="quarter" idx="11" hasCustomPrompt="1"/>
            <p:custDataLst>
              <p:tags r:id="rId2"/>
            </p:custDataLst>
          </p:nvPr>
        </p:nvSpPr>
        <p:spPr>
          <a:xfrm flipH="1">
            <a:off x="626364" y="640080"/>
            <a:ext cx="7891272" cy="274320"/>
          </a:xfrm>
        </p:spPr>
        <p:txBody>
          <a:bodyPr wrap="square" anchor="t" anchorCtr="0">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stStyle>
          <a:p>
            <a:pPr lvl="0"/>
            <a:r>
              <a:rPr lang="en-US" dirty="0"/>
              <a:t>Click to edit subtitle</a:t>
            </a:r>
          </a:p>
        </p:txBody>
      </p:sp>
      <p:sp>
        <p:nvSpPr>
          <p:cNvPr id="4" name="Slide Number Placeholder 3"/>
          <p:cNvSpPr>
            <a:spLocks noGrp="1"/>
          </p:cNvSpPr>
          <p:nvPr>
            <p:ph type="sldNum" sz="quarter" idx="13"/>
            <p:custDataLst>
              <p:tags r:id="rId3"/>
            </p:custDataLst>
          </p:nvPr>
        </p:nvSpPr>
        <p:spPr/>
        <p:txBody>
          <a:bodyPr/>
          <a:lstStyle/>
          <a:p>
            <a:pPr>
              <a:defRPr/>
            </a:pPr>
            <a:fld id="{0DB298ED-ACC4-4543-9C33-276851EA6B65}" type="slidenum">
              <a:rPr lang="en-US" altLang="en-US" smtClean="0"/>
              <a:pPr>
                <a:defRPr/>
              </a:pPr>
              <a:t>‹#›</a:t>
            </a:fld>
            <a:endParaRPr lang="en-US" altLang="en-US" dirty="0"/>
          </a:p>
        </p:txBody>
      </p:sp>
    </p:spTree>
    <p:extLst>
      <p:ext uri="{BB962C8B-B14F-4D97-AF65-F5344CB8AC3E}">
        <p14:creationId xmlns:p14="http://schemas.microsoft.com/office/powerpoint/2010/main" val="2341983733"/>
      </p:ext>
    </p:extLst>
  </p:cSld>
  <p:clrMapOvr>
    <a:masterClrMapping/>
  </p:clrMapOvr>
  <p:hf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White Background">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a:xfrm>
            <a:off x="626364" y="192024"/>
            <a:ext cx="7891272" cy="457200"/>
          </a:xfrm>
        </p:spPr>
        <p:txBody>
          <a:bodyPr anchor="t" anchorCtr="0">
            <a:noAutofit/>
          </a:bodyPr>
          <a:lstStyle>
            <a:lvl1pPr algn="ctr">
              <a:defRPr baseline="0">
                <a:solidFill>
                  <a:schemeClr val="tx2"/>
                </a:solidFill>
              </a:defRPr>
            </a:lvl1pPr>
          </a:lstStyle>
          <a:p>
            <a:r>
              <a:rPr lang="en-US" dirty="0"/>
              <a:t>Click to Edit Title</a:t>
            </a:r>
          </a:p>
        </p:txBody>
      </p:sp>
      <p:sp>
        <p:nvSpPr>
          <p:cNvPr id="4" name="Slide Number Placeholder 2"/>
          <p:cNvSpPr>
            <a:spLocks noGrp="1"/>
          </p:cNvSpPr>
          <p:nvPr>
            <p:ph type="sldNum" sz="quarter" idx="11"/>
            <p:custDataLst>
              <p:tags r:id="rId2"/>
            </p:custDataLst>
          </p:nvPr>
        </p:nvSpPr>
        <p:spPr/>
        <p:txBody>
          <a:bodyPr/>
          <a:lstStyle/>
          <a:p>
            <a:pPr>
              <a:defRPr/>
            </a:pPr>
            <a:fld id="{0DB298ED-ACC4-4543-9C33-276851EA6B65}" type="slidenum">
              <a:rPr lang="en-US" altLang="en-US" smtClean="0"/>
              <a:pPr>
                <a:defRPr/>
              </a:pPr>
              <a:t>‹#›</a:t>
            </a:fld>
            <a:endParaRPr lang="en-US" altLang="en-US" dirty="0"/>
          </a:p>
        </p:txBody>
      </p:sp>
    </p:spTree>
    <p:extLst>
      <p:ext uri="{BB962C8B-B14F-4D97-AF65-F5344CB8AC3E}">
        <p14:creationId xmlns:p14="http://schemas.microsoft.com/office/powerpoint/2010/main" val="1857254511"/>
      </p:ext>
    </p:extLst>
  </p:cSld>
  <p:clrMapOvr>
    <a:masterClrMapping/>
  </p:clrMapOvr>
  <p:hf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26364" y="192024"/>
            <a:ext cx="7891272" cy="457200"/>
          </a:xfrm>
        </p:spPr>
        <p:txBody>
          <a:bodyPr>
            <a:noAutofit/>
          </a:bodyPr>
          <a:lstStyle>
            <a:lvl1pPr algn="ctr">
              <a:defRPr baseline="0">
                <a:solidFill>
                  <a:schemeClr val="tx2"/>
                </a:solidFill>
              </a:defRPr>
            </a:lvl1pPr>
          </a:lstStyle>
          <a:p>
            <a:r>
              <a:rPr lang="en-US" dirty="0"/>
              <a:t>Click to Edit Title</a:t>
            </a:r>
          </a:p>
        </p:txBody>
      </p:sp>
      <p:sp>
        <p:nvSpPr>
          <p:cNvPr id="5" name="Text Placeholder 2"/>
          <p:cNvSpPr>
            <a:spLocks noGrp="1"/>
          </p:cNvSpPr>
          <p:nvPr>
            <p:ph type="body" sz="quarter" idx="3" hasCustomPrompt="1"/>
          </p:nvPr>
        </p:nvSpPr>
        <p:spPr>
          <a:xfrm>
            <a:off x="627641" y="640080"/>
            <a:ext cx="7891272" cy="274320"/>
          </a:xfrm>
        </p:spPr>
        <p:txBody>
          <a:bodyPr wrap="square" anchor="t" anchorCtr="0">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subtitle</a:t>
            </a:r>
          </a:p>
        </p:txBody>
      </p:sp>
      <p:sp>
        <p:nvSpPr>
          <p:cNvPr id="6" name="Content Placeholder 3"/>
          <p:cNvSpPr>
            <a:spLocks noGrp="1"/>
          </p:cNvSpPr>
          <p:nvPr>
            <p:ph sz="quarter" idx="4" hasCustomPrompt="1"/>
          </p:nvPr>
        </p:nvSpPr>
        <p:spPr>
          <a:xfrm>
            <a:off x="627641" y="1131947"/>
            <a:ext cx="3886200" cy="3639312"/>
          </a:xfrm>
        </p:spPr>
        <p:txBody>
          <a:bodyPr wrap="square" anchor="t" anchorCtr="0">
            <a:noAutofit/>
          </a:bodyPr>
          <a:lstStyle>
            <a:lvl1pPr marL="0" marR="0" indent="0" algn="l" defTabSz="365760" rtl="0" eaLnBrk="1" fontAlgn="auto" latinLnBrk="0" hangingPunct="1">
              <a:lnSpc>
                <a:spcPts val="2000"/>
              </a:lnSpc>
              <a:spcBef>
                <a:spcPts val="600"/>
              </a:spcBef>
              <a:spcAft>
                <a:spcPts val="0"/>
              </a:spcAft>
              <a:buClr>
                <a:srgbClr val="0074BE"/>
              </a:buClr>
              <a:buSzPct val="80000"/>
              <a:buFontTx/>
              <a:buNone/>
              <a:tabLst/>
              <a:defRPr sz="2000" baseline="0">
                <a:solidFill>
                  <a:schemeClr val="tx2"/>
                </a:solidFill>
                <a:latin typeface="+mn-lt"/>
              </a:defRPr>
            </a:lvl1pPr>
            <a:lvl2pPr marL="182563" marR="0" indent="-182563" algn="l" defTabSz="365760" rtl="0" eaLnBrk="1" fontAlgn="auto" latinLnBrk="0" hangingPunct="1">
              <a:lnSpc>
                <a:spcPts val="2000"/>
              </a:lnSpc>
              <a:spcBef>
                <a:spcPts val="600"/>
              </a:spcBef>
              <a:spcAft>
                <a:spcPts val="0"/>
              </a:spcAft>
              <a:buClr>
                <a:schemeClr val="tx1"/>
              </a:buClr>
              <a:buSzPct val="80000"/>
              <a:buFont typeface="Arial" panose="020B0604020202020204" pitchFamily="34" charset="0"/>
              <a:buChar char="•"/>
              <a:tabLst/>
              <a:defRPr sz="1800" baseline="0">
                <a:latin typeface="+mn-lt"/>
              </a:defRPr>
            </a:lvl2pPr>
            <a:lvl3pPr marL="396875" marR="0" indent="-182563" algn="l" defTabSz="365760" rtl="0" eaLnBrk="1" fontAlgn="auto" latinLnBrk="0" hangingPunct="1">
              <a:lnSpc>
                <a:spcPts val="2000"/>
              </a:lnSpc>
              <a:spcBef>
                <a:spcPts val="600"/>
              </a:spcBef>
              <a:spcAft>
                <a:spcPts val="0"/>
              </a:spcAft>
              <a:buClr>
                <a:srgbClr val="000000">
                  <a:lumMod val="65000"/>
                  <a:lumOff val="35000"/>
                </a:srgbClr>
              </a:buClr>
              <a:buSzPct val="80000"/>
              <a:buFont typeface="Arial" panose="020B0604020202020204" pitchFamily="34" charset="0"/>
              <a:buChar char="•"/>
              <a:tabLst/>
              <a:defRPr sz="1400" baseline="0">
                <a:latin typeface="+mn-lt"/>
              </a:defRPr>
            </a:lvl3pPr>
            <a:lvl4pPr marL="628650" marR="0" indent="-182563" algn="l" defTabSz="365760" rtl="0" eaLnBrk="1" fontAlgn="auto" latinLnBrk="0" hangingPunct="1">
              <a:lnSpc>
                <a:spcPts val="2000"/>
              </a:lnSpc>
              <a:spcBef>
                <a:spcPts val="600"/>
              </a:spcBef>
              <a:spcAft>
                <a:spcPts val="0"/>
              </a:spcAft>
              <a:buClr>
                <a:srgbClr val="000000">
                  <a:lumMod val="65000"/>
                  <a:lumOff val="35000"/>
                </a:srgbClr>
              </a:buClr>
              <a:buSzPct val="100000"/>
              <a:buFont typeface="Calibri" panose="020F0502020204030204" pitchFamily="34" charset="0"/>
              <a:buChar char="-"/>
              <a:tabLst/>
              <a:defRPr sz="1200" baseline="0">
                <a:latin typeface="+mj-lt"/>
              </a:defRPr>
            </a:lvl4pPr>
            <a:lvl5pPr>
              <a:defRPr sz="1000" baseline="0">
                <a:latin typeface="+mj-lt"/>
              </a:defRPr>
            </a:lvl5pPr>
            <a:lvl6pPr>
              <a:defRPr sz="1600"/>
            </a:lvl6pPr>
            <a:lvl7pPr>
              <a:defRPr sz="1600"/>
            </a:lvl7pPr>
            <a:lvl8pPr>
              <a:defRPr sz="1600"/>
            </a:lvl8pPr>
            <a:lvl9pPr>
              <a:defRPr sz="1600"/>
            </a:lvl9p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dirty="0">
                <a:ln>
                  <a:noFill/>
                </a:ln>
                <a:solidFill>
                  <a:srgbClr val="04304B"/>
                </a:solidFill>
                <a:effectLst/>
                <a:uLnTx/>
                <a:uFillTx/>
                <a:latin typeface="+mn-lt"/>
                <a:ea typeface="+mn-ea"/>
                <a:cs typeface="+mn-cs"/>
              </a:rPr>
              <a:t>Click to add text or click an icon to add other content types.	</a:t>
            </a:r>
          </a:p>
          <a:p>
            <a:pPr marL="182563" marR="0" lvl="1"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a:pPr>
            <a:r>
              <a:rPr kumimoji="0" lang="en-US" sz="2000" b="0" i="0" u="none" strike="noStrike" kern="1200" cap="none" spc="0" normalizeH="0" baseline="0" noProof="0" dirty="0">
                <a:ln>
                  <a:noFill/>
                </a:ln>
                <a:solidFill>
                  <a:srgbClr val="000000">
                    <a:lumMod val="65000"/>
                    <a:lumOff val="35000"/>
                  </a:srgbClr>
                </a:solidFill>
                <a:effectLst/>
                <a:uLnTx/>
                <a:uFillTx/>
                <a:latin typeface="+mn-lt"/>
                <a:ea typeface="+mn-ea"/>
                <a:cs typeface="+mn-cs"/>
              </a:rPr>
              <a:t>First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r>
              <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rPr>
              <a:t>Second bullet</a:t>
            </a:r>
          </a:p>
          <a:p>
            <a:pPr marL="628650" marR="0" lvl="3"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a:pPr>
            <a:r>
              <a:rPr kumimoji="0" lang="en-US" sz="1600" b="0" i="0" u="none" strike="noStrike" kern="1200" cap="none" spc="0" normalizeH="0" baseline="0" noProof="0" dirty="0">
                <a:ln>
                  <a:noFill/>
                </a:ln>
                <a:solidFill>
                  <a:srgbClr val="000000">
                    <a:lumMod val="65000"/>
                    <a:lumOff val="35000"/>
                  </a:srgbClr>
                </a:solidFill>
                <a:effectLst/>
                <a:uLnTx/>
                <a:uFillTx/>
                <a:latin typeface="Calibri Light"/>
                <a:ea typeface="+mn-ea"/>
                <a:cs typeface="+mn-cs"/>
              </a:rPr>
              <a:t>Third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endPar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endParaRPr>
          </a:p>
        </p:txBody>
      </p:sp>
      <p:sp>
        <p:nvSpPr>
          <p:cNvPr id="7" name="Content Placeholder 4"/>
          <p:cNvSpPr>
            <a:spLocks noGrp="1"/>
          </p:cNvSpPr>
          <p:nvPr>
            <p:ph sz="quarter" idx="15" hasCustomPrompt="1"/>
          </p:nvPr>
        </p:nvSpPr>
        <p:spPr>
          <a:xfrm>
            <a:off x="4634121" y="1131947"/>
            <a:ext cx="3886200" cy="3639312"/>
          </a:xfrm>
        </p:spPr>
        <p:txBody>
          <a:bodyPr wrap="square">
            <a:noAutofit/>
          </a:bodyPr>
          <a:lstStyle>
            <a:lvl1pPr marL="0" marR="0" indent="0" algn="l" defTabSz="365760" rtl="0" eaLnBrk="1" fontAlgn="auto" latinLnBrk="0" hangingPunct="1">
              <a:lnSpc>
                <a:spcPts val="2000"/>
              </a:lnSpc>
              <a:spcBef>
                <a:spcPts val="600"/>
              </a:spcBef>
              <a:spcAft>
                <a:spcPts val="0"/>
              </a:spcAft>
              <a:buClr>
                <a:srgbClr val="0074BE"/>
              </a:buClr>
              <a:buSzPct val="80000"/>
              <a:buFontTx/>
              <a:buNone/>
              <a:tabLst/>
              <a:defRPr sz="2000" baseline="0">
                <a:solidFill>
                  <a:schemeClr val="tx2"/>
                </a:solidFill>
                <a:latin typeface="+mn-lt"/>
              </a:defRPr>
            </a:lvl1pPr>
            <a:lvl2pPr marL="457200" marR="0" indent="-457200" algn="l" defTabSz="365760" rtl="0" eaLnBrk="1" fontAlgn="auto" latinLnBrk="0" hangingPunct="1">
              <a:lnSpc>
                <a:spcPts val="2000"/>
              </a:lnSpc>
              <a:spcBef>
                <a:spcPts val="600"/>
              </a:spcBef>
              <a:spcAft>
                <a:spcPts val="0"/>
              </a:spcAft>
              <a:buClr>
                <a:schemeClr val="tx1"/>
              </a:buClr>
              <a:buSzPct val="80000"/>
              <a:buFont typeface="+mj-lt"/>
              <a:buAutoNum type="arabicPeriod"/>
              <a:tabLst/>
              <a:defRPr baseline="0">
                <a:latin typeface="+mn-lt"/>
              </a:defRPr>
            </a:lvl2pPr>
            <a:lvl3pPr marL="396875" marR="0" indent="-182563" algn="l" defTabSz="365760" rtl="0" eaLnBrk="1" fontAlgn="auto" latinLnBrk="0" hangingPunct="1">
              <a:lnSpc>
                <a:spcPts val="2000"/>
              </a:lnSpc>
              <a:spcBef>
                <a:spcPts val="600"/>
              </a:spcBef>
              <a:spcAft>
                <a:spcPts val="0"/>
              </a:spcAft>
              <a:buClr>
                <a:srgbClr val="000000">
                  <a:lumMod val="65000"/>
                  <a:lumOff val="35000"/>
                </a:srgbClr>
              </a:buClr>
              <a:buSzPct val="80000"/>
              <a:buFont typeface="Arial" panose="020B0604020202020204" pitchFamily="34" charset="0"/>
              <a:buChar char="•"/>
              <a:tabLst/>
              <a:defRPr baseline="0">
                <a:latin typeface="+mn-lt"/>
              </a:defRPr>
            </a:lvl3pPr>
            <a:lvl4pPr marL="628650" marR="0" indent="-182563" algn="l" defTabSz="365760" rtl="0" eaLnBrk="1" fontAlgn="auto" latinLnBrk="0" hangingPunct="1">
              <a:lnSpc>
                <a:spcPts val="2000"/>
              </a:lnSpc>
              <a:spcBef>
                <a:spcPts val="600"/>
              </a:spcBef>
              <a:spcAft>
                <a:spcPts val="0"/>
              </a:spcAft>
              <a:buClr>
                <a:srgbClr val="000000">
                  <a:lumMod val="65000"/>
                  <a:lumOff val="35000"/>
                </a:srgbClr>
              </a:buClr>
              <a:buSzPct val="100000"/>
              <a:buFont typeface="Calibri" panose="020F0502020204030204" pitchFamily="34" charset="0"/>
              <a:buChar char="-"/>
              <a:tabLst/>
              <a:defRPr baseline="0">
                <a:latin typeface="+mj-lt"/>
              </a:defRPr>
            </a:lvl4pPr>
            <a:lvl5pPr>
              <a:defRPr baseline="0">
                <a:latin typeface="+mj-lt"/>
              </a:defRPr>
            </a:lvl5p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dirty="0">
                <a:ln>
                  <a:noFill/>
                </a:ln>
                <a:solidFill>
                  <a:srgbClr val="04304B"/>
                </a:solidFill>
                <a:effectLst/>
                <a:uLnTx/>
                <a:uFillTx/>
                <a:latin typeface="+mn-lt"/>
                <a:ea typeface="+mn-ea"/>
                <a:cs typeface="+mn-cs"/>
              </a:rPr>
              <a:t>Click to add text or click an icon to add other content types.	</a:t>
            </a:r>
          </a:p>
          <a:p>
            <a:pPr marL="182563" marR="0" lvl="1"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a:pPr>
            <a:r>
              <a:rPr kumimoji="0" lang="en-US" sz="2000" b="0" i="0" u="none" strike="noStrike" kern="1200" cap="none" spc="0" normalizeH="0" baseline="0" noProof="0" dirty="0">
                <a:ln>
                  <a:noFill/>
                </a:ln>
                <a:solidFill>
                  <a:srgbClr val="000000">
                    <a:lumMod val="65000"/>
                    <a:lumOff val="35000"/>
                  </a:srgbClr>
                </a:solidFill>
                <a:effectLst/>
                <a:uLnTx/>
                <a:uFillTx/>
                <a:latin typeface="+mn-lt"/>
                <a:ea typeface="+mn-ea"/>
                <a:cs typeface="+mn-cs"/>
              </a:rPr>
              <a:t>First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r>
              <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rPr>
              <a:t>Second bullet</a:t>
            </a:r>
          </a:p>
          <a:p>
            <a:pPr marL="628650" marR="0" lvl="3"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a:pPr>
            <a:r>
              <a:rPr kumimoji="0" lang="en-US" sz="1600" b="0" i="0" u="none" strike="noStrike" kern="1200" cap="none" spc="0" normalizeH="0" baseline="0" noProof="0" dirty="0">
                <a:ln>
                  <a:noFill/>
                </a:ln>
                <a:solidFill>
                  <a:srgbClr val="000000">
                    <a:lumMod val="65000"/>
                    <a:lumOff val="35000"/>
                  </a:srgbClr>
                </a:solidFill>
                <a:effectLst/>
                <a:uLnTx/>
                <a:uFillTx/>
                <a:latin typeface="Calibri Light"/>
                <a:ea typeface="+mn-ea"/>
                <a:cs typeface="+mn-cs"/>
              </a:rPr>
              <a:t>Third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endPar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endParaRPr>
          </a:p>
        </p:txBody>
      </p:sp>
      <p:sp>
        <p:nvSpPr>
          <p:cNvPr id="4" name="Slide Number Placeholder 5"/>
          <p:cNvSpPr>
            <a:spLocks noGrp="1"/>
          </p:cNvSpPr>
          <p:nvPr>
            <p:ph type="sldNum" sz="quarter" idx="17"/>
          </p:nvPr>
        </p:nvSpPr>
        <p:spPr/>
        <p:txBody>
          <a:bodyPr/>
          <a:lstStyle/>
          <a:p>
            <a:pPr>
              <a:defRPr/>
            </a:pPr>
            <a:fld id="{0DB298ED-ACC4-4543-9C33-276851EA6B65}" type="slidenum">
              <a:rPr lang="en-US" altLang="en-US" smtClean="0"/>
              <a:pPr>
                <a:defRPr/>
              </a:pPr>
              <a:t>‹#›</a:t>
            </a:fld>
            <a:endParaRPr lang="en-US" altLang="en-US" dirty="0"/>
          </a:p>
        </p:txBody>
      </p:sp>
    </p:spTree>
    <p:extLst>
      <p:ext uri="{BB962C8B-B14F-4D97-AF65-F5344CB8AC3E}">
        <p14:creationId xmlns:p14="http://schemas.microsoft.com/office/powerpoint/2010/main" val="321641105"/>
      </p:ext>
    </p:extLst>
  </p:cSld>
  <p:clrMapOvr>
    <a:masterClrMapping/>
  </p:clrMapOvr>
  <p:hf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26364" y="192024"/>
            <a:ext cx="7891272" cy="457200"/>
          </a:xfrm>
        </p:spPr>
        <p:txBody>
          <a:bodyPr>
            <a:noAutofit/>
          </a:bodyPr>
          <a:lstStyle>
            <a:lvl1pPr algn="ctr">
              <a:defRPr baseline="0">
                <a:solidFill>
                  <a:schemeClr val="tx2"/>
                </a:solidFill>
              </a:defRPr>
            </a:lvl1pPr>
          </a:lstStyle>
          <a:p>
            <a:r>
              <a:rPr lang="en-US" dirty="0"/>
              <a:t>Click to Edit Title</a:t>
            </a:r>
          </a:p>
        </p:txBody>
      </p:sp>
      <p:sp>
        <p:nvSpPr>
          <p:cNvPr id="5" name="Text Placeholder 2"/>
          <p:cNvSpPr>
            <a:spLocks noGrp="1"/>
          </p:cNvSpPr>
          <p:nvPr>
            <p:ph type="body" sz="quarter" idx="3" hasCustomPrompt="1"/>
          </p:nvPr>
        </p:nvSpPr>
        <p:spPr>
          <a:xfrm>
            <a:off x="626364" y="640080"/>
            <a:ext cx="7891272" cy="274320"/>
          </a:xfrm>
        </p:spPr>
        <p:txBody>
          <a:bodyPr wrap="square" anchor="t" anchorCtr="0">
            <a:noAutofit/>
          </a:bodyPr>
          <a:lstStyle>
            <a:lvl1pPr marL="0" indent="0" algn="ctr">
              <a:lnSpc>
                <a:spcPct val="100000"/>
              </a:lnSpc>
              <a:spcBef>
                <a:spcPts val="0"/>
              </a:spcBef>
              <a:buFont typeface="Arial" pitchFamily="34" charset="0"/>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subtitle</a:t>
            </a:r>
          </a:p>
        </p:txBody>
      </p:sp>
      <p:sp>
        <p:nvSpPr>
          <p:cNvPr id="6" name="Content Placeholder 3"/>
          <p:cNvSpPr>
            <a:spLocks noGrp="1"/>
          </p:cNvSpPr>
          <p:nvPr>
            <p:ph sz="quarter" idx="4" hasCustomPrompt="1"/>
          </p:nvPr>
        </p:nvSpPr>
        <p:spPr>
          <a:xfrm>
            <a:off x="627641" y="1131947"/>
            <a:ext cx="3886200" cy="3639312"/>
          </a:xfrm>
        </p:spPr>
        <p:txBody>
          <a:bodyPr wrap="square" anchor="t" anchorCtr="0">
            <a:noAutofit/>
          </a:bodyPr>
          <a:lstStyle>
            <a:lvl1pPr>
              <a:buClr>
                <a:schemeClr val="bg1"/>
              </a:buClr>
              <a:buSzPct val="80000"/>
              <a:defRPr sz="2000" baseline="0">
                <a:solidFill>
                  <a:schemeClr val="bg1"/>
                </a:solidFill>
                <a:latin typeface="+mn-lt"/>
              </a:defRPr>
            </a:lvl1pPr>
            <a:lvl2pPr>
              <a:buClr>
                <a:schemeClr val="bg1"/>
              </a:buClr>
              <a:buSzPct val="80000"/>
              <a:defRPr sz="2000" baseline="0">
                <a:solidFill>
                  <a:schemeClr val="bg1"/>
                </a:solidFill>
                <a:latin typeface="+mn-lt"/>
              </a:defRPr>
            </a:lvl2pPr>
            <a:lvl3pPr>
              <a:buClr>
                <a:schemeClr val="bg1"/>
              </a:buClr>
              <a:buSzPct val="80000"/>
              <a:defRPr sz="1800" baseline="0">
                <a:solidFill>
                  <a:schemeClr val="bg1"/>
                </a:solidFill>
                <a:latin typeface="+mn-lt"/>
              </a:defRPr>
            </a:lvl3pPr>
            <a:lvl4pPr>
              <a:buClr>
                <a:schemeClr val="bg1"/>
              </a:buClr>
              <a:buSzPct val="100000"/>
              <a:defRPr sz="1600" baseline="0">
                <a:solidFill>
                  <a:schemeClr val="bg1"/>
                </a:solidFill>
                <a:latin typeface="+mn-lt"/>
              </a:defRPr>
            </a:lvl4pPr>
            <a:lvl5pPr marL="914400" indent="-182880">
              <a:buClr>
                <a:schemeClr val="bg1"/>
              </a:buClr>
              <a:buSzPct val="100000"/>
              <a:defRPr sz="1000" baseline="0">
                <a:solidFill>
                  <a:schemeClr val="bg1"/>
                </a:solidFill>
                <a:latin typeface="+mj-lt"/>
              </a:defRPr>
            </a:lvl5pPr>
            <a:lvl6pPr>
              <a:defRPr sz="1600"/>
            </a:lvl6pPr>
            <a:lvl7pPr>
              <a:defRPr sz="1600"/>
            </a:lvl7pPr>
            <a:lvl8pPr>
              <a:defRPr sz="1600"/>
            </a:lvl8pPr>
            <a:lvl9pPr>
              <a:defRPr sz="1600"/>
            </a:lvl9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7" name="Content Placeholder 4"/>
          <p:cNvSpPr>
            <a:spLocks noGrp="1"/>
          </p:cNvSpPr>
          <p:nvPr>
            <p:ph sz="quarter" idx="15" hasCustomPrompt="1"/>
          </p:nvPr>
        </p:nvSpPr>
        <p:spPr>
          <a:xfrm>
            <a:off x="4634121" y="1174479"/>
            <a:ext cx="3886200" cy="3639312"/>
          </a:xfrm>
        </p:spPr>
        <p:txBody>
          <a:bodyPr vert="horz" wrap="square" lIns="0" tIns="0" rIns="0" bIns="0" rtlCol="0" anchor="t" anchorCtr="0">
            <a:noAutofit/>
          </a:bodyPr>
          <a:lstStyle>
            <a:lvl1pPr>
              <a:lnSpc>
                <a:spcPts val="2000"/>
              </a:lnSpc>
              <a:spcBef>
                <a:spcPts val="600"/>
              </a:spcBef>
              <a:buClr>
                <a:schemeClr val="bg1"/>
              </a:buClr>
              <a:defRPr lang="en-US" dirty="0" smtClean="0">
                <a:solidFill>
                  <a:schemeClr val="bg1"/>
                </a:solidFill>
              </a:defRPr>
            </a:lvl1pPr>
            <a:lvl2pPr marL="182880" indent="-182880" defTabSz="365760">
              <a:lnSpc>
                <a:spcPts val="2000"/>
              </a:lnSpc>
              <a:spcBef>
                <a:spcPts val="600"/>
              </a:spcBef>
              <a:buClr>
                <a:schemeClr val="bg1"/>
              </a:buClr>
              <a:buFont typeface="Arial" panose="020B0604020202020204" pitchFamily="34" charset="0"/>
              <a:buChar char="•"/>
              <a:defRPr lang="en-US" sz="2000" dirty="0" smtClean="0">
                <a:solidFill>
                  <a:schemeClr val="bg1"/>
                </a:solidFill>
                <a:latin typeface="+mn-lt"/>
              </a:defRPr>
            </a:lvl2pPr>
            <a:lvl3pPr marL="365760" indent="-182880" defTabSz="365760">
              <a:lnSpc>
                <a:spcPts val="2000"/>
              </a:lnSpc>
              <a:spcBef>
                <a:spcPts val="600"/>
              </a:spcBef>
              <a:buClr>
                <a:schemeClr val="bg1"/>
              </a:buClr>
              <a:buSzPct val="80000"/>
              <a:buFont typeface="Arial" panose="020B0604020202020204" pitchFamily="34" charset="0"/>
              <a:buChar char="•"/>
              <a:defRPr lang="en-US" sz="1800" dirty="0" smtClean="0">
                <a:solidFill>
                  <a:schemeClr val="bg1"/>
                </a:solidFill>
                <a:latin typeface="+mn-lt"/>
              </a:defRPr>
            </a:lvl3pPr>
            <a:lvl4pPr marL="548640" defTabSz="365760">
              <a:lnSpc>
                <a:spcPts val="2000"/>
              </a:lnSpc>
              <a:spcBef>
                <a:spcPts val="600"/>
              </a:spcBef>
              <a:buClr>
                <a:schemeClr val="bg1"/>
              </a:buClr>
              <a:defRPr lang="en-US" sz="1600" dirty="0" smtClean="0">
                <a:solidFill>
                  <a:schemeClr val="bg1"/>
                </a:solidFill>
                <a:latin typeface="+mn-lt"/>
              </a:defRPr>
            </a:lvl4pPr>
            <a:lvl5pPr marL="731520" indent="-182880" defTabSz="365760">
              <a:buClr>
                <a:schemeClr val="bg1"/>
              </a:buClr>
              <a:defRPr lang="en-US" sz="1200" dirty="0">
                <a:solidFill>
                  <a:schemeClr val="bg1"/>
                </a:solidFill>
                <a:latin typeface="+mj-lt"/>
              </a:defRPr>
            </a:lvl5pPr>
            <a:lvl6pPr marL="914400" indent="-182880" defTabSz="365760">
              <a:buClr>
                <a:schemeClr val="bg1"/>
              </a:buClr>
              <a:buSzPct val="100000"/>
              <a:buFont typeface="Calibri" panose="020F0502020204030204" pitchFamily="34" charset="0"/>
              <a:buChar char="-"/>
              <a:defRPr>
                <a:solidFill>
                  <a:schemeClr val="bg1"/>
                </a:solidFill>
                <a:latin typeface="+mj-lt"/>
              </a:defRPr>
            </a:lvl6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4" name="Slide Number Placeholder 5"/>
          <p:cNvSpPr>
            <a:spLocks noGrp="1"/>
          </p:cNvSpPr>
          <p:nvPr>
            <p:ph type="sldNum" sz="quarter" idx="17"/>
          </p:nvPr>
        </p:nvSpPr>
        <p:spPr/>
        <p:txBody>
          <a:bodyPr/>
          <a:lstStyle/>
          <a:p>
            <a:pPr>
              <a:defRPr/>
            </a:pPr>
            <a:fld id="{0DB298ED-ACC4-4543-9C33-276851EA6B65}" type="slidenum">
              <a:rPr lang="en-US" altLang="en-US" smtClean="0"/>
              <a:pPr>
                <a:defRPr/>
              </a:pPr>
              <a:t>‹#›</a:t>
            </a:fld>
            <a:endParaRPr lang="en-US" altLang="en-US" dirty="0"/>
          </a:p>
        </p:txBody>
      </p:sp>
    </p:spTree>
    <p:extLst>
      <p:ext uri="{BB962C8B-B14F-4D97-AF65-F5344CB8AC3E}">
        <p14:creationId xmlns:p14="http://schemas.microsoft.com/office/powerpoint/2010/main" val="28005609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White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t" anchorCtr="0">
            <a:noAutofit/>
          </a:bodyPr>
          <a:lstStyle>
            <a:lvl1pPr algn="ctr">
              <a:defRPr baseline="0">
                <a:solidFill>
                  <a:schemeClr val="tx2"/>
                </a:solidFill>
              </a:defRPr>
            </a:lvl1pPr>
          </a:lstStyle>
          <a:p>
            <a:r>
              <a:rPr lang="en-US" dirty="0"/>
              <a:t>Click to Edit Title</a:t>
            </a:r>
          </a:p>
        </p:txBody>
      </p:sp>
      <p:sp>
        <p:nvSpPr>
          <p:cNvPr id="4" name="Slide Number Placeholder 2"/>
          <p:cNvSpPr>
            <a:spLocks noGrp="1"/>
          </p:cNvSpPr>
          <p:nvPr>
            <p:ph type="sldNum" sz="quarter" idx="11"/>
          </p:nvPr>
        </p:nvSpPr>
        <p:spPr/>
        <p:txBody>
          <a:bodyPr/>
          <a:lstStyle/>
          <a:p>
            <a:pPr>
              <a:defRPr/>
            </a:pPr>
            <a:fld id="{0DB298ED-ACC4-4543-9C33-276851EA6B65}" type="slidenum">
              <a:rPr lang="en-US" altLang="en-US" smtClean="0"/>
              <a:pPr>
                <a:defRPr/>
              </a:pPr>
              <a:t>‹#›</a:t>
            </a:fld>
            <a:endParaRPr lang="en-US" altLang="en-US" dirty="0"/>
          </a:p>
        </p:txBody>
      </p:sp>
    </p:spTree>
    <p:extLst>
      <p:ext uri="{BB962C8B-B14F-4D97-AF65-F5344CB8AC3E}">
        <p14:creationId xmlns:p14="http://schemas.microsoft.com/office/powerpoint/2010/main" val="4005498749"/>
      </p:ext>
    </p:extLst>
  </p:cSld>
  <p:clrMapOvr>
    <a:masterClrMapping/>
  </p:clrMapOvr>
  <p:hf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28887"/>
            <a:ext cx="3127248" cy="369332"/>
          </a:xfrm>
        </p:spPr>
        <p:txBody>
          <a:bodyPr lIns="0" rIns="0" anchor="t" anchorCtr="0">
            <a:noAutofit/>
          </a:bodyPr>
          <a:lstStyle>
            <a:lvl1pPr algn="ctr" defTabSz="182880">
              <a:spcBef>
                <a:spcPts val="0"/>
              </a:spcBef>
              <a:defRPr sz="1800" baseline="0">
                <a:solidFill>
                  <a:schemeClr val="bg1"/>
                </a:solidFill>
                <a:effectLst/>
                <a:latin typeface="+mj-lt"/>
              </a:defRPr>
            </a:lvl1pPr>
          </a:lstStyle>
          <a:p>
            <a:r>
              <a:rPr lang="en-US" dirty="0"/>
              <a:t>Click to Edit Title</a:t>
            </a:r>
          </a:p>
        </p:txBody>
      </p:sp>
      <p:sp>
        <p:nvSpPr>
          <p:cNvPr id="16" name="Text Placeholder 2"/>
          <p:cNvSpPr>
            <a:spLocks noGrp="1"/>
          </p:cNvSpPr>
          <p:nvPr>
            <p:ph type="body" sz="quarter" idx="11" hasCustomPrompt="1"/>
          </p:nvPr>
        </p:nvSpPr>
        <p:spPr>
          <a:xfrm>
            <a:off x="3127248" y="192024"/>
            <a:ext cx="6016752" cy="430887"/>
          </a:xfrm>
        </p:spPr>
        <p:txBody>
          <a:bodyPr wrap="square" lIns="91440" rIns="0" anchor="t" anchorCtr="0">
            <a:noAutofit/>
          </a:bodyPr>
          <a:lstStyle>
            <a:lvl1pPr marL="0" indent="0" algn="l" defTabSz="182880">
              <a:lnSpc>
                <a:spcPct val="100000"/>
              </a:lnSpc>
              <a:spcBef>
                <a:spcPts val="0"/>
              </a:spcBef>
              <a:buFont typeface="Arial" pitchFamily="34" charset="0"/>
              <a:buNone/>
              <a:defRPr sz="2200" b="0" i="0" cap="none" baseline="0">
                <a:solidFill>
                  <a:schemeClr val="tx2"/>
                </a:solidFill>
                <a:effectLst/>
                <a:latin typeface="+mj-lt"/>
              </a:defRPr>
            </a:lvl1pPr>
            <a:lvl2pPr marL="0" indent="0" algn="r">
              <a:buFontTx/>
              <a:buNone/>
              <a:defRPr sz="1400" b="1">
                <a:solidFill>
                  <a:schemeClr val="bg1"/>
                </a:solidFill>
              </a:defRPr>
            </a:lvl2pPr>
            <a:lvl3pPr marL="182880" indent="0" algn="r">
              <a:buFontTx/>
              <a:buNone/>
              <a:defRPr sz="1400" b="1">
                <a:solidFill>
                  <a:schemeClr val="bg1"/>
                </a:solidFill>
              </a:defRPr>
            </a:lvl3pPr>
            <a:lvl4pPr marL="365760" indent="0" algn="r">
              <a:buFontTx/>
              <a:buNone/>
              <a:defRPr sz="1400" b="1">
                <a:solidFill>
                  <a:schemeClr val="bg1"/>
                </a:solidFill>
              </a:defRPr>
            </a:lvl4pPr>
            <a:lvl5pPr marL="548640" indent="0" algn="r">
              <a:buFontTx/>
              <a:buNone/>
              <a:defRPr sz="1400" b="1">
                <a:solidFill>
                  <a:schemeClr val="bg1"/>
                </a:solidFill>
              </a:defRPr>
            </a:lvl5pPr>
          </a:lstStyle>
          <a:p>
            <a:pPr lvl="0"/>
            <a:r>
              <a:rPr lang="en-US" dirty="0"/>
              <a:t>Click to Edit Subtitle</a:t>
            </a:r>
          </a:p>
        </p:txBody>
      </p:sp>
      <p:sp>
        <p:nvSpPr>
          <p:cNvPr id="5" name="Content Placeholder 3"/>
          <p:cNvSpPr>
            <a:spLocks noGrp="1"/>
          </p:cNvSpPr>
          <p:nvPr>
            <p:ph sz="quarter" idx="14" hasCustomPrompt="1"/>
          </p:nvPr>
        </p:nvSpPr>
        <p:spPr>
          <a:xfrm>
            <a:off x="3127248" y="636359"/>
            <a:ext cx="6016752" cy="4507141"/>
          </a:xfrm>
        </p:spPr>
        <p:txBody>
          <a:bodyPr vert="horz" wrap="square" lIns="91440" tIns="0" rIns="0" bIns="0" rtlCol="0" anchor="t" anchorCtr="0">
            <a:noAutofit/>
          </a:bodyPr>
          <a:lstStyle>
            <a:lvl1pPr>
              <a:defRPr lang="en-US" dirty="0" smtClean="0">
                <a:latin typeface="+mn-lt"/>
              </a:defRPr>
            </a:lvl1pPr>
            <a:lvl2pPr>
              <a:defRPr lang="en-US" dirty="0" smtClean="0">
                <a:latin typeface="+mn-lt"/>
              </a:defRPr>
            </a:lvl2pPr>
            <a:lvl3pPr>
              <a:defRPr lang="en-US" dirty="0" smtClean="0">
                <a:latin typeface="+mn-lt"/>
              </a:defRPr>
            </a:lvl3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12" name="Text Placeholder 4"/>
          <p:cNvSpPr>
            <a:spLocks noGrp="1"/>
          </p:cNvSpPr>
          <p:nvPr>
            <p:ph type="body" sz="quarter" idx="13" hasCustomPrompt="1"/>
          </p:nvPr>
        </p:nvSpPr>
        <p:spPr>
          <a:xfrm>
            <a:off x="411480" y="996694"/>
            <a:ext cx="2304288" cy="615553"/>
          </a:xfrm>
        </p:spPr>
        <p:txBody>
          <a:bodyPr wrap="square" anchor="t" anchorCtr="0">
            <a:noAutofit/>
          </a:bodyPr>
          <a:lstStyle>
            <a:lvl1pPr marL="0" indent="-182880" algn="l">
              <a:buFont typeface="Arial" pitchFamily="34" charset="0"/>
              <a:buNone/>
              <a:defRPr sz="2000" b="0" cap="none" baseline="0">
                <a:solidFill>
                  <a:schemeClr val="bg1"/>
                </a:solidFill>
                <a:effectLst/>
                <a:latin typeface="+mn-lt"/>
              </a:defRPr>
            </a:lvl1pPr>
          </a:lstStyle>
          <a:p>
            <a:pPr lvl="0"/>
            <a:r>
              <a:rPr lang="en-US" dirty="0"/>
              <a:t>Click to edit caption text</a:t>
            </a:r>
          </a:p>
        </p:txBody>
      </p:sp>
      <p:sp>
        <p:nvSpPr>
          <p:cNvPr id="4" name="Slide Number Placeholder 5"/>
          <p:cNvSpPr>
            <a:spLocks noGrp="1"/>
          </p:cNvSpPr>
          <p:nvPr>
            <p:ph type="sldNum" sz="quarter" idx="16"/>
          </p:nvPr>
        </p:nvSpPr>
        <p:spPr/>
        <p:txBody>
          <a:bodyPr/>
          <a:lstStyle/>
          <a:p>
            <a:pPr>
              <a:defRPr/>
            </a:pPr>
            <a:fld id="{0DB298ED-ACC4-4543-9C33-276851EA6B65}" type="slidenum">
              <a:rPr lang="en-US" altLang="en-US" smtClean="0"/>
              <a:pPr>
                <a:defRPr/>
              </a:pPr>
              <a:t>‹#›</a:t>
            </a:fld>
            <a:endParaRPr lang="en-US" altLang="en-US" dirty="0"/>
          </a:p>
        </p:txBody>
      </p:sp>
    </p:spTree>
    <p:extLst>
      <p:ext uri="{BB962C8B-B14F-4D97-AF65-F5344CB8AC3E}">
        <p14:creationId xmlns:p14="http://schemas.microsoft.com/office/powerpoint/2010/main" val="3630263561"/>
      </p:ext>
    </p:extLst>
  </p:cSld>
  <p:clrMapOvr>
    <a:masterClrMapping/>
  </p:clrMapOvr>
  <p:hf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Case Study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92024"/>
            <a:ext cx="6016752" cy="430887"/>
          </a:xfrm>
        </p:spPr>
        <p:txBody>
          <a:bodyPr lIns="0" rIns="0" anchor="t" anchorCtr="0">
            <a:noAutofit/>
          </a:bodyPr>
          <a:lstStyle>
            <a:lvl1pPr algn="ctr">
              <a:defRPr sz="2200" baseline="0">
                <a:solidFill>
                  <a:schemeClr val="tx2"/>
                </a:solidFill>
              </a:defRPr>
            </a:lvl1pPr>
          </a:lstStyle>
          <a:p>
            <a:r>
              <a:rPr lang="en-US" dirty="0"/>
              <a:t>Click to Edit Title</a:t>
            </a:r>
          </a:p>
        </p:txBody>
      </p:sp>
      <p:sp>
        <p:nvSpPr>
          <p:cNvPr id="21" name="Text Placeholder 2"/>
          <p:cNvSpPr>
            <a:spLocks noGrp="1"/>
          </p:cNvSpPr>
          <p:nvPr>
            <p:ph type="body" sz="quarter" idx="11" hasCustomPrompt="1"/>
          </p:nvPr>
        </p:nvSpPr>
        <p:spPr>
          <a:xfrm>
            <a:off x="0" y="637660"/>
            <a:ext cx="6016752" cy="274320"/>
          </a:xfrm>
        </p:spPr>
        <p:txBody>
          <a:bodyPr wrap="square" lIns="0" rIns="0" anchor="t" anchorCtr="0">
            <a:noAutofit/>
          </a:bodyPr>
          <a:lstStyle>
            <a:lvl1pPr marL="0" indent="0" algn="ctr">
              <a:lnSpc>
                <a:spcPct val="100000"/>
              </a:lnSpc>
              <a:spcBef>
                <a:spcPts val="0"/>
              </a:spcBef>
              <a:buFont typeface="Arial" pitchFamily="34" charset="0"/>
              <a:buNone/>
              <a:defRPr sz="1800" b="0" cap="none" baseline="0">
                <a:solidFill>
                  <a:schemeClr val="accent1"/>
                </a:solidFill>
                <a:effectLst/>
                <a:latin typeface="+mj-lt"/>
              </a:defRPr>
            </a:lvl1pPr>
          </a:lstStyle>
          <a:p>
            <a:pPr lvl="0"/>
            <a:r>
              <a:rPr lang="en-US" dirty="0"/>
              <a:t>Click to edit subtitle</a:t>
            </a:r>
          </a:p>
        </p:txBody>
      </p:sp>
      <p:sp>
        <p:nvSpPr>
          <p:cNvPr id="5" name="Content Placeholder 3"/>
          <p:cNvSpPr>
            <a:spLocks noGrp="1"/>
          </p:cNvSpPr>
          <p:nvPr>
            <p:ph sz="quarter" idx="15" hasCustomPrompt="1"/>
          </p:nvPr>
        </p:nvSpPr>
        <p:spPr>
          <a:xfrm>
            <a:off x="0" y="920337"/>
            <a:ext cx="6016752" cy="4215653"/>
          </a:xfrm>
        </p:spPr>
        <p:txBody>
          <a:bodyPr wrap="square" lIns="91440" rIns="0" bIns="0" anchor="t" anchorCtr="0">
            <a:noAutofit/>
          </a:bodyPr>
          <a:lstStyle>
            <a:lvl1pPr>
              <a:defRPr sz="2000" baseline="0">
                <a:solidFill>
                  <a:schemeClr val="tx2"/>
                </a:solidFill>
              </a:defRPr>
            </a:lvl1pPr>
            <a:lvl2pPr>
              <a:defRPr baseline="0"/>
            </a:lvl2pPr>
            <a:lvl3pPr>
              <a:defRPr baseline="0"/>
            </a:lvl3pPr>
            <a:lvl4pPr>
              <a:defRPr baseline="0"/>
            </a:lvl4pPr>
            <a:lvl5pPr>
              <a:defRPr baseline="0"/>
            </a:lvl5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15" name="Text Placeholder 4"/>
          <p:cNvSpPr>
            <a:spLocks noGrp="1"/>
          </p:cNvSpPr>
          <p:nvPr>
            <p:ph type="body" sz="half" idx="13" hasCustomPrompt="1"/>
          </p:nvPr>
        </p:nvSpPr>
        <p:spPr>
          <a:xfrm flipH="1">
            <a:off x="6016752" y="228600"/>
            <a:ext cx="3127247" cy="369332"/>
          </a:xfrm>
        </p:spPr>
        <p:txBody>
          <a:bodyPr lIns="91440" anchor="t" anchorCtr="0">
            <a:noAutofit/>
          </a:bodyPr>
          <a:lstStyle>
            <a:lvl1pPr marL="0" indent="0" algn="ctr" defTabSz="182880">
              <a:lnSpc>
                <a:spcPct val="100000"/>
              </a:lnSpc>
              <a:spcBef>
                <a:spcPts val="0"/>
              </a:spcBef>
              <a:buFont typeface="Arial" pitchFamily="34" charset="0"/>
              <a:buNone/>
              <a:defRPr sz="1800" b="0" cap="none" baseline="0">
                <a:solidFill>
                  <a:schemeClr val="bg1"/>
                </a:solidFill>
                <a:effectLst/>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Heading</a:t>
            </a:r>
          </a:p>
        </p:txBody>
      </p:sp>
      <p:sp>
        <p:nvSpPr>
          <p:cNvPr id="18" name="Text Placeholder 5"/>
          <p:cNvSpPr>
            <a:spLocks noGrp="1"/>
          </p:cNvSpPr>
          <p:nvPr>
            <p:ph type="body" sz="quarter" idx="14" hasCustomPrompt="1"/>
          </p:nvPr>
        </p:nvSpPr>
        <p:spPr>
          <a:xfrm>
            <a:off x="6428232" y="997228"/>
            <a:ext cx="2304288" cy="3154680"/>
          </a:xfrm>
        </p:spPr>
        <p:txBody>
          <a:bodyPr wrap="square" anchor="t" anchorCtr="0">
            <a:noAutofit/>
          </a:bodyPr>
          <a:lstStyle>
            <a:lvl1pPr marL="0" indent="-182880" algn="l">
              <a:buFont typeface="Arial" pitchFamily="34" charset="0"/>
              <a:buNone/>
              <a:defRPr sz="2000" b="0" cap="none" baseline="0">
                <a:solidFill>
                  <a:schemeClr val="bg1"/>
                </a:solidFill>
              </a:defRPr>
            </a:lvl1pPr>
            <a:lvl2pPr marL="0" indent="0">
              <a:buFontTx/>
              <a:buNone/>
              <a:defRPr/>
            </a:lvl2pPr>
            <a:lvl3pPr marL="182880" indent="0">
              <a:buFontTx/>
              <a:buNone/>
              <a:defRPr/>
            </a:lvl3pPr>
            <a:lvl4pPr marL="365760" indent="0">
              <a:buFontTx/>
              <a:buNone/>
              <a:defRPr/>
            </a:lvl4pPr>
            <a:lvl5pPr marL="548640" indent="0">
              <a:buFontTx/>
              <a:buNone/>
              <a:defRPr/>
            </a:lvl5pPr>
          </a:lstStyle>
          <a:p>
            <a:pPr lvl="0"/>
            <a:r>
              <a:rPr lang="en-US" dirty="0"/>
              <a:t>Click to edit caption text</a:t>
            </a:r>
          </a:p>
        </p:txBody>
      </p:sp>
      <p:sp>
        <p:nvSpPr>
          <p:cNvPr id="6" name="Slide Number Placeholder 6"/>
          <p:cNvSpPr>
            <a:spLocks noGrp="1"/>
          </p:cNvSpPr>
          <p:nvPr>
            <p:ph type="sldNum" sz="quarter" idx="17"/>
          </p:nvPr>
        </p:nvSpPr>
        <p:spPr/>
        <p:txBody>
          <a:bodyPr/>
          <a:lstStyle/>
          <a:p>
            <a:pPr>
              <a:defRPr/>
            </a:pPr>
            <a:fld id="{0DB298ED-ACC4-4543-9C33-276851EA6B65}" type="slidenum">
              <a:rPr lang="en-US" altLang="en-US" smtClean="0"/>
              <a:pPr>
                <a:defRPr/>
              </a:pPr>
              <a:t>‹#›</a:t>
            </a:fld>
            <a:endParaRPr lang="en-US" altLang="en-US" dirty="0"/>
          </a:p>
        </p:txBody>
      </p:sp>
      <p:pic>
        <p:nvPicPr>
          <p:cNvPr id="3"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2487350128"/>
      </p:ext>
    </p:extLst>
  </p:cSld>
  <p:clrMapOvr>
    <a:masterClrMapping/>
  </p:clrMapOvr>
  <p:hf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Main Customer Succes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92024"/>
            <a:ext cx="6510269" cy="429768"/>
          </a:xfrm>
        </p:spPr>
        <p:txBody>
          <a:bodyPr lIns="0" rIns="0"/>
          <a:lstStyle>
            <a:lvl1pPr algn="ctr">
              <a:defRPr sz="2200" baseline="0">
                <a:latin typeface="+mj-lt"/>
              </a:defRPr>
            </a:lvl1pPr>
          </a:lstStyle>
          <a:p>
            <a:r>
              <a:rPr lang="en-US" dirty="0"/>
              <a:t>Click to Edit Title</a:t>
            </a:r>
          </a:p>
        </p:txBody>
      </p:sp>
      <p:sp>
        <p:nvSpPr>
          <p:cNvPr id="21" name="Text Placeholder 2"/>
          <p:cNvSpPr>
            <a:spLocks noGrp="1"/>
          </p:cNvSpPr>
          <p:nvPr>
            <p:ph type="body" sz="quarter" idx="11" hasCustomPrompt="1"/>
          </p:nvPr>
        </p:nvSpPr>
        <p:spPr>
          <a:xfrm>
            <a:off x="6510270" y="226814"/>
            <a:ext cx="2633730" cy="369332"/>
          </a:xfrm>
        </p:spPr>
        <p:txBody>
          <a:bodyPr wrap="square" anchor="t" anchorCtr="0">
            <a:noAutofit/>
          </a:bodyPr>
          <a:lstStyle>
            <a:lvl1pPr marL="0" indent="0" algn="ctr" defTabSz="182880">
              <a:lnSpc>
                <a:spcPct val="100000"/>
              </a:lnSpc>
              <a:spcBef>
                <a:spcPts val="0"/>
              </a:spcBef>
              <a:buFont typeface="Arial" pitchFamily="34" charset="0"/>
              <a:buNone/>
              <a:defRPr sz="1800" b="0" cap="none" baseline="0">
                <a:solidFill>
                  <a:schemeClr val="bg1"/>
                </a:solidFill>
                <a:effectLst/>
                <a:latin typeface="+mj-lt"/>
              </a:defRPr>
            </a:lvl1pPr>
          </a:lstStyle>
          <a:p>
            <a:pPr lvl="0"/>
            <a:r>
              <a:rPr lang="en-US" dirty="0"/>
              <a:t>Click to Edit Industry</a:t>
            </a:r>
          </a:p>
        </p:txBody>
      </p:sp>
      <p:sp>
        <p:nvSpPr>
          <p:cNvPr id="5" name="Content Placeholder 3"/>
          <p:cNvSpPr>
            <a:spLocks noGrp="1"/>
          </p:cNvSpPr>
          <p:nvPr>
            <p:ph sz="quarter" idx="15" hasCustomPrompt="1"/>
          </p:nvPr>
        </p:nvSpPr>
        <p:spPr>
          <a:xfrm>
            <a:off x="0" y="643515"/>
            <a:ext cx="6510270" cy="3977640"/>
          </a:xfrm>
        </p:spPr>
        <p:txBody>
          <a:bodyPr wrap="square" lIns="91440" rIns="0" anchor="t">
            <a:noAutofit/>
          </a:bodyPr>
          <a:lstStyle>
            <a:lvl1pPr>
              <a:defRPr sz="2000" baseline="0">
                <a:latin typeface="+mn-lt"/>
              </a:defRPr>
            </a:lvl1pPr>
            <a:lvl2pPr>
              <a:defRPr baseline="0">
                <a:latin typeface="+mn-lt"/>
              </a:defRPr>
            </a:lvl2pPr>
            <a:lvl3pPr>
              <a:defRPr baseline="0">
                <a:latin typeface="+mn-lt"/>
              </a:defRPr>
            </a:lvl3pPr>
            <a:lvl4pPr>
              <a:defRPr baseline="0">
                <a:latin typeface="+mn-lt"/>
              </a:defRPr>
            </a:lvl4pPr>
            <a:lvl5pPr>
              <a:defRPr baseline="0">
                <a:latin typeface="+mj-lt"/>
              </a:defRPr>
            </a:lvl5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18" name="Text Placeholder 4"/>
          <p:cNvSpPr>
            <a:spLocks noGrp="1"/>
          </p:cNvSpPr>
          <p:nvPr>
            <p:ph type="body" sz="quarter" idx="14" hasCustomPrompt="1"/>
          </p:nvPr>
        </p:nvSpPr>
        <p:spPr>
          <a:xfrm>
            <a:off x="6602878" y="776288"/>
            <a:ext cx="2448000" cy="1869230"/>
          </a:xfrm>
        </p:spPr>
        <p:txBody>
          <a:bodyPr wrap="square" anchor="t">
            <a:noAutofit/>
          </a:bodyPr>
          <a:lstStyle>
            <a:lvl1pPr marL="0" indent="-182880">
              <a:lnSpc>
                <a:spcPct val="85000"/>
              </a:lnSpc>
              <a:buFont typeface="Arial" pitchFamily="34" charset="0"/>
              <a:buNone/>
              <a:defRPr sz="1600" b="0" cap="none" baseline="0">
                <a:solidFill>
                  <a:schemeClr val="bg1"/>
                </a:solidFill>
              </a:defRPr>
            </a:lvl1pPr>
            <a:lvl2pPr marL="0" indent="0">
              <a:buFontTx/>
              <a:buNone/>
              <a:defRPr/>
            </a:lvl2pPr>
            <a:lvl3pPr marL="182880" indent="0">
              <a:buFontTx/>
              <a:buNone/>
              <a:defRPr/>
            </a:lvl3pPr>
            <a:lvl4pPr marL="365760" indent="0">
              <a:buFontTx/>
              <a:buNone/>
              <a:defRPr/>
            </a:lvl4pPr>
            <a:lvl5pPr marL="548640" indent="0">
              <a:buFontTx/>
              <a:buNone/>
              <a:defRPr/>
            </a:lvl5pPr>
          </a:lstStyle>
          <a:p>
            <a:pPr lvl="0"/>
            <a:r>
              <a:rPr lang="en-US" dirty="0"/>
              <a:t>“Add a customer win quote here regarding “Expected Results” and/or how the organization has been using SAS in the past.</a:t>
            </a:r>
          </a:p>
          <a:p>
            <a:pPr lvl="0"/>
            <a:r>
              <a:rPr lang="en-US" dirty="0"/>
              <a:t>If the name and title are unavailable, add the company name only.”</a:t>
            </a:r>
          </a:p>
        </p:txBody>
      </p:sp>
      <p:sp>
        <p:nvSpPr>
          <p:cNvPr id="4" name="Text Placeholder 5"/>
          <p:cNvSpPr>
            <a:spLocks noGrp="1"/>
          </p:cNvSpPr>
          <p:nvPr>
            <p:ph type="body" sz="quarter" idx="16" hasCustomPrompt="1"/>
          </p:nvPr>
        </p:nvSpPr>
        <p:spPr>
          <a:xfrm>
            <a:off x="6598393" y="3649609"/>
            <a:ext cx="2450592" cy="286232"/>
          </a:xfrm>
        </p:spPr>
        <p:txBody>
          <a:bodyPr anchor="t" anchorCtr="0">
            <a:noAutofit/>
          </a:bodyPr>
          <a:lstStyle>
            <a:lvl1pPr marL="0" indent="0" algn="l">
              <a:lnSpc>
                <a:spcPct val="85000"/>
              </a:lnSpc>
              <a:buNone/>
              <a:defRPr sz="1400" b="0">
                <a:solidFill>
                  <a:schemeClr val="bg1"/>
                </a:solidFill>
                <a:effectLst/>
                <a:latin typeface="+mn-lt"/>
              </a:defRPr>
            </a:lvl1pPr>
          </a:lstStyle>
          <a:p>
            <a:pPr lvl="0"/>
            <a:r>
              <a:rPr lang="en-US" dirty="0"/>
              <a:t>Spokesperson’s Name</a:t>
            </a:r>
          </a:p>
        </p:txBody>
      </p:sp>
      <p:sp>
        <p:nvSpPr>
          <p:cNvPr id="7" name="Text Placeholder 6"/>
          <p:cNvSpPr>
            <a:spLocks noGrp="1"/>
          </p:cNvSpPr>
          <p:nvPr>
            <p:ph type="body" sz="quarter" idx="17" hasCustomPrompt="1"/>
          </p:nvPr>
        </p:nvSpPr>
        <p:spPr>
          <a:xfrm>
            <a:off x="6598393" y="3941854"/>
            <a:ext cx="2450592" cy="258532"/>
          </a:xfrm>
        </p:spPr>
        <p:txBody>
          <a:bodyPr wrap="square" anchor="t">
            <a:noAutofit/>
          </a:bodyPr>
          <a:lstStyle>
            <a:lvl1pPr marL="182880" indent="0" algn="l">
              <a:lnSpc>
                <a:spcPct val="85000"/>
              </a:lnSpc>
              <a:buNone/>
              <a:defRPr sz="1200">
                <a:solidFill>
                  <a:schemeClr val="bg1">
                    <a:lumMod val="85000"/>
                  </a:schemeClr>
                </a:solidFill>
                <a:effectLst/>
              </a:defRPr>
            </a:lvl1pPr>
          </a:lstStyle>
          <a:p>
            <a:pPr lvl="0"/>
            <a:r>
              <a:rPr lang="en-US" dirty="0"/>
              <a:t>Spokesperson’s Job Title</a:t>
            </a:r>
          </a:p>
        </p:txBody>
      </p:sp>
      <p:sp>
        <p:nvSpPr>
          <p:cNvPr id="11" name="Text Placeholder 7"/>
          <p:cNvSpPr>
            <a:spLocks noGrp="1"/>
          </p:cNvSpPr>
          <p:nvPr>
            <p:ph type="body" sz="half" idx="13" hasCustomPrompt="1"/>
          </p:nvPr>
        </p:nvSpPr>
        <p:spPr>
          <a:xfrm flipH="1">
            <a:off x="-2" y="4620985"/>
            <a:ext cx="6510270" cy="276999"/>
          </a:xfrm>
        </p:spPr>
        <p:txBody>
          <a:bodyPr wrap="square" lIns="182880" rIns="182880" anchor="b">
            <a:noAutofit/>
          </a:bodyPr>
          <a:lstStyle>
            <a:lvl1pPr marL="0" indent="0" algn="ctr">
              <a:lnSpc>
                <a:spcPct val="100000"/>
              </a:lnSpc>
              <a:buFont typeface="Arial" pitchFamily="34" charset="0"/>
              <a:buNone/>
              <a:defRPr sz="1200" b="0" cap="none" baseline="0">
                <a:solidFill>
                  <a:schemeClr val="accent1"/>
                </a:solidFill>
                <a:effectLst/>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Customer Validation Slide – For One-to-One Use Only - NO EXTERNAL DISTRIBUTION</a:t>
            </a:r>
          </a:p>
        </p:txBody>
      </p:sp>
      <p:sp>
        <p:nvSpPr>
          <p:cNvPr id="3" name="Slide Number Placeholder 8"/>
          <p:cNvSpPr>
            <a:spLocks noGrp="1"/>
          </p:cNvSpPr>
          <p:nvPr>
            <p:ph type="sldNum" sz="quarter" idx="18"/>
          </p:nvPr>
        </p:nvSpPr>
        <p:spPr>
          <a:xfrm>
            <a:off x="0" y="4912668"/>
            <a:ext cx="914400" cy="230832"/>
          </a:xfrm>
        </p:spPr>
        <p:txBody>
          <a:bodyPr/>
          <a:lstStyle>
            <a:lvl1pPr algn="l">
              <a:defRPr/>
            </a:lvl1pPr>
          </a:lstStyle>
          <a:p>
            <a:pPr>
              <a:defRPr/>
            </a:pPr>
            <a:fld id="{0DB298ED-ACC4-4543-9C33-276851EA6B65}" type="slidenum">
              <a:rPr lang="en-US" altLang="en-US" smtClean="0"/>
              <a:pPr>
                <a:defRPr/>
              </a:pPr>
              <a:t>‹#›</a:t>
            </a:fld>
            <a:endParaRPr lang="en-US" altLang="en-US" dirty="0"/>
          </a:p>
        </p:txBody>
      </p:sp>
      <p:pic>
        <p:nvPicPr>
          <p:cNvPr id="15"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1344318908"/>
      </p:ext>
    </p:extLst>
  </p:cSld>
  <p:clrMapOvr>
    <a:masterClrMapping/>
  </p:clrMapOvr>
  <p:hf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a:xfrm>
            <a:off x="0" y="1802998"/>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custDataLst>
              <p:tags r:id="rId2"/>
            </p:custDataLst>
          </p:nvPr>
        </p:nvSpPr>
        <p:spPr>
          <a:xfrm>
            <a:off x="0" y="2383824"/>
            <a:ext cx="9144000" cy="353943"/>
          </a:xfrm>
        </p:spPr>
        <p:txBody>
          <a:bodyPr anchor="t">
            <a:spAutoFit/>
          </a:bodyPr>
          <a:lstStyle>
            <a:lvl1pPr marL="0" indent="-182880" algn="ctr">
              <a:lnSpc>
                <a:spcPct val="85000"/>
              </a:lnSpc>
              <a:spcBef>
                <a:spcPts val="800"/>
              </a:spcBef>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custDataLst>
              <p:tags r:id="rId3"/>
            </p:custDataLst>
          </p:nvPr>
        </p:nvSpPr>
        <p:spPr/>
        <p:txBody>
          <a:bodyPr/>
          <a:lstStyle>
            <a:lvl1pPr>
              <a:defRPr>
                <a:solidFill>
                  <a:schemeClr val="bg1">
                    <a:lumMod val="85000"/>
                  </a:schemeClr>
                </a:solidFill>
              </a:defRPr>
            </a:lvl1pPr>
          </a:lstStyle>
          <a:p>
            <a:pPr>
              <a:defRPr/>
            </a:pPr>
            <a:fld id="{0DB298ED-ACC4-4543-9C33-276851EA6B65}" type="slidenum">
              <a:rPr lang="en-US" altLang="en-US" smtClean="0"/>
              <a:pPr>
                <a:defRPr/>
              </a:pPr>
              <a:t>‹#›</a:t>
            </a:fld>
            <a:endParaRPr lang="en-US" altLang="en-US" dirty="0"/>
          </a:p>
        </p:txBody>
      </p:sp>
      <p:sp>
        <p:nvSpPr>
          <p:cNvPr id="10" name="TextBox 4"/>
          <p:cNvSpPr txBox="1"/>
          <p:nvPr>
            <p:custDataLst>
              <p:tags r:id="rId4"/>
            </p:custDataLst>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6" name="Picture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419704083"/>
      </p:ext>
    </p:extLst>
  </p:cSld>
  <p:clrMapOvr>
    <a:masterClrMapping/>
  </p:clrMapOvr>
  <p:hf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Green_Section Header">
    <p:bg>
      <p:bgPr>
        <a:gradFill>
          <a:gsLst>
            <a:gs pos="0">
              <a:srgbClr val="90B328"/>
            </a:gs>
            <a:gs pos="100000">
              <a:srgbClr val="4B7C1A"/>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pPr>
              <a:defRPr/>
            </a:pPr>
            <a:fld id="{0DB298ED-ACC4-4543-9C33-276851EA6B65}" type="slidenum">
              <a:rPr lang="en-US" altLang="en-US" smtClean="0"/>
              <a:pPr>
                <a:defRPr/>
              </a:pPr>
              <a:t>‹#›</a:t>
            </a:fld>
            <a:endParaRPr lang="en-US" alt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9EC62C"/>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1510804954"/>
      </p:ext>
    </p:extLst>
  </p:cSld>
  <p:clrMapOvr>
    <a:masterClrMapping/>
  </p:clrMapOvr>
  <p:hf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p:cSld name="Aquamarine_Section Header">
    <p:bg>
      <p:bgPr>
        <a:gradFill>
          <a:gsLst>
            <a:gs pos="0">
              <a:srgbClr val="00B08D"/>
            </a:gs>
            <a:gs pos="100000">
              <a:srgbClr val="018566"/>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custDataLst>
              <p:tags r:id="rId2"/>
            </p:custDataLst>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custDataLst>
              <p:tags r:id="rId3"/>
            </p:custDataLst>
          </p:nvPr>
        </p:nvSpPr>
        <p:spPr/>
        <p:txBody>
          <a:bodyPr/>
          <a:lstStyle>
            <a:lvl1pPr>
              <a:defRPr>
                <a:solidFill>
                  <a:schemeClr val="bg1">
                    <a:lumMod val="85000"/>
                  </a:schemeClr>
                </a:solidFill>
              </a:defRPr>
            </a:lvl1pPr>
          </a:lstStyle>
          <a:p>
            <a:pPr>
              <a:defRPr/>
            </a:pPr>
            <a:fld id="{0DB298ED-ACC4-4543-9C33-276851EA6B65}" type="slidenum">
              <a:rPr lang="en-US" altLang="en-US" smtClean="0"/>
              <a:pPr>
                <a:defRPr/>
              </a:pPr>
              <a:t>‹#›</a:t>
            </a:fld>
            <a:endParaRPr lang="en-US" altLang="en-US" dirty="0"/>
          </a:p>
        </p:txBody>
      </p:sp>
      <p:sp>
        <p:nvSpPr>
          <p:cNvPr id="10" name="TextBox 4"/>
          <p:cNvSpPr txBox="1"/>
          <p:nvPr>
            <p:custDataLst>
              <p:tags r:id="rId4"/>
            </p:custDataLst>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0CCA5"/>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1412212031"/>
      </p:ext>
    </p:extLst>
  </p:cSld>
  <p:clrMapOvr>
    <a:masterClrMapping/>
  </p:clrMapOvr>
  <p:hf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p:cSld name="Blue_Section Header">
    <p:bg>
      <p:bgPr>
        <a:gradFill>
          <a:gsLst>
            <a:gs pos="0">
              <a:srgbClr val="61BAE9"/>
            </a:gs>
            <a:gs pos="100000">
              <a:srgbClr val="006A9F"/>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pPr>
              <a:defRPr/>
            </a:pPr>
            <a:fld id="{0DB298ED-ACC4-4543-9C33-276851EA6B65}" type="slidenum">
              <a:rPr lang="en-US" altLang="en-US" smtClean="0"/>
              <a:pPr>
                <a:defRPr/>
              </a:pPr>
              <a:t>‹#›</a:t>
            </a:fld>
            <a:endParaRPr lang="en-US" alt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53C6FF"/>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595582623"/>
      </p:ext>
    </p:extLst>
  </p:cSld>
  <p:clrMapOvr>
    <a:masterClrMapping/>
  </p:clrMapOvr>
  <p:hf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p:cSld name="Violet_Section Header">
    <p:bg>
      <p:bgPr>
        <a:gradFill>
          <a:gsLst>
            <a:gs pos="0">
              <a:srgbClr val="3D5AAE"/>
            </a:gs>
            <a:gs pos="100000">
              <a:srgbClr val="2C367C"/>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custDataLst>
              <p:tags r:id="rId2"/>
            </p:custDataLst>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custDataLst>
              <p:tags r:id="rId3"/>
            </p:custDataLst>
          </p:nvPr>
        </p:nvSpPr>
        <p:spPr/>
        <p:txBody>
          <a:bodyPr/>
          <a:lstStyle>
            <a:lvl1pPr>
              <a:defRPr>
                <a:solidFill>
                  <a:schemeClr val="bg1">
                    <a:lumMod val="85000"/>
                  </a:schemeClr>
                </a:solidFill>
              </a:defRPr>
            </a:lvl1pPr>
          </a:lstStyle>
          <a:p>
            <a:pPr>
              <a:defRPr/>
            </a:pPr>
            <a:fld id="{0DB298ED-ACC4-4543-9C33-276851EA6B65}" type="slidenum">
              <a:rPr lang="en-US" altLang="en-US" smtClean="0"/>
              <a:pPr>
                <a:defRPr/>
              </a:pPr>
              <a:t>‹#›</a:t>
            </a:fld>
            <a:endParaRPr lang="en-US" altLang="en-US" dirty="0"/>
          </a:p>
        </p:txBody>
      </p:sp>
      <p:sp>
        <p:nvSpPr>
          <p:cNvPr id="10" name="TextBox 4"/>
          <p:cNvSpPr txBox="1"/>
          <p:nvPr>
            <p:custDataLst>
              <p:tags r:id="rId4"/>
            </p:custDataLst>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727DCC"/>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3981788237"/>
      </p:ext>
    </p:extLst>
  </p:cSld>
  <p:clrMapOvr>
    <a:masterClrMapping/>
  </p:clrMapOvr>
  <p:hf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p:cSld name="SAS Closing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0" y="2120427"/>
            <a:ext cx="9144000" cy="584775"/>
          </a:xfrm>
        </p:spPr>
        <p:txBody>
          <a:bodyPr anchor="ctr" anchorCtr="0">
            <a:spAutoFit/>
          </a:bodyPr>
          <a:lstStyle>
            <a:lvl1pPr algn="ctr">
              <a:defRPr sz="3200" baseline="0">
                <a:solidFill>
                  <a:schemeClr val="bg1"/>
                </a:solidFill>
                <a:latin typeface="+mj-lt"/>
              </a:defRPr>
            </a:lvl1pPr>
          </a:lstStyle>
          <a:p>
            <a:r>
              <a:rPr lang="en-US" dirty="0"/>
              <a:t>Click to Edit Title</a:t>
            </a:r>
          </a:p>
        </p:txBody>
      </p:sp>
      <p:sp>
        <p:nvSpPr>
          <p:cNvPr id="3" name="TextBox 2">
            <a:hlinkClick r:id="rId3"/>
          </p:cNvPr>
          <p:cNvSpPr txBox="1"/>
          <p:nvPr/>
        </p:nvSpPr>
        <p:spPr>
          <a:xfrm>
            <a:off x="-4574" y="3943877"/>
            <a:ext cx="9144003" cy="369332"/>
          </a:xfrm>
          <a:prstGeom prst="rect">
            <a:avLst/>
          </a:prstGeom>
          <a:noFill/>
        </p:spPr>
        <p:txBody>
          <a:bodyPr wrap="square" rtlCol="0" anchor="b" anchorCtr="0">
            <a:spAutoFit/>
          </a:bodyPr>
          <a:lstStyle/>
          <a:p>
            <a:pPr algn="ctr" defTabSz="182880"/>
            <a:r>
              <a:rPr lang="en-US" sz="1800" baseline="0" dirty="0">
                <a:solidFill>
                  <a:schemeClr val="bg1"/>
                </a:solidFill>
              </a:rPr>
              <a:t>sas.com</a:t>
            </a:r>
          </a:p>
        </p:txBody>
      </p:sp>
      <p:sp>
        <p:nvSpPr>
          <p:cNvPr id="6" name="TextBox 3"/>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4"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1920804" cy="1806509"/>
          </a:xfrm>
          <a:prstGeom prst="rect">
            <a:avLst/>
          </a:prstGeom>
        </p:spPr>
      </p:pic>
      <p:pic>
        <p:nvPicPr>
          <p:cNvPr id="10"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85548" y="4500631"/>
            <a:ext cx="914366" cy="507981"/>
          </a:xfrm>
          <a:prstGeom prst="rect">
            <a:avLst/>
          </a:prstGeom>
        </p:spPr>
      </p:pic>
    </p:spTree>
    <p:extLst>
      <p:ext uri="{BB962C8B-B14F-4D97-AF65-F5344CB8AC3E}">
        <p14:creationId xmlns:p14="http://schemas.microsoft.com/office/powerpoint/2010/main" val="2671599672"/>
      </p:ext>
    </p:extLst>
  </p:cSld>
  <p:clrMapOvr>
    <a:masterClrMapping/>
  </p:clrMapOvr>
  <p:hf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Image Only">
    <p:spTree>
      <p:nvGrpSpPr>
        <p:cNvPr id="1" name=""/>
        <p:cNvGrpSpPr/>
        <p:nvPr/>
      </p:nvGrpSpPr>
      <p:grpSpPr>
        <a:xfrm>
          <a:off x="0" y="0"/>
          <a:ext cx="0" cy="0"/>
          <a:chOff x="0" y="0"/>
          <a:chExt cx="0" cy="0"/>
        </a:xfrm>
      </p:grpSpPr>
      <p:sp>
        <p:nvSpPr>
          <p:cNvPr id="3" name="Slide Number Placeholder 1"/>
          <p:cNvSpPr>
            <a:spLocks noGrp="1"/>
          </p:cNvSpPr>
          <p:nvPr>
            <p:ph type="sldNum" sz="quarter" idx="11"/>
          </p:nvPr>
        </p:nvSpPr>
        <p:spPr>
          <a:xfrm>
            <a:off x="4114800" y="4754880"/>
            <a:ext cx="914400" cy="230832"/>
          </a:xfrm>
        </p:spPr>
        <p:txBody>
          <a:bodyPr/>
          <a:lstStyle/>
          <a:p>
            <a:pPr>
              <a:defRPr/>
            </a:pPr>
            <a:fld id="{0DB298ED-ACC4-4543-9C33-276851EA6B65}" type="slidenum">
              <a:rPr lang="en-US" altLang="en-US" smtClean="0"/>
              <a:pPr>
                <a:defRPr/>
              </a:pPr>
              <a:t>‹#›</a:t>
            </a:fld>
            <a:endParaRPr lang="en-US" altLang="en-US" dirty="0"/>
          </a:p>
        </p:txBody>
      </p:sp>
    </p:spTree>
    <p:extLst>
      <p:ext uri="{BB962C8B-B14F-4D97-AF65-F5344CB8AC3E}">
        <p14:creationId xmlns:p14="http://schemas.microsoft.com/office/powerpoint/2010/main" val="101956300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26364" y="192024"/>
            <a:ext cx="7891272" cy="457200"/>
          </a:xfrm>
        </p:spPr>
        <p:txBody>
          <a:bodyPr>
            <a:noAutofit/>
          </a:bodyPr>
          <a:lstStyle>
            <a:lvl1pPr algn="ctr">
              <a:defRPr baseline="0">
                <a:solidFill>
                  <a:schemeClr val="tx2"/>
                </a:solidFill>
              </a:defRPr>
            </a:lvl1pPr>
          </a:lstStyle>
          <a:p>
            <a:r>
              <a:rPr lang="en-US" dirty="0"/>
              <a:t>Click to Edit Title</a:t>
            </a:r>
          </a:p>
        </p:txBody>
      </p:sp>
      <p:sp>
        <p:nvSpPr>
          <p:cNvPr id="5" name="Text Placeholder 2"/>
          <p:cNvSpPr>
            <a:spLocks noGrp="1"/>
          </p:cNvSpPr>
          <p:nvPr>
            <p:ph type="body" sz="quarter" idx="3" hasCustomPrompt="1"/>
          </p:nvPr>
        </p:nvSpPr>
        <p:spPr>
          <a:xfrm>
            <a:off x="627641" y="640080"/>
            <a:ext cx="7891272" cy="274320"/>
          </a:xfrm>
        </p:spPr>
        <p:txBody>
          <a:bodyPr wrap="square" anchor="t" anchorCtr="0">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subtitle</a:t>
            </a:r>
          </a:p>
        </p:txBody>
      </p:sp>
      <p:sp>
        <p:nvSpPr>
          <p:cNvPr id="6" name="Content Placeholder 3"/>
          <p:cNvSpPr>
            <a:spLocks noGrp="1"/>
          </p:cNvSpPr>
          <p:nvPr>
            <p:ph sz="quarter" idx="4" hasCustomPrompt="1"/>
          </p:nvPr>
        </p:nvSpPr>
        <p:spPr>
          <a:xfrm>
            <a:off x="627641" y="1131947"/>
            <a:ext cx="3886200" cy="3639312"/>
          </a:xfrm>
        </p:spPr>
        <p:txBody>
          <a:bodyPr wrap="square" anchor="t" anchorCtr="0">
            <a:noAutofit/>
          </a:bodyPr>
          <a:lstStyle>
            <a:lvl1pPr marL="0" marR="0" indent="0" algn="l" defTabSz="365760" rtl="0" eaLnBrk="1" fontAlgn="auto" latinLnBrk="0" hangingPunct="1">
              <a:lnSpc>
                <a:spcPts val="2000"/>
              </a:lnSpc>
              <a:spcBef>
                <a:spcPts val="600"/>
              </a:spcBef>
              <a:spcAft>
                <a:spcPts val="0"/>
              </a:spcAft>
              <a:buClr>
                <a:srgbClr val="0074BE"/>
              </a:buClr>
              <a:buSzPct val="80000"/>
              <a:buFontTx/>
              <a:buNone/>
              <a:tabLst/>
              <a:defRPr sz="2000" baseline="0">
                <a:solidFill>
                  <a:schemeClr val="tx2"/>
                </a:solidFill>
                <a:latin typeface="+mn-lt"/>
              </a:defRPr>
            </a:lvl1pPr>
            <a:lvl2pPr marL="182563" marR="0" indent="-182563" algn="l" defTabSz="365760" rtl="0" eaLnBrk="1" fontAlgn="auto" latinLnBrk="0" hangingPunct="1">
              <a:lnSpc>
                <a:spcPts val="2000"/>
              </a:lnSpc>
              <a:spcBef>
                <a:spcPts val="600"/>
              </a:spcBef>
              <a:spcAft>
                <a:spcPts val="0"/>
              </a:spcAft>
              <a:buClr>
                <a:schemeClr val="tx1"/>
              </a:buClr>
              <a:buSzPct val="80000"/>
              <a:buFont typeface="Arial" panose="020B0604020202020204" pitchFamily="34" charset="0"/>
              <a:buChar char="•"/>
              <a:tabLst/>
              <a:defRPr sz="1800" baseline="0">
                <a:latin typeface="+mn-lt"/>
              </a:defRPr>
            </a:lvl2pPr>
            <a:lvl3pPr marL="396875" marR="0" indent="-182563" algn="l" defTabSz="365760" rtl="0" eaLnBrk="1" fontAlgn="auto" latinLnBrk="0" hangingPunct="1">
              <a:lnSpc>
                <a:spcPts val="2000"/>
              </a:lnSpc>
              <a:spcBef>
                <a:spcPts val="600"/>
              </a:spcBef>
              <a:spcAft>
                <a:spcPts val="0"/>
              </a:spcAft>
              <a:buClr>
                <a:srgbClr val="000000">
                  <a:lumMod val="65000"/>
                  <a:lumOff val="35000"/>
                </a:srgbClr>
              </a:buClr>
              <a:buSzPct val="80000"/>
              <a:buFont typeface="Arial" panose="020B0604020202020204" pitchFamily="34" charset="0"/>
              <a:buChar char="•"/>
              <a:tabLst/>
              <a:defRPr sz="1400" baseline="0">
                <a:latin typeface="+mn-lt"/>
              </a:defRPr>
            </a:lvl3pPr>
            <a:lvl4pPr marL="628650" marR="0" indent="-182563" algn="l" defTabSz="365760" rtl="0" eaLnBrk="1" fontAlgn="auto" latinLnBrk="0" hangingPunct="1">
              <a:lnSpc>
                <a:spcPts val="2000"/>
              </a:lnSpc>
              <a:spcBef>
                <a:spcPts val="600"/>
              </a:spcBef>
              <a:spcAft>
                <a:spcPts val="0"/>
              </a:spcAft>
              <a:buClr>
                <a:srgbClr val="000000">
                  <a:lumMod val="65000"/>
                  <a:lumOff val="35000"/>
                </a:srgbClr>
              </a:buClr>
              <a:buSzPct val="100000"/>
              <a:buFont typeface="Calibri" panose="020F0502020204030204" pitchFamily="34" charset="0"/>
              <a:buChar char="-"/>
              <a:tabLst/>
              <a:defRPr sz="1200" baseline="0">
                <a:latin typeface="+mj-lt"/>
              </a:defRPr>
            </a:lvl4pPr>
            <a:lvl5pPr>
              <a:defRPr sz="1000" baseline="0">
                <a:latin typeface="+mj-lt"/>
              </a:defRPr>
            </a:lvl5pPr>
            <a:lvl6pPr>
              <a:defRPr sz="1600"/>
            </a:lvl6pPr>
            <a:lvl7pPr>
              <a:defRPr sz="1600"/>
            </a:lvl7pPr>
            <a:lvl8pPr>
              <a:defRPr sz="1600"/>
            </a:lvl8pPr>
            <a:lvl9pPr>
              <a:defRPr sz="1600"/>
            </a:lvl9p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dirty="0">
                <a:ln>
                  <a:noFill/>
                </a:ln>
                <a:solidFill>
                  <a:srgbClr val="04304B"/>
                </a:solidFill>
                <a:effectLst/>
                <a:uLnTx/>
                <a:uFillTx/>
                <a:latin typeface="+mn-lt"/>
                <a:ea typeface="+mn-ea"/>
                <a:cs typeface="+mn-cs"/>
              </a:rPr>
              <a:t>Click to add text or click an icon to add other content types.	</a:t>
            </a:r>
          </a:p>
          <a:p>
            <a:pPr marL="182563" marR="0" lvl="1"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a:pPr>
            <a:r>
              <a:rPr kumimoji="0" lang="en-US" sz="2000" b="0" i="0" u="none" strike="noStrike" kern="1200" cap="none" spc="0" normalizeH="0" baseline="0" noProof="0" dirty="0">
                <a:ln>
                  <a:noFill/>
                </a:ln>
                <a:solidFill>
                  <a:srgbClr val="000000">
                    <a:lumMod val="65000"/>
                    <a:lumOff val="35000"/>
                  </a:srgbClr>
                </a:solidFill>
                <a:effectLst/>
                <a:uLnTx/>
                <a:uFillTx/>
                <a:latin typeface="+mn-lt"/>
                <a:ea typeface="+mn-ea"/>
                <a:cs typeface="+mn-cs"/>
              </a:rPr>
              <a:t>First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r>
              <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rPr>
              <a:t>Second bullet</a:t>
            </a:r>
          </a:p>
          <a:p>
            <a:pPr marL="628650" marR="0" lvl="3"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a:pPr>
            <a:r>
              <a:rPr kumimoji="0" lang="en-US" sz="1600" b="0" i="0" u="none" strike="noStrike" kern="1200" cap="none" spc="0" normalizeH="0" baseline="0" noProof="0" dirty="0">
                <a:ln>
                  <a:noFill/>
                </a:ln>
                <a:solidFill>
                  <a:srgbClr val="000000">
                    <a:lumMod val="65000"/>
                    <a:lumOff val="35000"/>
                  </a:srgbClr>
                </a:solidFill>
                <a:effectLst/>
                <a:uLnTx/>
                <a:uFillTx/>
                <a:latin typeface="Calibri Light"/>
                <a:ea typeface="+mn-ea"/>
                <a:cs typeface="+mn-cs"/>
              </a:rPr>
              <a:t>Third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endPar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endParaRPr>
          </a:p>
        </p:txBody>
      </p:sp>
      <p:sp>
        <p:nvSpPr>
          <p:cNvPr id="7" name="Content Placeholder 4"/>
          <p:cNvSpPr>
            <a:spLocks noGrp="1"/>
          </p:cNvSpPr>
          <p:nvPr>
            <p:ph sz="quarter" idx="15" hasCustomPrompt="1"/>
          </p:nvPr>
        </p:nvSpPr>
        <p:spPr>
          <a:xfrm>
            <a:off x="4634121" y="1131947"/>
            <a:ext cx="3886200" cy="3639312"/>
          </a:xfrm>
        </p:spPr>
        <p:txBody>
          <a:bodyPr wrap="square">
            <a:noAutofit/>
          </a:bodyPr>
          <a:lstStyle>
            <a:lvl1pPr marL="0" marR="0" indent="0" algn="l" defTabSz="365760" rtl="0" eaLnBrk="1" fontAlgn="auto" latinLnBrk="0" hangingPunct="1">
              <a:lnSpc>
                <a:spcPts val="2000"/>
              </a:lnSpc>
              <a:spcBef>
                <a:spcPts val="600"/>
              </a:spcBef>
              <a:spcAft>
                <a:spcPts val="0"/>
              </a:spcAft>
              <a:buClr>
                <a:srgbClr val="0074BE"/>
              </a:buClr>
              <a:buSzPct val="80000"/>
              <a:buFontTx/>
              <a:buNone/>
              <a:tabLst/>
              <a:defRPr sz="2000" baseline="0">
                <a:solidFill>
                  <a:schemeClr val="tx2"/>
                </a:solidFill>
                <a:latin typeface="+mn-lt"/>
              </a:defRPr>
            </a:lvl1pPr>
            <a:lvl2pPr marL="457200" marR="0" indent="-457200" algn="l" defTabSz="365760" rtl="0" eaLnBrk="1" fontAlgn="auto" latinLnBrk="0" hangingPunct="1">
              <a:lnSpc>
                <a:spcPts val="2000"/>
              </a:lnSpc>
              <a:spcBef>
                <a:spcPts val="600"/>
              </a:spcBef>
              <a:spcAft>
                <a:spcPts val="0"/>
              </a:spcAft>
              <a:buClr>
                <a:schemeClr val="tx1"/>
              </a:buClr>
              <a:buSzPct val="80000"/>
              <a:buFont typeface="+mj-lt"/>
              <a:buAutoNum type="arabicPeriod"/>
              <a:tabLst/>
              <a:defRPr baseline="0">
                <a:latin typeface="+mn-lt"/>
              </a:defRPr>
            </a:lvl2pPr>
            <a:lvl3pPr marL="396875" marR="0" indent="-182563" algn="l" defTabSz="365760" rtl="0" eaLnBrk="1" fontAlgn="auto" latinLnBrk="0" hangingPunct="1">
              <a:lnSpc>
                <a:spcPts val="2000"/>
              </a:lnSpc>
              <a:spcBef>
                <a:spcPts val="600"/>
              </a:spcBef>
              <a:spcAft>
                <a:spcPts val="0"/>
              </a:spcAft>
              <a:buClr>
                <a:srgbClr val="000000">
                  <a:lumMod val="65000"/>
                  <a:lumOff val="35000"/>
                </a:srgbClr>
              </a:buClr>
              <a:buSzPct val="80000"/>
              <a:buFont typeface="Arial" panose="020B0604020202020204" pitchFamily="34" charset="0"/>
              <a:buChar char="•"/>
              <a:tabLst/>
              <a:defRPr baseline="0">
                <a:latin typeface="+mn-lt"/>
              </a:defRPr>
            </a:lvl3pPr>
            <a:lvl4pPr marL="628650" marR="0" indent="-182563" algn="l" defTabSz="365760" rtl="0" eaLnBrk="1" fontAlgn="auto" latinLnBrk="0" hangingPunct="1">
              <a:lnSpc>
                <a:spcPts val="2000"/>
              </a:lnSpc>
              <a:spcBef>
                <a:spcPts val="600"/>
              </a:spcBef>
              <a:spcAft>
                <a:spcPts val="0"/>
              </a:spcAft>
              <a:buClr>
                <a:srgbClr val="000000">
                  <a:lumMod val="65000"/>
                  <a:lumOff val="35000"/>
                </a:srgbClr>
              </a:buClr>
              <a:buSzPct val="100000"/>
              <a:buFont typeface="Calibri" panose="020F0502020204030204" pitchFamily="34" charset="0"/>
              <a:buChar char="-"/>
              <a:tabLst/>
              <a:defRPr baseline="0">
                <a:latin typeface="+mj-lt"/>
              </a:defRPr>
            </a:lvl4pPr>
            <a:lvl5pPr>
              <a:defRPr baseline="0">
                <a:latin typeface="+mj-lt"/>
              </a:defRPr>
            </a:lvl5p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dirty="0">
                <a:ln>
                  <a:noFill/>
                </a:ln>
                <a:solidFill>
                  <a:srgbClr val="04304B"/>
                </a:solidFill>
                <a:effectLst/>
                <a:uLnTx/>
                <a:uFillTx/>
                <a:latin typeface="+mn-lt"/>
                <a:ea typeface="+mn-ea"/>
                <a:cs typeface="+mn-cs"/>
              </a:rPr>
              <a:t>Click to add text or click an icon to add other content types.	</a:t>
            </a:r>
          </a:p>
          <a:p>
            <a:pPr marL="182563" marR="0" lvl="1"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a:pPr>
            <a:r>
              <a:rPr kumimoji="0" lang="en-US" sz="2000" b="0" i="0" u="none" strike="noStrike" kern="1200" cap="none" spc="0" normalizeH="0" baseline="0" noProof="0" dirty="0">
                <a:ln>
                  <a:noFill/>
                </a:ln>
                <a:solidFill>
                  <a:srgbClr val="000000">
                    <a:lumMod val="65000"/>
                    <a:lumOff val="35000"/>
                  </a:srgbClr>
                </a:solidFill>
                <a:effectLst/>
                <a:uLnTx/>
                <a:uFillTx/>
                <a:latin typeface="+mn-lt"/>
                <a:ea typeface="+mn-ea"/>
                <a:cs typeface="+mn-cs"/>
              </a:rPr>
              <a:t>First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r>
              <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rPr>
              <a:t>Second bullet</a:t>
            </a:r>
          </a:p>
          <a:p>
            <a:pPr marL="628650" marR="0" lvl="3"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a:pPr>
            <a:r>
              <a:rPr kumimoji="0" lang="en-US" sz="1600" b="0" i="0" u="none" strike="noStrike" kern="1200" cap="none" spc="0" normalizeH="0" baseline="0" noProof="0" dirty="0">
                <a:ln>
                  <a:noFill/>
                </a:ln>
                <a:solidFill>
                  <a:srgbClr val="000000">
                    <a:lumMod val="65000"/>
                    <a:lumOff val="35000"/>
                  </a:srgbClr>
                </a:solidFill>
                <a:effectLst/>
                <a:uLnTx/>
                <a:uFillTx/>
                <a:latin typeface="Calibri Light"/>
                <a:ea typeface="+mn-ea"/>
                <a:cs typeface="+mn-cs"/>
              </a:rPr>
              <a:t>Third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endPar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endParaRPr>
          </a:p>
        </p:txBody>
      </p:sp>
      <p:sp>
        <p:nvSpPr>
          <p:cNvPr id="4" name="Slide Number Placeholder 5"/>
          <p:cNvSpPr>
            <a:spLocks noGrp="1"/>
          </p:cNvSpPr>
          <p:nvPr>
            <p:ph type="sldNum" sz="quarter" idx="17"/>
          </p:nvPr>
        </p:nvSpPr>
        <p:spPr/>
        <p:txBody>
          <a:bodyPr/>
          <a:lstStyle/>
          <a:p>
            <a:pPr>
              <a:defRPr/>
            </a:pPr>
            <a:fld id="{0DB298ED-ACC4-4543-9C33-276851EA6B65}" type="slidenum">
              <a:rPr lang="en-US" altLang="en-US" smtClean="0"/>
              <a:pPr>
                <a:defRPr/>
              </a:pPr>
              <a:t>‹#›</a:t>
            </a:fld>
            <a:endParaRPr lang="en-US" altLang="en-US" dirty="0"/>
          </a:p>
        </p:txBody>
      </p:sp>
    </p:spTree>
    <p:extLst>
      <p:ext uri="{BB962C8B-B14F-4D97-AF65-F5344CB8AC3E}">
        <p14:creationId xmlns:p14="http://schemas.microsoft.com/office/powerpoint/2010/main" val="349193289"/>
      </p:ext>
    </p:extLst>
  </p:cSld>
  <p:clrMapOvr>
    <a:masterClrMapping/>
  </p:clrMapOvr>
  <p:hf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p:cSld name="Black Background">
    <p:bg>
      <p:bgPr>
        <a:solidFill>
          <a:srgbClr val="000000"/>
        </a:solidFill>
        <a:effectLst/>
      </p:bgPr>
    </p:bg>
    <p:spTree>
      <p:nvGrpSpPr>
        <p:cNvPr id="1" name=""/>
        <p:cNvGrpSpPr/>
        <p:nvPr/>
      </p:nvGrpSpPr>
      <p:grpSpPr>
        <a:xfrm>
          <a:off x="0" y="0"/>
          <a:ext cx="0" cy="0"/>
          <a:chOff x="0" y="0"/>
          <a:chExt cx="0" cy="0"/>
        </a:xfrm>
      </p:grpSpPr>
      <p:sp>
        <p:nvSpPr>
          <p:cNvPr id="4" name="Slide Number Placeholder 1"/>
          <p:cNvSpPr>
            <a:spLocks noGrp="1"/>
          </p:cNvSpPr>
          <p:nvPr>
            <p:ph type="sldNum" sz="quarter" idx="11"/>
          </p:nvPr>
        </p:nvSpPr>
        <p:spPr/>
        <p:txBody>
          <a:bodyPr/>
          <a:lstStyle>
            <a:lvl1pPr>
              <a:defRPr>
                <a:solidFill>
                  <a:schemeClr val="bg1">
                    <a:lumMod val="65000"/>
                  </a:schemeClr>
                </a:solidFill>
              </a:defRPr>
            </a:lvl1pPr>
          </a:lstStyle>
          <a:p>
            <a:pPr>
              <a:defRPr/>
            </a:pPr>
            <a:fld id="{0DB298ED-ACC4-4543-9C33-276851EA6B65}" type="slidenum">
              <a:rPr lang="en-US" altLang="en-US" smtClean="0"/>
              <a:pPr>
                <a:defRPr/>
              </a:pPr>
              <a:t>‹#›</a:t>
            </a:fld>
            <a:endParaRPr lang="en-US" altLang="en-US" dirty="0"/>
          </a:p>
        </p:txBody>
      </p:sp>
      <p:sp>
        <p:nvSpPr>
          <p:cNvPr id="3" name="TextBox 2"/>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chemeClr val="tx1">
                    <a:lumMod val="75000"/>
                    <a:lumOff val="25000"/>
                  </a:schemeClr>
                </a:solidFill>
                <a:effectLst/>
                <a:uLnTx/>
                <a:uFillTx/>
                <a:latin typeface="+mn-lt"/>
                <a:ea typeface="Calibri" charset="0"/>
                <a:cs typeface="Arial" panose="020B0604020202020204" pitchFamily="34" charset="0"/>
              </a:rPr>
              <a:t>Copyright © SAS Institute Inc. All rights reserved.</a:t>
            </a:r>
          </a:p>
        </p:txBody>
      </p:sp>
      <p:pic>
        <p:nvPicPr>
          <p:cNvPr id="7" name="Picture 6"/>
          <p:cNvPicPr>
            <a:picLocks noChangeAspect="1"/>
          </p:cNvPicPr>
          <p:nvPr/>
        </p:nvPicPr>
        <p:blipFill>
          <a:blip r:embed="rId2" cstate="print">
            <a:alphaModFix amt="10000"/>
            <a:extLst>
              <a:ext uri="{28A0092B-C50C-407E-A947-70E740481C1C}">
                <a14:useLocalDpi xmlns:a14="http://schemas.microsoft.com/office/drawing/2010/main" val="0"/>
              </a:ext>
            </a:extLst>
          </a:blip>
          <a:stretch>
            <a:fillRect/>
          </a:stretch>
        </p:blipFill>
        <p:spPr>
          <a:xfrm>
            <a:off x="8422104" y="4772207"/>
            <a:ext cx="532437" cy="221493"/>
          </a:xfrm>
          <a:prstGeom prst="rect">
            <a:avLst/>
          </a:prstGeom>
        </p:spPr>
      </p:pic>
    </p:spTree>
    <p:extLst>
      <p:ext uri="{BB962C8B-B14F-4D97-AF65-F5344CB8AC3E}">
        <p14:creationId xmlns:p14="http://schemas.microsoft.com/office/powerpoint/2010/main" val="2346755812"/>
      </p:ext>
    </p:extLst>
  </p:cSld>
  <p:clrMapOvr>
    <a:masterClrMapping/>
  </p:clrMapOvr>
  <p:hf hdr="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1_Aquamarine_Section Header">
    <p:bg>
      <p:bgPr>
        <a:gradFill>
          <a:gsLst>
            <a:gs pos="0">
              <a:srgbClr val="00B08D"/>
            </a:gs>
            <a:gs pos="100000">
              <a:srgbClr val="018566"/>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5175" y="1764312"/>
            <a:ext cx="6392562" cy="492443"/>
          </a:xfrm>
        </p:spPr>
        <p:txBody>
          <a:bodyPr wrap="square" lIns="0" tIns="0" rIns="0" bIns="0" anchor="b" anchorCtr="0">
            <a:spAutoFit/>
          </a:bodyPr>
          <a:lstStyle>
            <a:lvl1pPr algn="l">
              <a:defRPr sz="3200" baseline="0">
                <a:solidFill>
                  <a:schemeClr val="tx1"/>
                </a:solidFill>
                <a:latin typeface="+mj-lt"/>
              </a:defRPr>
            </a:lvl1pPr>
          </a:lstStyle>
          <a:p>
            <a:r>
              <a:rPr lang="en-US" dirty="0"/>
              <a:t>Click to Edit 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pPr>
              <a:defRPr/>
            </a:pPr>
            <a:fld id="{0DB298ED-ACC4-4543-9C33-276851EA6B65}" type="slidenum">
              <a:rPr lang="en-US" altLang="en-US" smtClean="0"/>
              <a:pPr>
                <a:defRPr/>
              </a:pPr>
              <a:t>‹#›</a:t>
            </a:fld>
            <a:endParaRPr lang="en-US" alt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0CCA5"/>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grpSp>
        <p:nvGrpSpPr>
          <p:cNvPr id="8" name="Group 7"/>
          <p:cNvGrpSpPr/>
          <p:nvPr/>
        </p:nvGrpSpPr>
        <p:grpSpPr>
          <a:xfrm>
            <a:off x="8427835" y="4765184"/>
            <a:ext cx="526892" cy="220528"/>
            <a:chOff x="6145213" y="4384676"/>
            <a:chExt cx="1582738" cy="649287"/>
          </a:xfrm>
          <a:solidFill>
            <a:schemeClr val="bg1"/>
          </a:solidFill>
        </p:grpSpPr>
        <p:sp>
          <p:nvSpPr>
            <p:cNvPr id="12"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1" name="Freeform 26"/>
          <p:cNvSpPr>
            <a:spLocks noEditPoints="1"/>
          </p:cNvSpPr>
          <p:nvPr/>
        </p:nvSpPr>
        <p:spPr bwMode="auto">
          <a:xfrm>
            <a:off x="841463" y="1072353"/>
            <a:ext cx="1734041" cy="1313316"/>
          </a:xfrm>
          <a:custGeom>
            <a:avLst/>
            <a:gdLst>
              <a:gd name="T0" fmla="*/ 2193 w 3731"/>
              <a:gd name="T1" fmla="*/ 2089 h 2826"/>
              <a:gd name="T2" fmla="*/ 3583 w 3731"/>
              <a:gd name="T3" fmla="*/ 2502 h 2826"/>
              <a:gd name="T4" fmla="*/ 1639 w 3731"/>
              <a:gd name="T5" fmla="*/ 2143 h 2826"/>
              <a:gd name="T6" fmla="*/ 219 w 3731"/>
              <a:gd name="T7" fmla="*/ 2294 h 2826"/>
              <a:gd name="T8" fmla="*/ 1019 w 3731"/>
              <a:gd name="T9" fmla="*/ 2076 h 2826"/>
              <a:gd name="T10" fmla="*/ 806 w 3731"/>
              <a:gd name="T11" fmla="*/ 2062 h 2826"/>
              <a:gd name="T12" fmla="*/ 3145 w 3731"/>
              <a:gd name="T13" fmla="*/ 1886 h 2826"/>
              <a:gd name="T14" fmla="*/ 3074 w 3731"/>
              <a:gd name="T15" fmla="*/ 1845 h 2826"/>
              <a:gd name="T16" fmla="*/ 2651 w 3731"/>
              <a:gd name="T17" fmla="*/ 1906 h 2826"/>
              <a:gd name="T18" fmla="*/ 2227 w 3731"/>
              <a:gd name="T19" fmla="*/ 2013 h 2826"/>
              <a:gd name="T20" fmla="*/ 678 w 3731"/>
              <a:gd name="T21" fmla="*/ 2717 h 2826"/>
              <a:gd name="T22" fmla="*/ 1408 w 3731"/>
              <a:gd name="T23" fmla="*/ 1860 h 2826"/>
              <a:gd name="T24" fmla="*/ 3533 w 3731"/>
              <a:gd name="T25" fmla="*/ 2012 h 2826"/>
              <a:gd name="T26" fmla="*/ 3168 w 3731"/>
              <a:gd name="T27" fmla="*/ 1638 h 2826"/>
              <a:gd name="T28" fmla="*/ 2383 w 3731"/>
              <a:gd name="T29" fmla="*/ 2454 h 2826"/>
              <a:gd name="T30" fmla="*/ 3344 w 3731"/>
              <a:gd name="T31" fmla="*/ 2503 h 2826"/>
              <a:gd name="T32" fmla="*/ 3530 w 3731"/>
              <a:gd name="T33" fmla="*/ 1529 h 2826"/>
              <a:gd name="T34" fmla="*/ 1892 w 3731"/>
              <a:gd name="T35" fmla="*/ 1305 h 2826"/>
              <a:gd name="T36" fmla="*/ 2606 w 3731"/>
              <a:gd name="T37" fmla="*/ 1583 h 2826"/>
              <a:gd name="T38" fmla="*/ 2369 w 3731"/>
              <a:gd name="T39" fmla="*/ 1767 h 2826"/>
              <a:gd name="T40" fmla="*/ 3367 w 3731"/>
              <a:gd name="T41" fmla="*/ 1327 h 2826"/>
              <a:gd name="T42" fmla="*/ 1705 w 3731"/>
              <a:gd name="T43" fmla="*/ 1235 h 2826"/>
              <a:gd name="T44" fmla="*/ 3164 w 3731"/>
              <a:gd name="T45" fmla="*/ 1089 h 2826"/>
              <a:gd name="T46" fmla="*/ 2199 w 3731"/>
              <a:gd name="T47" fmla="*/ 1597 h 2826"/>
              <a:gd name="T48" fmla="*/ 875 w 3731"/>
              <a:gd name="T49" fmla="*/ 1050 h 2826"/>
              <a:gd name="T50" fmla="*/ 508 w 3731"/>
              <a:gd name="T51" fmla="*/ 1151 h 2826"/>
              <a:gd name="T52" fmla="*/ 256 w 3731"/>
              <a:gd name="T53" fmla="*/ 1402 h 2826"/>
              <a:gd name="T54" fmla="*/ 145 w 3731"/>
              <a:gd name="T55" fmla="*/ 1698 h 2826"/>
              <a:gd name="T56" fmla="*/ 322 w 3731"/>
              <a:gd name="T57" fmla="*/ 1720 h 2826"/>
              <a:gd name="T58" fmla="*/ 1022 w 3731"/>
              <a:gd name="T59" fmla="*/ 1746 h 2826"/>
              <a:gd name="T60" fmla="*/ 1550 w 3731"/>
              <a:gd name="T61" fmla="*/ 1744 h 2826"/>
              <a:gd name="T62" fmla="*/ 1528 w 3731"/>
              <a:gd name="T63" fmla="*/ 1377 h 2826"/>
              <a:gd name="T64" fmla="*/ 1226 w 3731"/>
              <a:gd name="T65" fmla="*/ 1172 h 2826"/>
              <a:gd name="T66" fmla="*/ 875 w 3731"/>
              <a:gd name="T67" fmla="*/ 1050 h 2826"/>
              <a:gd name="T68" fmla="*/ 2465 w 3731"/>
              <a:gd name="T69" fmla="*/ 1210 h 2826"/>
              <a:gd name="T70" fmla="*/ 1649 w 3731"/>
              <a:gd name="T71" fmla="*/ 1109 h 2826"/>
              <a:gd name="T72" fmla="*/ 3645 w 3731"/>
              <a:gd name="T73" fmla="*/ 1454 h 2826"/>
              <a:gd name="T74" fmla="*/ 3663 w 3731"/>
              <a:gd name="T75" fmla="*/ 2515 h 2826"/>
              <a:gd name="T76" fmla="*/ 2674 w 3731"/>
              <a:gd name="T77" fmla="*/ 2785 h 2826"/>
              <a:gd name="T78" fmla="*/ 2052 w 3731"/>
              <a:gd name="T79" fmla="*/ 2092 h 2826"/>
              <a:gd name="T80" fmla="*/ 2245 w 3731"/>
              <a:gd name="T81" fmla="*/ 1234 h 2826"/>
              <a:gd name="T82" fmla="*/ 974 w 3731"/>
              <a:gd name="T83" fmla="*/ 1025 h 2826"/>
              <a:gd name="T84" fmla="*/ 1352 w 3731"/>
              <a:gd name="T85" fmla="*/ 1169 h 2826"/>
              <a:gd name="T86" fmla="*/ 1653 w 3731"/>
              <a:gd name="T87" fmla="*/ 1430 h 2826"/>
              <a:gd name="T88" fmla="*/ 1726 w 3731"/>
              <a:gd name="T89" fmla="*/ 1855 h 2826"/>
              <a:gd name="T90" fmla="*/ 1509 w 3731"/>
              <a:gd name="T91" fmla="*/ 1967 h 2826"/>
              <a:gd name="T92" fmla="*/ 1497 w 3731"/>
              <a:gd name="T93" fmla="*/ 2377 h 2826"/>
              <a:gd name="T94" fmla="*/ 556 w 3731"/>
              <a:gd name="T95" fmla="*/ 2747 h 2826"/>
              <a:gd name="T96" fmla="*/ 47 w 3731"/>
              <a:gd name="T97" fmla="*/ 2139 h 2826"/>
              <a:gd name="T98" fmla="*/ 20 w 3731"/>
              <a:gd name="T99" fmla="*/ 1550 h 2826"/>
              <a:gd name="T100" fmla="*/ 182 w 3731"/>
              <a:gd name="T101" fmla="*/ 1223 h 2826"/>
              <a:gd name="T102" fmla="*/ 476 w 3731"/>
              <a:gd name="T103" fmla="*/ 1025 h 2826"/>
              <a:gd name="T104" fmla="*/ 710 w 3731"/>
              <a:gd name="T105" fmla="*/ 1032 h 2826"/>
              <a:gd name="T106" fmla="*/ 1519 w 3731"/>
              <a:gd name="T107" fmla="*/ 437 h 2826"/>
              <a:gd name="T108" fmla="*/ 1697 w 3731"/>
              <a:gd name="T109" fmla="*/ 899 h 2826"/>
              <a:gd name="T110" fmla="*/ 2095 w 3731"/>
              <a:gd name="T111" fmla="*/ 564 h 2826"/>
              <a:gd name="T112" fmla="*/ 1834 w 3731"/>
              <a:gd name="T113" fmla="*/ 0 h 2826"/>
              <a:gd name="T114" fmla="*/ 2366 w 3731"/>
              <a:gd name="T115" fmla="*/ 488 h 2826"/>
              <a:gd name="T116" fmla="*/ 2052 w 3731"/>
              <a:gd name="T117" fmla="*/ 774 h 2826"/>
              <a:gd name="T118" fmla="*/ 1608 w 3731"/>
              <a:gd name="T119" fmla="*/ 785 h 2826"/>
              <a:gd name="T120" fmla="*/ 1438 w 3731"/>
              <a:gd name="T121" fmla="*/ 413 h 2826"/>
              <a:gd name="T122" fmla="*/ 1677 w 3731"/>
              <a:gd name="T123" fmla="*/ 31 h 2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731" h="2826">
                <a:moveTo>
                  <a:pt x="2132" y="2067"/>
                </a:moveTo>
                <a:lnTo>
                  <a:pt x="2135" y="2150"/>
                </a:lnTo>
                <a:lnTo>
                  <a:pt x="2140" y="2226"/>
                </a:lnTo>
                <a:lnTo>
                  <a:pt x="2147" y="2295"/>
                </a:lnTo>
                <a:lnTo>
                  <a:pt x="2155" y="2358"/>
                </a:lnTo>
                <a:lnTo>
                  <a:pt x="2165" y="2415"/>
                </a:lnTo>
                <a:lnTo>
                  <a:pt x="2176" y="2466"/>
                </a:lnTo>
                <a:lnTo>
                  <a:pt x="2190" y="2508"/>
                </a:lnTo>
                <a:lnTo>
                  <a:pt x="2205" y="2546"/>
                </a:lnTo>
                <a:lnTo>
                  <a:pt x="2222" y="2576"/>
                </a:lnTo>
                <a:lnTo>
                  <a:pt x="2373" y="2579"/>
                </a:lnTo>
                <a:lnTo>
                  <a:pt x="2336" y="2529"/>
                </a:lnTo>
                <a:lnTo>
                  <a:pt x="2303" y="2476"/>
                </a:lnTo>
                <a:lnTo>
                  <a:pt x="2277" y="2420"/>
                </a:lnTo>
                <a:lnTo>
                  <a:pt x="2256" y="2361"/>
                </a:lnTo>
                <a:lnTo>
                  <a:pt x="2240" y="2299"/>
                </a:lnTo>
                <a:lnTo>
                  <a:pt x="2230" y="2235"/>
                </a:lnTo>
                <a:lnTo>
                  <a:pt x="2227" y="2170"/>
                </a:lnTo>
                <a:lnTo>
                  <a:pt x="2227" y="2093"/>
                </a:lnTo>
                <a:lnTo>
                  <a:pt x="2193" y="2089"/>
                </a:lnTo>
                <a:lnTo>
                  <a:pt x="2161" y="2080"/>
                </a:lnTo>
                <a:lnTo>
                  <a:pt x="2132" y="2067"/>
                </a:lnTo>
                <a:close/>
                <a:moveTo>
                  <a:pt x="3642" y="2051"/>
                </a:moveTo>
                <a:lnTo>
                  <a:pt x="3618" y="2067"/>
                </a:lnTo>
                <a:lnTo>
                  <a:pt x="3591" y="2079"/>
                </a:lnTo>
                <a:lnTo>
                  <a:pt x="3563" y="2088"/>
                </a:lnTo>
                <a:lnTo>
                  <a:pt x="3533" y="2093"/>
                </a:lnTo>
                <a:lnTo>
                  <a:pt x="3533" y="2170"/>
                </a:lnTo>
                <a:lnTo>
                  <a:pt x="3530" y="2231"/>
                </a:lnTo>
                <a:lnTo>
                  <a:pt x="3520" y="2292"/>
                </a:lnTo>
                <a:lnTo>
                  <a:pt x="3507" y="2349"/>
                </a:lnTo>
                <a:lnTo>
                  <a:pt x="3488" y="2405"/>
                </a:lnTo>
                <a:lnTo>
                  <a:pt x="3464" y="2459"/>
                </a:lnTo>
                <a:lnTo>
                  <a:pt x="3435" y="2509"/>
                </a:lnTo>
                <a:lnTo>
                  <a:pt x="3402" y="2557"/>
                </a:lnTo>
                <a:lnTo>
                  <a:pt x="3366" y="2602"/>
                </a:lnTo>
                <a:lnTo>
                  <a:pt x="3535" y="2606"/>
                </a:lnTo>
                <a:lnTo>
                  <a:pt x="3553" y="2578"/>
                </a:lnTo>
                <a:lnTo>
                  <a:pt x="3568" y="2544"/>
                </a:lnTo>
                <a:lnTo>
                  <a:pt x="3583" y="2502"/>
                </a:lnTo>
                <a:lnTo>
                  <a:pt x="3595" y="2455"/>
                </a:lnTo>
                <a:lnTo>
                  <a:pt x="3607" y="2403"/>
                </a:lnTo>
                <a:lnTo>
                  <a:pt x="3617" y="2345"/>
                </a:lnTo>
                <a:lnTo>
                  <a:pt x="3625" y="2279"/>
                </a:lnTo>
                <a:lnTo>
                  <a:pt x="3633" y="2210"/>
                </a:lnTo>
                <a:lnTo>
                  <a:pt x="3639" y="2133"/>
                </a:lnTo>
                <a:lnTo>
                  <a:pt x="3642" y="2051"/>
                </a:lnTo>
                <a:close/>
                <a:moveTo>
                  <a:pt x="1517" y="2046"/>
                </a:moveTo>
                <a:lnTo>
                  <a:pt x="1491" y="2049"/>
                </a:lnTo>
                <a:lnTo>
                  <a:pt x="1491" y="2253"/>
                </a:lnTo>
                <a:lnTo>
                  <a:pt x="1489" y="2294"/>
                </a:lnTo>
                <a:lnTo>
                  <a:pt x="1517" y="2298"/>
                </a:lnTo>
                <a:lnTo>
                  <a:pt x="1545" y="2294"/>
                </a:lnTo>
                <a:lnTo>
                  <a:pt x="1572" y="2285"/>
                </a:lnTo>
                <a:lnTo>
                  <a:pt x="1594" y="2270"/>
                </a:lnTo>
                <a:lnTo>
                  <a:pt x="1614" y="2251"/>
                </a:lnTo>
                <a:lnTo>
                  <a:pt x="1628" y="2227"/>
                </a:lnTo>
                <a:lnTo>
                  <a:pt x="1639" y="2200"/>
                </a:lnTo>
                <a:lnTo>
                  <a:pt x="1642" y="2172"/>
                </a:lnTo>
                <a:lnTo>
                  <a:pt x="1639" y="2143"/>
                </a:lnTo>
                <a:lnTo>
                  <a:pt x="1628" y="2117"/>
                </a:lnTo>
                <a:lnTo>
                  <a:pt x="1614" y="2093"/>
                </a:lnTo>
                <a:lnTo>
                  <a:pt x="1594" y="2073"/>
                </a:lnTo>
                <a:lnTo>
                  <a:pt x="1572" y="2059"/>
                </a:lnTo>
                <a:lnTo>
                  <a:pt x="1545" y="2049"/>
                </a:lnTo>
                <a:lnTo>
                  <a:pt x="1517" y="2046"/>
                </a:lnTo>
                <a:close/>
                <a:moveTo>
                  <a:pt x="249" y="2046"/>
                </a:moveTo>
                <a:lnTo>
                  <a:pt x="219" y="2049"/>
                </a:lnTo>
                <a:lnTo>
                  <a:pt x="193" y="2059"/>
                </a:lnTo>
                <a:lnTo>
                  <a:pt x="170" y="2073"/>
                </a:lnTo>
                <a:lnTo>
                  <a:pt x="151" y="2093"/>
                </a:lnTo>
                <a:lnTo>
                  <a:pt x="136" y="2117"/>
                </a:lnTo>
                <a:lnTo>
                  <a:pt x="127" y="2143"/>
                </a:lnTo>
                <a:lnTo>
                  <a:pt x="124" y="2172"/>
                </a:lnTo>
                <a:lnTo>
                  <a:pt x="127" y="2200"/>
                </a:lnTo>
                <a:lnTo>
                  <a:pt x="136" y="2227"/>
                </a:lnTo>
                <a:lnTo>
                  <a:pt x="151" y="2251"/>
                </a:lnTo>
                <a:lnTo>
                  <a:pt x="170" y="2270"/>
                </a:lnTo>
                <a:lnTo>
                  <a:pt x="193" y="2285"/>
                </a:lnTo>
                <a:lnTo>
                  <a:pt x="219" y="2294"/>
                </a:lnTo>
                <a:lnTo>
                  <a:pt x="249" y="2298"/>
                </a:lnTo>
                <a:lnTo>
                  <a:pt x="275" y="2294"/>
                </a:lnTo>
                <a:lnTo>
                  <a:pt x="274" y="2252"/>
                </a:lnTo>
                <a:lnTo>
                  <a:pt x="274" y="2048"/>
                </a:lnTo>
                <a:lnTo>
                  <a:pt x="249" y="2046"/>
                </a:lnTo>
                <a:close/>
                <a:moveTo>
                  <a:pt x="1063" y="1915"/>
                </a:moveTo>
                <a:lnTo>
                  <a:pt x="1085" y="1917"/>
                </a:lnTo>
                <a:lnTo>
                  <a:pt x="1106" y="1926"/>
                </a:lnTo>
                <a:lnTo>
                  <a:pt x="1124" y="1940"/>
                </a:lnTo>
                <a:lnTo>
                  <a:pt x="1136" y="1957"/>
                </a:lnTo>
                <a:lnTo>
                  <a:pt x="1145" y="1977"/>
                </a:lnTo>
                <a:lnTo>
                  <a:pt x="1149" y="2000"/>
                </a:lnTo>
                <a:lnTo>
                  <a:pt x="1145" y="2024"/>
                </a:lnTo>
                <a:lnTo>
                  <a:pt x="1136" y="2045"/>
                </a:lnTo>
                <a:lnTo>
                  <a:pt x="1124" y="2062"/>
                </a:lnTo>
                <a:lnTo>
                  <a:pt x="1106" y="2076"/>
                </a:lnTo>
                <a:lnTo>
                  <a:pt x="1085" y="2084"/>
                </a:lnTo>
                <a:lnTo>
                  <a:pt x="1063" y="2087"/>
                </a:lnTo>
                <a:lnTo>
                  <a:pt x="1040" y="2084"/>
                </a:lnTo>
                <a:lnTo>
                  <a:pt x="1019" y="2076"/>
                </a:lnTo>
                <a:lnTo>
                  <a:pt x="1002" y="2062"/>
                </a:lnTo>
                <a:lnTo>
                  <a:pt x="989" y="2045"/>
                </a:lnTo>
                <a:lnTo>
                  <a:pt x="980" y="2024"/>
                </a:lnTo>
                <a:lnTo>
                  <a:pt x="976" y="2000"/>
                </a:lnTo>
                <a:lnTo>
                  <a:pt x="980" y="1977"/>
                </a:lnTo>
                <a:lnTo>
                  <a:pt x="989" y="1957"/>
                </a:lnTo>
                <a:lnTo>
                  <a:pt x="1002" y="1940"/>
                </a:lnTo>
                <a:lnTo>
                  <a:pt x="1019" y="1926"/>
                </a:lnTo>
                <a:lnTo>
                  <a:pt x="1040" y="1917"/>
                </a:lnTo>
                <a:lnTo>
                  <a:pt x="1063" y="1915"/>
                </a:lnTo>
                <a:close/>
                <a:moveTo>
                  <a:pt x="745" y="1915"/>
                </a:moveTo>
                <a:lnTo>
                  <a:pt x="768" y="1917"/>
                </a:lnTo>
                <a:lnTo>
                  <a:pt x="789" y="1926"/>
                </a:lnTo>
                <a:lnTo>
                  <a:pt x="806" y="1940"/>
                </a:lnTo>
                <a:lnTo>
                  <a:pt x="819" y="1957"/>
                </a:lnTo>
                <a:lnTo>
                  <a:pt x="828" y="1977"/>
                </a:lnTo>
                <a:lnTo>
                  <a:pt x="831" y="2000"/>
                </a:lnTo>
                <a:lnTo>
                  <a:pt x="828" y="2024"/>
                </a:lnTo>
                <a:lnTo>
                  <a:pt x="819" y="2045"/>
                </a:lnTo>
                <a:lnTo>
                  <a:pt x="806" y="2062"/>
                </a:lnTo>
                <a:lnTo>
                  <a:pt x="789" y="2076"/>
                </a:lnTo>
                <a:lnTo>
                  <a:pt x="768" y="2084"/>
                </a:lnTo>
                <a:lnTo>
                  <a:pt x="745" y="2087"/>
                </a:lnTo>
                <a:lnTo>
                  <a:pt x="722" y="2084"/>
                </a:lnTo>
                <a:lnTo>
                  <a:pt x="701" y="2076"/>
                </a:lnTo>
                <a:lnTo>
                  <a:pt x="684" y="2062"/>
                </a:lnTo>
                <a:lnTo>
                  <a:pt x="670" y="2045"/>
                </a:lnTo>
                <a:lnTo>
                  <a:pt x="663" y="2024"/>
                </a:lnTo>
                <a:lnTo>
                  <a:pt x="659" y="2000"/>
                </a:lnTo>
                <a:lnTo>
                  <a:pt x="663" y="1977"/>
                </a:lnTo>
                <a:lnTo>
                  <a:pt x="670" y="1957"/>
                </a:lnTo>
                <a:lnTo>
                  <a:pt x="684" y="1940"/>
                </a:lnTo>
                <a:lnTo>
                  <a:pt x="701" y="1926"/>
                </a:lnTo>
                <a:lnTo>
                  <a:pt x="722" y="1917"/>
                </a:lnTo>
                <a:lnTo>
                  <a:pt x="745" y="1915"/>
                </a:lnTo>
                <a:close/>
                <a:moveTo>
                  <a:pt x="3074" y="1845"/>
                </a:moveTo>
                <a:lnTo>
                  <a:pt x="3097" y="1848"/>
                </a:lnTo>
                <a:lnTo>
                  <a:pt x="3116" y="1856"/>
                </a:lnTo>
                <a:lnTo>
                  <a:pt x="3133" y="1870"/>
                </a:lnTo>
                <a:lnTo>
                  <a:pt x="3145" y="1886"/>
                </a:lnTo>
                <a:lnTo>
                  <a:pt x="3155" y="1906"/>
                </a:lnTo>
                <a:lnTo>
                  <a:pt x="3157" y="1928"/>
                </a:lnTo>
                <a:lnTo>
                  <a:pt x="3155" y="1951"/>
                </a:lnTo>
                <a:lnTo>
                  <a:pt x="3145" y="1972"/>
                </a:lnTo>
                <a:lnTo>
                  <a:pt x="3133" y="1988"/>
                </a:lnTo>
                <a:lnTo>
                  <a:pt x="3116" y="2001"/>
                </a:lnTo>
                <a:lnTo>
                  <a:pt x="3097" y="2009"/>
                </a:lnTo>
                <a:lnTo>
                  <a:pt x="3074" y="2013"/>
                </a:lnTo>
                <a:lnTo>
                  <a:pt x="3052" y="2009"/>
                </a:lnTo>
                <a:lnTo>
                  <a:pt x="3032" y="2001"/>
                </a:lnTo>
                <a:lnTo>
                  <a:pt x="3015" y="1988"/>
                </a:lnTo>
                <a:lnTo>
                  <a:pt x="3002" y="1972"/>
                </a:lnTo>
                <a:lnTo>
                  <a:pt x="2993" y="1951"/>
                </a:lnTo>
                <a:lnTo>
                  <a:pt x="2991" y="1928"/>
                </a:lnTo>
                <a:lnTo>
                  <a:pt x="2993" y="1906"/>
                </a:lnTo>
                <a:lnTo>
                  <a:pt x="3002" y="1886"/>
                </a:lnTo>
                <a:lnTo>
                  <a:pt x="3015" y="1870"/>
                </a:lnTo>
                <a:lnTo>
                  <a:pt x="3032" y="1856"/>
                </a:lnTo>
                <a:lnTo>
                  <a:pt x="3052" y="1848"/>
                </a:lnTo>
                <a:lnTo>
                  <a:pt x="3074" y="1845"/>
                </a:lnTo>
                <a:close/>
                <a:moveTo>
                  <a:pt x="2732" y="1845"/>
                </a:moveTo>
                <a:lnTo>
                  <a:pt x="2753" y="1848"/>
                </a:lnTo>
                <a:lnTo>
                  <a:pt x="2774" y="1856"/>
                </a:lnTo>
                <a:lnTo>
                  <a:pt x="2791" y="1870"/>
                </a:lnTo>
                <a:lnTo>
                  <a:pt x="2803" y="1886"/>
                </a:lnTo>
                <a:lnTo>
                  <a:pt x="2813" y="1906"/>
                </a:lnTo>
                <a:lnTo>
                  <a:pt x="2815" y="1928"/>
                </a:lnTo>
                <a:lnTo>
                  <a:pt x="2813" y="1951"/>
                </a:lnTo>
                <a:lnTo>
                  <a:pt x="2803" y="1972"/>
                </a:lnTo>
                <a:lnTo>
                  <a:pt x="2791" y="1988"/>
                </a:lnTo>
                <a:lnTo>
                  <a:pt x="2774" y="2001"/>
                </a:lnTo>
                <a:lnTo>
                  <a:pt x="2753" y="2009"/>
                </a:lnTo>
                <a:lnTo>
                  <a:pt x="2732" y="2013"/>
                </a:lnTo>
                <a:lnTo>
                  <a:pt x="2709" y="2009"/>
                </a:lnTo>
                <a:lnTo>
                  <a:pt x="2690" y="2001"/>
                </a:lnTo>
                <a:lnTo>
                  <a:pt x="2673" y="1988"/>
                </a:lnTo>
                <a:lnTo>
                  <a:pt x="2660" y="1972"/>
                </a:lnTo>
                <a:lnTo>
                  <a:pt x="2651" y="1951"/>
                </a:lnTo>
                <a:lnTo>
                  <a:pt x="2649" y="1928"/>
                </a:lnTo>
                <a:lnTo>
                  <a:pt x="2651" y="1906"/>
                </a:lnTo>
                <a:lnTo>
                  <a:pt x="2660" y="1886"/>
                </a:lnTo>
                <a:lnTo>
                  <a:pt x="2673" y="1870"/>
                </a:lnTo>
                <a:lnTo>
                  <a:pt x="2690" y="1856"/>
                </a:lnTo>
                <a:lnTo>
                  <a:pt x="2709" y="1848"/>
                </a:lnTo>
                <a:lnTo>
                  <a:pt x="2732" y="1845"/>
                </a:lnTo>
                <a:close/>
                <a:moveTo>
                  <a:pt x="2123" y="1794"/>
                </a:moveTo>
                <a:lnTo>
                  <a:pt x="2120" y="1798"/>
                </a:lnTo>
                <a:lnTo>
                  <a:pt x="2117" y="1802"/>
                </a:lnTo>
                <a:lnTo>
                  <a:pt x="2113" y="1806"/>
                </a:lnTo>
                <a:lnTo>
                  <a:pt x="2106" y="1818"/>
                </a:lnTo>
                <a:lnTo>
                  <a:pt x="2101" y="1833"/>
                </a:lnTo>
                <a:lnTo>
                  <a:pt x="2099" y="1852"/>
                </a:lnTo>
                <a:lnTo>
                  <a:pt x="2098" y="1874"/>
                </a:lnTo>
                <a:lnTo>
                  <a:pt x="2101" y="1905"/>
                </a:lnTo>
                <a:lnTo>
                  <a:pt x="2111" y="1934"/>
                </a:lnTo>
                <a:lnTo>
                  <a:pt x="2126" y="1958"/>
                </a:lnTo>
                <a:lnTo>
                  <a:pt x="2145" y="1980"/>
                </a:lnTo>
                <a:lnTo>
                  <a:pt x="2169" y="1996"/>
                </a:lnTo>
                <a:lnTo>
                  <a:pt x="2197" y="2007"/>
                </a:lnTo>
                <a:lnTo>
                  <a:pt x="2227" y="2013"/>
                </a:lnTo>
                <a:lnTo>
                  <a:pt x="2227" y="1823"/>
                </a:lnTo>
                <a:lnTo>
                  <a:pt x="2185" y="1814"/>
                </a:lnTo>
                <a:lnTo>
                  <a:pt x="2151" y="1804"/>
                </a:lnTo>
                <a:lnTo>
                  <a:pt x="2123" y="1794"/>
                </a:lnTo>
                <a:close/>
                <a:moveTo>
                  <a:pt x="382" y="1777"/>
                </a:moveTo>
                <a:lnTo>
                  <a:pt x="366" y="1816"/>
                </a:lnTo>
                <a:lnTo>
                  <a:pt x="357" y="1858"/>
                </a:lnTo>
                <a:lnTo>
                  <a:pt x="353" y="1901"/>
                </a:lnTo>
                <a:lnTo>
                  <a:pt x="353" y="2252"/>
                </a:lnTo>
                <a:lnTo>
                  <a:pt x="357" y="2310"/>
                </a:lnTo>
                <a:lnTo>
                  <a:pt x="366" y="2365"/>
                </a:lnTo>
                <a:lnTo>
                  <a:pt x="382" y="2419"/>
                </a:lnTo>
                <a:lnTo>
                  <a:pt x="403" y="2469"/>
                </a:lnTo>
                <a:lnTo>
                  <a:pt x="430" y="2517"/>
                </a:lnTo>
                <a:lnTo>
                  <a:pt x="461" y="2561"/>
                </a:lnTo>
                <a:lnTo>
                  <a:pt x="497" y="2601"/>
                </a:lnTo>
                <a:lnTo>
                  <a:pt x="538" y="2637"/>
                </a:lnTo>
                <a:lnTo>
                  <a:pt x="581" y="2669"/>
                </a:lnTo>
                <a:lnTo>
                  <a:pt x="628" y="2696"/>
                </a:lnTo>
                <a:lnTo>
                  <a:pt x="678" y="2717"/>
                </a:lnTo>
                <a:lnTo>
                  <a:pt x="732" y="2733"/>
                </a:lnTo>
                <a:lnTo>
                  <a:pt x="786" y="2743"/>
                </a:lnTo>
                <a:lnTo>
                  <a:pt x="844" y="2746"/>
                </a:lnTo>
                <a:lnTo>
                  <a:pt x="922" y="2746"/>
                </a:lnTo>
                <a:lnTo>
                  <a:pt x="978" y="2743"/>
                </a:lnTo>
                <a:lnTo>
                  <a:pt x="1033" y="2733"/>
                </a:lnTo>
                <a:lnTo>
                  <a:pt x="1086" y="2717"/>
                </a:lnTo>
                <a:lnTo>
                  <a:pt x="1136" y="2696"/>
                </a:lnTo>
                <a:lnTo>
                  <a:pt x="1184" y="2669"/>
                </a:lnTo>
                <a:lnTo>
                  <a:pt x="1227" y="2637"/>
                </a:lnTo>
                <a:lnTo>
                  <a:pt x="1268" y="2602"/>
                </a:lnTo>
                <a:lnTo>
                  <a:pt x="1303" y="2561"/>
                </a:lnTo>
                <a:lnTo>
                  <a:pt x="1335" y="2517"/>
                </a:lnTo>
                <a:lnTo>
                  <a:pt x="1361" y="2469"/>
                </a:lnTo>
                <a:lnTo>
                  <a:pt x="1383" y="2419"/>
                </a:lnTo>
                <a:lnTo>
                  <a:pt x="1399" y="2366"/>
                </a:lnTo>
                <a:lnTo>
                  <a:pt x="1408" y="2310"/>
                </a:lnTo>
                <a:lnTo>
                  <a:pt x="1411" y="2253"/>
                </a:lnTo>
                <a:lnTo>
                  <a:pt x="1411" y="1901"/>
                </a:lnTo>
                <a:lnTo>
                  <a:pt x="1408" y="1860"/>
                </a:lnTo>
                <a:lnTo>
                  <a:pt x="1400" y="1821"/>
                </a:lnTo>
                <a:lnTo>
                  <a:pt x="1385" y="1782"/>
                </a:lnTo>
                <a:lnTo>
                  <a:pt x="1284" y="1799"/>
                </a:lnTo>
                <a:lnTo>
                  <a:pt x="1188" y="1813"/>
                </a:lnTo>
                <a:lnTo>
                  <a:pt x="1097" y="1822"/>
                </a:lnTo>
                <a:lnTo>
                  <a:pt x="1009" y="1829"/>
                </a:lnTo>
                <a:lnTo>
                  <a:pt x="928" y="1832"/>
                </a:lnTo>
                <a:lnTo>
                  <a:pt x="852" y="1833"/>
                </a:lnTo>
                <a:lnTo>
                  <a:pt x="781" y="1832"/>
                </a:lnTo>
                <a:lnTo>
                  <a:pt x="715" y="1829"/>
                </a:lnTo>
                <a:lnTo>
                  <a:pt x="655" y="1824"/>
                </a:lnTo>
                <a:lnTo>
                  <a:pt x="599" y="1818"/>
                </a:lnTo>
                <a:lnTo>
                  <a:pt x="549" y="1812"/>
                </a:lnTo>
                <a:lnTo>
                  <a:pt x="505" y="1805"/>
                </a:lnTo>
                <a:lnTo>
                  <a:pt x="466" y="1798"/>
                </a:lnTo>
                <a:lnTo>
                  <a:pt x="432" y="1790"/>
                </a:lnTo>
                <a:lnTo>
                  <a:pt x="403" y="1783"/>
                </a:lnTo>
                <a:lnTo>
                  <a:pt x="382" y="1777"/>
                </a:lnTo>
                <a:close/>
                <a:moveTo>
                  <a:pt x="3533" y="1738"/>
                </a:moveTo>
                <a:lnTo>
                  <a:pt x="3533" y="2012"/>
                </a:lnTo>
                <a:lnTo>
                  <a:pt x="3559" y="2005"/>
                </a:lnTo>
                <a:lnTo>
                  <a:pt x="3583" y="1993"/>
                </a:lnTo>
                <a:lnTo>
                  <a:pt x="3605" y="1977"/>
                </a:lnTo>
                <a:lnTo>
                  <a:pt x="3623" y="1958"/>
                </a:lnTo>
                <a:lnTo>
                  <a:pt x="3636" y="1935"/>
                </a:lnTo>
                <a:lnTo>
                  <a:pt x="3647" y="1910"/>
                </a:lnTo>
                <a:lnTo>
                  <a:pt x="3647" y="1841"/>
                </a:lnTo>
                <a:lnTo>
                  <a:pt x="3638" y="1816"/>
                </a:lnTo>
                <a:lnTo>
                  <a:pt x="3624" y="1792"/>
                </a:lnTo>
                <a:lnTo>
                  <a:pt x="3606" y="1773"/>
                </a:lnTo>
                <a:lnTo>
                  <a:pt x="3584" y="1757"/>
                </a:lnTo>
                <a:lnTo>
                  <a:pt x="3559" y="1745"/>
                </a:lnTo>
                <a:lnTo>
                  <a:pt x="3533" y="1738"/>
                </a:lnTo>
                <a:close/>
                <a:moveTo>
                  <a:pt x="3400" y="1415"/>
                </a:moveTo>
                <a:lnTo>
                  <a:pt x="3370" y="1450"/>
                </a:lnTo>
                <a:lnTo>
                  <a:pt x="3338" y="1486"/>
                </a:lnTo>
                <a:lnTo>
                  <a:pt x="3301" y="1523"/>
                </a:lnTo>
                <a:lnTo>
                  <a:pt x="3260" y="1562"/>
                </a:lnTo>
                <a:lnTo>
                  <a:pt x="3216" y="1600"/>
                </a:lnTo>
                <a:lnTo>
                  <a:pt x="3168" y="1638"/>
                </a:lnTo>
                <a:lnTo>
                  <a:pt x="3117" y="1674"/>
                </a:lnTo>
                <a:lnTo>
                  <a:pt x="3063" y="1710"/>
                </a:lnTo>
                <a:lnTo>
                  <a:pt x="3003" y="1742"/>
                </a:lnTo>
                <a:lnTo>
                  <a:pt x="2942" y="1772"/>
                </a:lnTo>
                <a:lnTo>
                  <a:pt x="2876" y="1797"/>
                </a:lnTo>
                <a:lnTo>
                  <a:pt x="2801" y="1821"/>
                </a:lnTo>
                <a:lnTo>
                  <a:pt x="2727" y="1838"/>
                </a:lnTo>
                <a:lnTo>
                  <a:pt x="2655" y="1849"/>
                </a:lnTo>
                <a:lnTo>
                  <a:pt x="2583" y="1855"/>
                </a:lnTo>
                <a:lnTo>
                  <a:pt x="2515" y="1857"/>
                </a:lnTo>
                <a:lnTo>
                  <a:pt x="2459" y="1856"/>
                </a:lnTo>
                <a:lnTo>
                  <a:pt x="2405" y="1852"/>
                </a:lnTo>
                <a:lnTo>
                  <a:pt x="2355" y="1847"/>
                </a:lnTo>
                <a:lnTo>
                  <a:pt x="2307" y="1839"/>
                </a:lnTo>
                <a:lnTo>
                  <a:pt x="2307" y="2170"/>
                </a:lnTo>
                <a:lnTo>
                  <a:pt x="2310" y="2230"/>
                </a:lnTo>
                <a:lnTo>
                  <a:pt x="2319" y="2291"/>
                </a:lnTo>
                <a:lnTo>
                  <a:pt x="2335" y="2348"/>
                </a:lnTo>
                <a:lnTo>
                  <a:pt x="2357" y="2403"/>
                </a:lnTo>
                <a:lnTo>
                  <a:pt x="2383" y="2454"/>
                </a:lnTo>
                <a:lnTo>
                  <a:pt x="2415" y="2503"/>
                </a:lnTo>
                <a:lnTo>
                  <a:pt x="2451" y="2548"/>
                </a:lnTo>
                <a:lnTo>
                  <a:pt x="2492" y="2589"/>
                </a:lnTo>
                <a:lnTo>
                  <a:pt x="2536" y="2626"/>
                </a:lnTo>
                <a:lnTo>
                  <a:pt x="2585" y="2658"/>
                </a:lnTo>
                <a:lnTo>
                  <a:pt x="2636" y="2684"/>
                </a:lnTo>
                <a:lnTo>
                  <a:pt x="2691" y="2706"/>
                </a:lnTo>
                <a:lnTo>
                  <a:pt x="2748" y="2722"/>
                </a:lnTo>
                <a:lnTo>
                  <a:pt x="2808" y="2731"/>
                </a:lnTo>
                <a:lnTo>
                  <a:pt x="2868" y="2735"/>
                </a:lnTo>
                <a:lnTo>
                  <a:pt x="2891" y="2735"/>
                </a:lnTo>
                <a:lnTo>
                  <a:pt x="2952" y="2731"/>
                </a:lnTo>
                <a:lnTo>
                  <a:pt x="3011" y="2722"/>
                </a:lnTo>
                <a:lnTo>
                  <a:pt x="3068" y="2706"/>
                </a:lnTo>
                <a:lnTo>
                  <a:pt x="3123" y="2684"/>
                </a:lnTo>
                <a:lnTo>
                  <a:pt x="3175" y="2658"/>
                </a:lnTo>
                <a:lnTo>
                  <a:pt x="3223" y="2626"/>
                </a:lnTo>
                <a:lnTo>
                  <a:pt x="3267" y="2589"/>
                </a:lnTo>
                <a:lnTo>
                  <a:pt x="3308" y="2548"/>
                </a:lnTo>
                <a:lnTo>
                  <a:pt x="3344" y="2503"/>
                </a:lnTo>
                <a:lnTo>
                  <a:pt x="3376" y="2454"/>
                </a:lnTo>
                <a:lnTo>
                  <a:pt x="3402" y="2403"/>
                </a:lnTo>
                <a:lnTo>
                  <a:pt x="3424" y="2348"/>
                </a:lnTo>
                <a:lnTo>
                  <a:pt x="3440" y="2291"/>
                </a:lnTo>
                <a:lnTo>
                  <a:pt x="3450" y="2231"/>
                </a:lnTo>
                <a:lnTo>
                  <a:pt x="3452" y="2170"/>
                </a:lnTo>
                <a:lnTo>
                  <a:pt x="3452" y="1569"/>
                </a:lnTo>
                <a:lnTo>
                  <a:pt x="3450" y="1535"/>
                </a:lnTo>
                <a:lnTo>
                  <a:pt x="3444" y="1503"/>
                </a:lnTo>
                <a:lnTo>
                  <a:pt x="3433" y="1472"/>
                </a:lnTo>
                <a:lnTo>
                  <a:pt x="3418" y="1442"/>
                </a:lnTo>
                <a:lnTo>
                  <a:pt x="3400" y="1415"/>
                </a:lnTo>
                <a:close/>
                <a:moveTo>
                  <a:pt x="3472" y="1321"/>
                </a:moveTo>
                <a:lnTo>
                  <a:pt x="3461" y="1335"/>
                </a:lnTo>
                <a:lnTo>
                  <a:pt x="3450" y="1351"/>
                </a:lnTo>
                <a:lnTo>
                  <a:pt x="3475" y="1382"/>
                </a:lnTo>
                <a:lnTo>
                  <a:pt x="3495" y="1416"/>
                </a:lnTo>
                <a:lnTo>
                  <a:pt x="3511" y="1452"/>
                </a:lnTo>
                <a:lnTo>
                  <a:pt x="3523" y="1490"/>
                </a:lnTo>
                <a:lnTo>
                  <a:pt x="3530" y="1529"/>
                </a:lnTo>
                <a:lnTo>
                  <a:pt x="3533" y="1569"/>
                </a:lnTo>
                <a:lnTo>
                  <a:pt x="3533" y="1657"/>
                </a:lnTo>
                <a:lnTo>
                  <a:pt x="3569" y="1663"/>
                </a:lnTo>
                <a:lnTo>
                  <a:pt x="3603" y="1675"/>
                </a:lnTo>
                <a:lnTo>
                  <a:pt x="3635" y="1694"/>
                </a:lnTo>
                <a:lnTo>
                  <a:pt x="3620" y="1624"/>
                </a:lnTo>
                <a:lnTo>
                  <a:pt x="3601" y="1558"/>
                </a:lnTo>
                <a:lnTo>
                  <a:pt x="3576" y="1494"/>
                </a:lnTo>
                <a:lnTo>
                  <a:pt x="3545" y="1433"/>
                </a:lnTo>
                <a:lnTo>
                  <a:pt x="3510" y="1375"/>
                </a:lnTo>
                <a:lnTo>
                  <a:pt x="3472" y="1321"/>
                </a:lnTo>
                <a:close/>
                <a:moveTo>
                  <a:pt x="1918" y="1244"/>
                </a:moveTo>
                <a:lnTo>
                  <a:pt x="1920" y="1244"/>
                </a:lnTo>
                <a:lnTo>
                  <a:pt x="1922" y="1245"/>
                </a:lnTo>
                <a:lnTo>
                  <a:pt x="1923" y="1248"/>
                </a:lnTo>
                <a:lnTo>
                  <a:pt x="1923" y="1280"/>
                </a:lnTo>
                <a:lnTo>
                  <a:pt x="1920" y="1290"/>
                </a:lnTo>
                <a:lnTo>
                  <a:pt x="1914" y="1297"/>
                </a:lnTo>
                <a:lnTo>
                  <a:pt x="1903" y="1303"/>
                </a:lnTo>
                <a:lnTo>
                  <a:pt x="1892" y="1305"/>
                </a:lnTo>
                <a:lnTo>
                  <a:pt x="1781" y="1305"/>
                </a:lnTo>
                <a:lnTo>
                  <a:pt x="1769" y="1303"/>
                </a:lnTo>
                <a:lnTo>
                  <a:pt x="1759" y="1297"/>
                </a:lnTo>
                <a:lnTo>
                  <a:pt x="1752" y="1290"/>
                </a:lnTo>
                <a:lnTo>
                  <a:pt x="1750" y="1280"/>
                </a:lnTo>
                <a:lnTo>
                  <a:pt x="1750" y="1263"/>
                </a:lnTo>
                <a:lnTo>
                  <a:pt x="1751" y="1260"/>
                </a:lnTo>
                <a:lnTo>
                  <a:pt x="1752" y="1259"/>
                </a:lnTo>
                <a:lnTo>
                  <a:pt x="1756" y="1258"/>
                </a:lnTo>
                <a:lnTo>
                  <a:pt x="1918" y="1244"/>
                </a:lnTo>
                <a:close/>
                <a:moveTo>
                  <a:pt x="3067" y="1226"/>
                </a:moveTo>
                <a:lnTo>
                  <a:pt x="3033" y="1267"/>
                </a:lnTo>
                <a:lnTo>
                  <a:pt x="2994" y="1310"/>
                </a:lnTo>
                <a:lnTo>
                  <a:pt x="2951" y="1353"/>
                </a:lnTo>
                <a:lnTo>
                  <a:pt x="2902" y="1396"/>
                </a:lnTo>
                <a:lnTo>
                  <a:pt x="2850" y="1439"/>
                </a:lnTo>
                <a:lnTo>
                  <a:pt x="2793" y="1480"/>
                </a:lnTo>
                <a:lnTo>
                  <a:pt x="2732" y="1519"/>
                </a:lnTo>
                <a:lnTo>
                  <a:pt x="2668" y="1553"/>
                </a:lnTo>
                <a:lnTo>
                  <a:pt x="2606" y="1583"/>
                </a:lnTo>
                <a:lnTo>
                  <a:pt x="2544" y="1607"/>
                </a:lnTo>
                <a:lnTo>
                  <a:pt x="2485" y="1626"/>
                </a:lnTo>
                <a:lnTo>
                  <a:pt x="2428" y="1642"/>
                </a:lnTo>
                <a:lnTo>
                  <a:pt x="2375" y="1655"/>
                </a:lnTo>
                <a:lnTo>
                  <a:pt x="2324" y="1664"/>
                </a:lnTo>
                <a:lnTo>
                  <a:pt x="2278" y="1671"/>
                </a:lnTo>
                <a:lnTo>
                  <a:pt x="2238" y="1675"/>
                </a:lnTo>
                <a:lnTo>
                  <a:pt x="2202" y="1678"/>
                </a:lnTo>
                <a:lnTo>
                  <a:pt x="2173" y="1679"/>
                </a:lnTo>
                <a:lnTo>
                  <a:pt x="2150" y="1679"/>
                </a:lnTo>
                <a:lnTo>
                  <a:pt x="2141" y="1679"/>
                </a:lnTo>
                <a:lnTo>
                  <a:pt x="2134" y="1679"/>
                </a:lnTo>
                <a:lnTo>
                  <a:pt x="2131" y="1712"/>
                </a:lnTo>
                <a:lnTo>
                  <a:pt x="2148" y="1718"/>
                </a:lnTo>
                <a:lnTo>
                  <a:pt x="2172" y="1726"/>
                </a:lnTo>
                <a:lnTo>
                  <a:pt x="2201" y="1734"/>
                </a:lnTo>
                <a:lnTo>
                  <a:pt x="2236" y="1743"/>
                </a:lnTo>
                <a:lnTo>
                  <a:pt x="2276" y="1752"/>
                </a:lnTo>
                <a:lnTo>
                  <a:pt x="2320" y="1760"/>
                </a:lnTo>
                <a:lnTo>
                  <a:pt x="2369" y="1767"/>
                </a:lnTo>
                <a:lnTo>
                  <a:pt x="2422" y="1773"/>
                </a:lnTo>
                <a:lnTo>
                  <a:pt x="2476" y="1775"/>
                </a:lnTo>
                <a:lnTo>
                  <a:pt x="2534" y="1776"/>
                </a:lnTo>
                <a:lnTo>
                  <a:pt x="2594" y="1774"/>
                </a:lnTo>
                <a:lnTo>
                  <a:pt x="2657" y="1767"/>
                </a:lnTo>
                <a:lnTo>
                  <a:pt x="2720" y="1757"/>
                </a:lnTo>
                <a:lnTo>
                  <a:pt x="2785" y="1742"/>
                </a:lnTo>
                <a:lnTo>
                  <a:pt x="2850" y="1721"/>
                </a:lnTo>
                <a:lnTo>
                  <a:pt x="2911" y="1697"/>
                </a:lnTo>
                <a:lnTo>
                  <a:pt x="2970" y="1669"/>
                </a:lnTo>
                <a:lnTo>
                  <a:pt x="3025" y="1638"/>
                </a:lnTo>
                <a:lnTo>
                  <a:pt x="3077" y="1605"/>
                </a:lnTo>
                <a:lnTo>
                  <a:pt x="3125" y="1569"/>
                </a:lnTo>
                <a:lnTo>
                  <a:pt x="3170" y="1533"/>
                </a:lnTo>
                <a:lnTo>
                  <a:pt x="3213" y="1496"/>
                </a:lnTo>
                <a:lnTo>
                  <a:pt x="3250" y="1459"/>
                </a:lnTo>
                <a:lnTo>
                  <a:pt x="3285" y="1424"/>
                </a:lnTo>
                <a:lnTo>
                  <a:pt x="3316" y="1390"/>
                </a:lnTo>
                <a:lnTo>
                  <a:pt x="3344" y="1356"/>
                </a:lnTo>
                <a:lnTo>
                  <a:pt x="3367" y="1327"/>
                </a:lnTo>
                <a:lnTo>
                  <a:pt x="3388" y="1300"/>
                </a:lnTo>
                <a:lnTo>
                  <a:pt x="3403" y="1277"/>
                </a:lnTo>
                <a:lnTo>
                  <a:pt x="3374" y="1268"/>
                </a:lnTo>
                <a:lnTo>
                  <a:pt x="3338" y="1258"/>
                </a:lnTo>
                <a:lnTo>
                  <a:pt x="3294" y="1249"/>
                </a:lnTo>
                <a:lnTo>
                  <a:pt x="3245" y="1240"/>
                </a:lnTo>
                <a:lnTo>
                  <a:pt x="3190" y="1233"/>
                </a:lnTo>
                <a:lnTo>
                  <a:pt x="3131" y="1228"/>
                </a:lnTo>
                <a:lnTo>
                  <a:pt x="3067" y="1226"/>
                </a:lnTo>
                <a:close/>
                <a:moveTo>
                  <a:pt x="1955" y="1120"/>
                </a:moveTo>
                <a:lnTo>
                  <a:pt x="1970" y="1120"/>
                </a:lnTo>
                <a:lnTo>
                  <a:pt x="1984" y="1127"/>
                </a:lnTo>
                <a:lnTo>
                  <a:pt x="1994" y="1138"/>
                </a:lnTo>
                <a:lnTo>
                  <a:pt x="2000" y="1153"/>
                </a:lnTo>
                <a:lnTo>
                  <a:pt x="1999" y="1169"/>
                </a:lnTo>
                <a:lnTo>
                  <a:pt x="1992" y="1183"/>
                </a:lnTo>
                <a:lnTo>
                  <a:pt x="1981" y="1193"/>
                </a:lnTo>
                <a:lnTo>
                  <a:pt x="1966" y="1199"/>
                </a:lnTo>
                <a:lnTo>
                  <a:pt x="1710" y="1235"/>
                </a:lnTo>
                <a:lnTo>
                  <a:pt x="1705" y="1235"/>
                </a:lnTo>
                <a:lnTo>
                  <a:pt x="1691" y="1233"/>
                </a:lnTo>
                <a:lnTo>
                  <a:pt x="1678" y="1226"/>
                </a:lnTo>
                <a:lnTo>
                  <a:pt x="1669" y="1215"/>
                </a:lnTo>
                <a:lnTo>
                  <a:pt x="1665" y="1201"/>
                </a:lnTo>
                <a:lnTo>
                  <a:pt x="1666" y="1185"/>
                </a:lnTo>
                <a:lnTo>
                  <a:pt x="1673" y="1171"/>
                </a:lnTo>
                <a:lnTo>
                  <a:pt x="1684" y="1161"/>
                </a:lnTo>
                <a:lnTo>
                  <a:pt x="1699" y="1155"/>
                </a:lnTo>
                <a:lnTo>
                  <a:pt x="1955" y="1120"/>
                </a:lnTo>
                <a:close/>
                <a:moveTo>
                  <a:pt x="3164" y="1089"/>
                </a:moveTo>
                <a:lnTo>
                  <a:pt x="3153" y="1105"/>
                </a:lnTo>
                <a:lnTo>
                  <a:pt x="3141" y="1125"/>
                </a:lnTo>
                <a:lnTo>
                  <a:pt x="3126" y="1147"/>
                </a:lnTo>
                <a:lnTo>
                  <a:pt x="3178" y="1151"/>
                </a:lnTo>
                <a:lnTo>
                  <a:pt x="3227" y="1156"/>
                </a:lnTo>
                <a:lnTo>
                  <a:pt x="3272" y="1163"/>
                </a:lnTo>
                <a:lnTo>
                  <a:pt x="3314" y="1170"/>
                </a:lnTo>
                <a:lnTo>
                  <a:pt x="3266" y="1139"/>
                </a:lnTo>
                <a:lnTo>
                  <a:pt x="3216" y="1113"/>
                </a:lnTo>
                <a:lnTo>
                  <a:pt x="3164" y="1089"/>
                </a:lnTo>
                <a:close/>
                <a:moveTo>
                  <a:pt x="3070" y="1085"/>
                </a:moveTo>
                <a:lnTo>
                  <a:pt x="3033" y="1089"/>
                </a:lnTo>
                <a:lnTo>
                  <a:pt x="2988" y="1094"/>
                </a:lnTo>
                <a:lnTo>
                  <a:pt x="2938" y="1104"/>
                </a:lnTo>
                <a:lnTo>
                  <a:pt x="2882" y="1115"/>
                </a:lnTo>
                <a:lnTo>
                  <a:pt x="2824" y="1131"/>
                </a:lnTo>
                <a:lnTo>
                  <a:pt x="2761" y="1151"/>
                </a:lnTo>
                <a:lnTo>
                  <a:pt x="2699" y="1175"/>
                </a:lnTo>
                <a:lnTo>
                  <a:pt x="2634" y="1203"/>
                </a:lnTo>
                <a:lnTo>
                  <a:pt x="2569" y="1239"/>
                </a:lnTo>
                <a:lnTo>
                  <a:pt x="2513" y="1274"/>
                </a:lnTo>
                <a:lnTo>
                  <a:pt x="2461" y="1311"/>
                </a:lnTo>
                <a:lnTo>
                  <a:pt x="2414" y="1350"/>
                </a:lnTo>
                <a:lnTo>
                  <a:pt x="2370" y="1390"/>
                </a:lnTo>
                <a:lnTo>
                  <a:pt x="2332" y="1428"/>
                </a:lnTo>
                <a:lnTo>
                  <a:pt x="2297" y="1466"/>
                </a:lnTo>
                <a:lnTo>
                  <a:pt x="2266" y="1504"/>
                </a:lnTo>
                <a:lnTo>
                  <a:pt x="2240" y="1538"/>
                </a:lnTo>
                <a:lnTo>
                  <a:pt x="2217" y="1569"/>
                </a:lnTo>
                <a:lnTo>
                  <a:pt x="2199" y="1597"/>
                </a:lnTo>
                <a:lnTo>
                  <a:pt x="2236" y="1594"/>
                </a:lnTo>
                <a:lnTo>
                  <a:pt x="2280" y="1589"/>
                </a:lnTo>
                <a:lnTo>
                  <a:pt x="2328" y="1582"/>
                </a:lnTo>
                <a:lnTo>
                  <a:pt x="2382" y="1570"/>
                </a:lnTo>
                <a:lnTo>
                  <a:pt x="2440" y="1555"/>
                </a:lnTo>
                <a:lnTo>
                  <a:pt x="2500" y="1537"/>
                </a:lnTo>
                <a:lnTo>
                  <a:pt x="2563" y="1513"/>
                </a:lnTo>
                <a:lnTo>
                  <a:pt x="2626" y="1484"/>
                </a:lnTo>
                <a:lnTo>
                  <a:pt x="2691" y="1450"/>
                </a:lnTo>
                <a:lnTo>
                  <a:pt x="2748" y="1415"/>
                </a:lnTo>
                <a:lnTo>
                  <a:pt x="2799" y="1377"/>
                </a:lnTo>
                <a:lnTo>
                  <a:pt x="2848" y="1338"/>
                </a:lnTo>
                <a:lnTo>
                  <a:pt x="2891" y="1298"/>
                </a:lnTo>
                <a:lnTo>
                  <a:pt x="2932" y="1258"/>
                </a:lnTo>
                <a:lnTo>
                  <a:pt x="2967" y="1219"/>
                </a:lnTo>
                <a:lnTo>
                  <a:pt x="3000" y="1181"/>
                </a:lnTo>
                <a:lnTo>
                  <a:pt x="3027" y="1146"/>
                </a:lnTo>
                <a:lnTo>
                  <a:pt x="3051" y="1114"/>
                </a:lnTo>
                <a:lnTo>
                  <a:pt x="3070" y="1085"/>
                </a:lnTo>
                <a:close/>
                <a:moveTo>
                  <a:pt x="875" y="1050"/>
                </a:moveTo>
                <a:lnTo>
                  <a:pt x="839" y="1064"/>
                </a:lnTo>
                <a:lnTo>
                  <a:pt x="802" y="1077"/>
                </a:lnTo>
                <a:lnTo>
                  <a:pt x="769" y="1093"/>
                </a:lnTo>
                <a:lnTo>
                  <a:pt x="736" y="1108"/>
                </a:lnTo>
                <a:lnTo>
                  <a:pt x="707" y="1123"/>
                </a:lnTo>
                <a:lnTo>
                  <a:pt x="680" y="1138"/>
                </a:lnTo>
                <a:lnTo>
                  <a:pt x="656" y="1151"/>
                </a:lnTo>
                <a:lnTo>
                  <a:pt x="634" y="1163"/>
                </a:lnTo>
                <a:lnTo>
                  <a:pt x="618" y="1172"/>
                </a:lnTo>
                <a:lnTo>
                  <a:pt x="605" y="1180"/>
                </a:lnTo>
                <a:lnTo>
                  <a:pt x="597" y="1185"/>
                </a:lnTo>
                <a:lnTo>
                  <a:pt x="594" y="1187"/>
                </a:lnTo>
                <a:lnTo>
                  <a:pt x="590" y="1189"/>
                </a:lnTo>
                <a:lnTo>
                  <a:pt x="585" y="1192"/>
                </a:lnTo>
                <a:lnTo>
                  <a:pt x="570" y="1196"/>
                </a:lnTo>
                <a:lnTo>
                  <a:pt x="558" y="1199"/>
                </a:lnTo>
                <a:lnTo>
                  <a:pt x="544" y="1196"/>
                </a:lnTo>
                <a:lnTo>
                  <a:pt x="533" y="1189"/>
                </a:lnTo>
                <a:lnTo>
                  <a:pt x="524" y="1180"/>
                </a:lnTo>
                <a:lnTo>
                  <a:pt x="508" y="1151"/>
                </a:lnTo>
                <a:lnTo>
                  <a:pt x="498" y="1124"/>
                </a:lnTo>
                <a:lnTo>
                  <a:pt x="474" y="1155"/>
                </a:lnTo>
                <a:lnTo>
                  <a:pt x="451" y="1186"/>
                </a:lnTo>
                <a:lnTo>
                  <a:pt x="431" y="1218"/>
                </a:lnTo>
                <a:lnTo>
                  <a:pt x="411" y="1248"/>
                </a:lnTo>
                <a:lnTo>
                  <a:pt x="394" y="1276"/>
                </a:lnTo>
                <a:lnTo>
                  <a:pt x="378" y="1303"/>
                </a:lnTo>
                <a:lnTo>
                  <a:pt x="365" y="1328"/>
                </a:lnTo>
                <a:lnTo>
                  <a:pt x="353" y="1348"/>
                </a:lnTo>
                <a:lnTo>
                  <a:pt x="345" y="1366"/>
                </a:lnTo>
                <a:lnTo>
                  <a:pt x="339" y="1379"/>
                </a:lnTo>
                <a:lnTo>
                  <a:pt x="334" y="1388"/>
                </a:lnTo>
                <a:lnTo>
                  <a:pt x="333" y="1391"/>
                </a:lnTo>
                <a:lnTo>
                  <a:pt x="324" y="1403"/>
                </a:lnTo>
                <a:lnTo>
                  <a:pt x="313" y="1411"/>
                </a:lnTo>
                <a:lnTo>
                  <a:pt x="299" y="1415"/>
                </a:lnTo>
                <a:lnTo>
                  <a:pt x="285" y="1412"/>
                </a:lnTo>
                <a:lnTo>
                  <a:pt x="263" y="1406"/>
                </a:lnTo>
                <a:lnTo>
                  <a:pt x="259" y="1404"/>
                </a:lnTo>
                <a:lnTo>
                  <a:pt x="256" y="1402"/>
                </a:lnTo>
                <a:lnTo>
                  <a:pt x="227" y="1385"/>
                </a:lnTo>
                <a:lnTo>
                  <a:pt x="206" y="1368"/>
                </a:lnTo>
                <a:lnTo>
                  <a:pt x="199" y="1409"/>
                </a:lnTo>
                <a:lnTo>
                  <a:pt x="195" y="1450"/>
                </a:lnTo>
                <a:lnTo>
                  <a:pt x="192" y="1489"/>
                </a:lnTo>
                <a:lnTo>
                  <a:pt x="191" y="1526"/>
                </a:lnTo>
                <a:lnTo>
                  <a:pt x="191" y="1559"/>
                </a:lnTo>
                <a:lnTo>
                  <a:pt x="191" y="1589"/>
                </a:lnTo>
                <a:lnTo>
                  <a:pt x="191" y="1613"/>
                </a:lnTo>
                <a:lnTo>
                  <a:pt x="192" y="1632"/>
                </a:lnTo>
                <a:lnTo>
                  <a:pt x="193" y="1643"/>
                </a:lnTo>
                <a:lnTo>
                  <a:pt x="193" y="1648"/>
                </a:lnTo>
                <a:lnTo>
                  <a:pt x="193" y="1653"/>
                </a:lnTo>
                <a:lnTo>
                  <a:pt x="193" y="1661"/>
                </a:lnTo>
                <a:lnTo>
                  <a:pt x="191" y="1672"/>
                </a:lnTo>
                <a:lnTo>
                  <a:pt x="186" y="1682"/>
                </a:lnTo>
                <a:lnTo>
                  <a:pt x="178" y="1690"/>
                </a:lnTo>
                <a:lnTo>
                  <a:pt x="168" y="1696"/>
                </a:lnTo>
                <a:lnTo>
                  <a:pt x="157" y="1699"/>
                </a:lnTo>
                <a:lnTo>
                  <a:pt x="145" y="1698"/>
                </a:lnTo>
                <a:lnTo>
                  <a:pt x="115" y="1690"/>
                </a:lnTo>
                <a:lnTo>
                  <a:pt x="89" y="1681"/>
                </a:lnTo>
                <a:lnTo>
                  <a:pt x="97" y="1725"/>
                </a:lnTo>
                <a:lnTo>
                  <a:pt x="106" y="1769"/>
                </a:lnTo>
                <a:lnTo>
                  <a:pt x="117" y="1813"/>
                </a:lnTo>
                <a:lnTo>
                  <a:pt x="128" y="1854"/>
                </a:lnTo>
                <a:lnTo>
                  <a:pt x="141" y="1893"/>
                </a:lnTo>
                <a:lnTo>
                  <a:pt x="152" y="1927"/>
                </a:lnTo>
                <a:lnTo>
                  <a:pt x="163" y="1957"/>
                </a:lnTo>
                <a:lnTo>
                  <a:pt x="172" y="1982"/>
                </a:lnTo>
                <a:lnTo>
                  <a:pt x="195" y="1973"/>
                </a:lnTo>
                <a:lnTo>
                  <a:pt x="222" y="1968"/>
                </a:lnTo>
                <a:lnTo>
                  <a:pt x="249" y="1966"/>
                </a:lnTo>
                <a:lnTo>
                  <a:pt x="261" y="1967"/>
                </a:lnTo>
                <a:lnTo>
                  <a:pt x="274" y="1968"/>
                </a:lnTo>
                <a:lnTo>
                  <a:pt x="274" y="1901"/>
                </a:lnTo>
                <a:lnTo>
                  <a:pt x="276" y="1854"/>
                </a:lnTo>
                <a:lnTo>
                  <a:pt x="285" y="1807"/>
                </a:lnTo>
                <a:lnTo>
                  <a:pt x="301" y="1762"/>
                </a:lnTo>
                <a:lnTo>
                  <a:pt x="322" y="1720"/>
                </a:lnTo>
                <a:lnTo>
                  <a:pt x="327" y="1709"/>
                </a:lnTo>
                <a:lnTo>
                  <a:pt x="336" y="1698"/>
                </a:lnTo>
                <a:lnTo>
                  <a:pt x="349" y="1691"/>
                </a:lnTo>
                <a:lnTo>
                  <a:pt x="363" y="1688"/>
                </a:lnTo>
                <a:lnTo>
                  <a:pt x="376" y="1691"/>
                </a:lnTo>
                <a:lnTo>
                  <a:pt x="380" y="1693"/>
                </a:lnTo>
                <a:lnTo>
                  <a:pt x="389" y="1695"/>
                </a:lnTo>
                <a:lnTo>
                  <a:pt x="405" y="1699"/>
                </a:lnTo>
                <a:lnTo>
                  <a:pt x="426" y="1705"/>
                </a:lnTo>
                <a:lnTo>
                  <a:pt x="452" y="1712"/>
                </a:lnTo>
                <a:lnTo>
                  <a:pt x="485" y="1719"/>
                </a:lnTo>
                <a:lnTo>
                  <a:pt x="523" y="1726"/>
                </a:lnTo>
                <a:lnTo>
                  <a:pt x="567" y="1733"/>
                </a:lnTo>
                <a:lnTo>
                  <a:pt x="616" y="1738"/>
                </a:lnTo>
                <a:lnTo>
                  <a:pt x="670" y="1744"/>
                </a:lnTo>
                <a:lnTo>
                  <a:pt x="731" y="1749"/>
                </a:lnTo>
                <a:lnTo>
                  <a:pt x="795" y="1751"/>
                </a:lnTo>
                <a:lnTo>
                  <a:pt x="866" y="1752"/>
                </a:lnTo>
                <a:lnTo>
                  <a:pt x="941" y="1751"/>
                </a:lnTo>
                <a:lnTo>
                  <a:pt x="1022" y="1746"/>
                </a:lnTo>
                <a:lnTo>
                  <a:pt x="1107" y="1740"/>
                </a:lnTo>
                <a:lnTo>
                  <a:pt x="1198" y="1730"/>
                </a:lnTo>
                <a:lnTo>
                  <a:pt x="1292" y="1717"/>
                </a:lnTo>
                <a:lnTo>
                  <a:pt x="1392" y="1699"/>
                </a:lnTo>
                <a:lnTo>
                  <a:pt x="1401" y="1697"/>
                </a:lnTo>
                <a:lnTo>
                  <a:pt x="1414" y="1697"/>
                </a:lnTo>
                <a:lnTo>
                  <a:pt x="1426" y="1702"/>
                </a:lnTo>
                <a:lnTo>
                  <a:pt x="1436" y="1710"/>
                </a:lnTo>
                <a:lnTo>
                  <a:pt x="1443" y="1720"/>
                </a:lnTo>
                <a:lnTo>
                  <a:pt x="1460" y="1753"/>
                </a:lnTo>
                <a:lnTo>
                  <a:pt x="1473" y="1788"/>
                </a:lnTo>
                <a:lnTo>
                  <a:pt x="1482" y="1824"/>
                </a:lnTo>
                <a:lnTo>
                  <a:pt x="1494" y="1805"/>
                </a:lnTo>
                <a:lnTo>
                  <a:pt x="1506" y="1789"/>
                </a:lnTo>
                <a:lnTo>
                  <a:pt x="1516" y="1776"/>
                </a:lnTo>
                <a:lnTo>
                  <a:pt x="1524" y="1766"/>
                </a:lnTo>
                <a:lnTo>
                  <a:pt x="1530" y="1759"/>
                </a:lnTo>
                <a:lnTo>
                  <a:pt x="1532" y="1756"/>
                </a:lnTo>
                <a:lnTo>
                  <a:pt x="1541" y="1749"/>
                </a:lnTo>
                <a:lnTo>
                  <a:pt x="1550" y="1744"/>
                </a:lnTo>
                <a:lnTo>
                  <a:pt x="1561" y="1742"/>
                </a:lnTo>
                <a:lnTo>
                  <a:pt x="1594" y="1743"/>
                </a:lnTo>
                <a:lnTo>
                  <a:pt x="1623" y="1748"/>
                </a:lnTo>
                <a:lnTo>
                  <a:pt x="1608" y="1711"/>
                </a:lnTo>
                <a:lnTo>
                  <a:pt x="1592" y="1674"/>
                </a:lnTo>
                <a:lnTo>
                  <a:pt x="1576" y="1640"/>
                </a:lnTo>
                <a:lnTo>
                  <a:pt x="1560" y="1607"/>
                </a:lnTo>
                <a:lnTo>
                  <a:pt x="1544" y="1577"/>
                </a:lnTo>
                <a:lnTo>
                  <a:pt x="1528" y="1550"/>
                </a:lnTo>
                <a:lnTo>
                  <a:pt x="1515" y="1526"/>
                </a:lnTo>
                <a:lnTo>
                  <a:pt x="1503" y="1505"/>
                </a:lnTo>
                <a:lnTo>
                  <a:pt x="1493" y="1489"/>
                </a:lnTo>
                <a:lnTo>
                  <a:pt x="1485" y="1476"/>
                </a:lnTo>
                <a:lnTo>
                  <a:pt x="1474" y="1466"/>
                </a:lnTo>
                <a:lnTo>
                  <a:pt x="1468" y="1451"/>
                </a:lnTo>
                <a:lnTo>
                  <a:pt x="1468" y="1438"/>
                </a:lnTo>
                <a:lnTo>
                  <a:pt x="1472" y="1426"/>
                </a:lnTo>
                <a:lnTo>
                  <a:pt x="1480" y="1415"/>
                </a:lnTo>
                <a:lnTo>
                  <a:pt x="1505" y="1393"/>
                </a:lnTo>
                <a:lnTo>
                  <a:pt x="1528" y="1377"/>
                </a:lnTo>
                <a:lnTo>
                  <a:pt x="1492" y="1360"/>
                </a:lnTo>
                <a:lnTo>
                  <a:pt x="1457" y="1345"/>
                </a:lnTo>
                <a:lnTo>
                  <a:pt x="1423" y="1331"/>
                </a:lnTo>
                <a:lnTo>
                  <a:pt x="1390" y="1319"/>
                </a:lnTo>
                <a:lnTo>
                  <a:pt x="1358" y="1308"/>
                </a:lnTo>
                <a:lnTo>
                  <a:pt x="1328" y="1299"/>
                </a:lnTo>
                <a:lnTo>
                  <a:pt x="1302" y="1291"/>
                </a:lnTo>
                <a:lnTo>
                  <a:pt x="1280" y="1284"/>
                </a:lnTo>
                <a:lnTo>
                  <a:pt x="1260" y="1280"/>
                </a:lnTo>
                <a:lnTo>
                  <a:pt x="1245" y="1275"/>
                </a:lnTo>
                <a:lnTo>
                  <a:pt x="1236" y="1273"/>
                </a:lnTo>
                <a:lnTo>
                  <a:pt x="1233" y="1273"/>
                </a:lnTo>
                <a:lnTo>
                  <a:pt x="1223" y="1268"/>
                </a:lnTo>
                <a:lnTo>
                  <a:pt x="1215" y="1263"/>
                </a:lnTo>
                <a:lnTo>
                  <a:pt x="1208" y="1255"/>
                </a:lnTo>
                <a:lnTo>
                  <a:pt x="1202" y="1239"/>
                </a:lnTo>
                <a:lnTo>
                  <a:pt x="1203" y="1223"/>
                </a:lnTo>
                <a:lnTo>
                  <a:pt x="1207" y="1209"/>
                </a:lnTo>
                <a:lnTo>
                  <a:pt x="1210" y="1201"/>
                </a:lnTo>
                <a:lnTo>
                  <a:pt x="1226" y="1172"/>
                </a:lnTo>
                <a:lnTo>
                  <a:pt x="1243" y="1149"/>
                </a:lnTo>
                <a:lnTo>
                  <a:pt x="1200" y="1145"/>
                </a:lnTo>
                <a:lnTo>
                  <a:pt x="1158" y="1141"/>
                </a:lnTo>
                <a:lnTo>
                  <a:pt x="1117" y="1140"/>
                </a:lnTo>
                <a:lnTo>
                  <a:pt x="1078" y="1139"/>
                </a:lnTo>
                <a:lnTo>
                  <a:pt x="1042" y="1140"/>
                </a:lnTo>
                <a:lnTo>
                  <a:pt x="1010" y="1141"/>
                </a:lnTo>
                <a:lnTo>
                  <a:pt x="983" y="1143"/>
                </a:lnTo>
                <a:lnTo>
                  <a:pt x="960" y="1144"/>
                </a:lnTo>
                <a:lnTo>
                  <a:pt x="943" y="1145"/>
                </a:lnTo>
                <a:lnTo>
                  <a:pt x="934" y="1146"/>
                </a:lnTo>
                <a:lnTo>
                  <a:pt x="917" y="1151"/>
                </a:lnTo>
                <a:lnTo>
                  <a:pt x="906" y="1152"/>
                </a:lnTo>
                <a:lnTo>
                  <a:pt x="894" y="1149"/>
                </a:lnTo>
                <a:lnTo>
                  <a:pt x="883" y="1143"/>
                </a:lnTo>
                <a:lnTo>
                  <a:pt x="875" y="1135"/>
                </a:lnTo>
                <a:lnTo>
                  <a:pt x="869" y="1123"/>
                </a:lnTo>
                <a:lnTo>
                  <a:pt x="868" y="1111"/>
                </a:lnTo>
                <a:lnTo>
                  <a:pt x="869" y="1078"/>
                </a:lnTo>
                <a:lnTo>
                  <a:pt x="875" y="1050"/>
                </a:lnTo>
                <a:close/>
                <a:moveTo>
                  <a:pt x="2875" y="1034"/>
                </a:moveTo>
                <a:lnTo>
                  <a:pt x="2803" y="1038"/>
                </a:lnTo>
                <a:lnTo>
                  <a:pt x="2734" y="1049"/>
                </a:lnTo>
                <a:lnTo>
                  <a:pt x="2667" y="1064"/>
                </a:lnTo>
                <a:lnTo>
                  <a:pt x="2603" y="1084"/>
                </a:lnTo>
                <a:lnTo>
                  <a:pt x="2542" y="1109"/>
                </a:lnTo>
                <a:lnTo>
                  <a:pt x="2484" y="1140"/>
                </a:lnTo>
                <a:lnTo>
                  <a:pt x="2431" y="1176"/>
                </a:lnTo>
                <a:lnTo>
                  <a:pt x="2380" y="1215"/>
                </a:lnTo>
                <a:lnTo>
                  <a:pt x="2333" y="1259"/>
                </a:lnTo>
                <a:lnTo>
                  <a:pt x="2291" y="1306"/>
                </a:lnTo>
                <a:lnTo>
                  <a:pt x="2252" y="1358"/>
                </a:lnTo>
                <a:lnTo>
                  <a:pt x="2219" y="1412"/>
                </a:lnTo>
                <a:lnTo>
                  <a:pt x="2190" y="1471"/>
                </a:lnTo>
                <a:lnTo>
                  <a:pt x="2223" y="1430"/>
                </a:lnTo>
                <a:lnTo>
                  <a:pt x="2261" y="1386"/>
                </a:lnTo>
                <a:lnTo>
                  <a:pt x="2303" y="1342"/>
                </a:lnTo>
                <a:lnTo>
                  <a:pt x="2352" y="1297"/>
                </a:lnTo>
                <a:lnTo>
                  <a:pt x="2406" y="1252"/>
                </a:lnTo>
                <a:lnTo>
                  <a:pt x="2465" y="1210"/>
                </a:lnTo>
                <a:lnTo>
                  <a:pt x="2528" y="1169"/>
                </a:lnTo>
                <a:lnTo>
                  <a:pt x="2601" y="1130"/>
                </a:lnTo>
                <a:lnTo>
                  <a:pt x="2673" y="1098"/>
                </a:lnTo>
                <a:lnTo>
                  <a:pt x="2743" y="1072"/>
                </a:lnTo>
                <a:lnTo>
                  <a:pt x="2810" y="1051"/>
                </a:lnTo>
                <a:lnTo>
                  <a:pt x="2875" y="1034"/>
                </a:lnTo>
                <a:close/>
                <a:moveTo>
                  <a:pt x="1974" y="1009"/>
                </a:moveTo>
                <a:lnTo>
                  <a:pt x="1990" y="1010"/>
                </a:lnTo>
                <a:lnTo>
                  <a:pt x="2003" y="1017"/>
                </a:lnTo>
                <a:lnTo>
                  <a:pt x="2014" y="1028"/>
                </a:lnTo>
                <a:lnTo>
                  <a:pt x="2019" y="1043"/>
                </a:lnTo>
                <a:lnTo>
                  <a:pt x="2018" y="1059"/>
                </a:lnTo>
                <a:lnTo>
                  <a:pt x="2011" y="1073"/>
                </a:lnTo>
                <a:lnTo>
                  <a:pt x="2000" y="1083"/>
                </a:lnTo>
                <a:lnTo>
                  <a:pt x="1985" y="1089"/>
                </a:lnTo>
                <a:lnTo>
                  <a:pt x="1690" y="1129"/>
                </a:lnTo>
                <a:lnTo>
                  <a:pt x="1684" y="1130"/>
                </a:lnTo>
                <a:lnTo>
                  <a:pt x="1670" y="1127"/>
                </a:lnTo>
                <a:lnTo>
                  <a:pt x="1658" y="1120"/>
                </a:lnTo>
                <a:lnTo>
                  <a:pt x="1649" y="1109"/>
                </a:lnTo>
                <a:lnTo>
                  <a:pt x="1644" y="1094"/>
                </a:lnTo>
                <a:lnTo>
                  <a:pt x="1645" y="1078"/>
                </a:lnTo>
                <a:lnTo>
                  <a:pt x="1652" y="1065"/>
                </a:lnTo>
                <a:lnTo>
                  <a:pt x="1664" y="1054"/>
                </a:lnTo>
                <a:lnTo>
                  <a:pt x="1678" y="1050"/>
                </a:lnTo>
                <a:lnTo>
                  <a:pt x="1974" y="1009"/>
                </a:lnTo>
                <a:close/>
                <a:moveTo>
                  <a:pt x="2889" y="954"/>
                </a:moveTo>
                <a:lnTo>
                  <a:pt x="2965" y="957"/>
                </a:lnTo>
                <a:lnTo>
                  <a:pt x="3039" y="968"/>
                </a:lnTo>
                <a:lnTo>
                  <a:pt x="3111" y="985"/>
                </a:lnTo>
                <a:lnTo>
                  <a:pt x="3181" y="1009"/>
                </a:lnTo>
                <a:lnTo>
                  <a:pt x="3248" y="1037"/>
                </a:lnTo>
                <a:lnTo>
                  <a:pt x="3311" y="1073"/>
                </a:lnTo>
                <a:lnTo>
                  <a:pt x="3372" y="1114"/>
                </a:lnTo>
                <a:lnTo>
                  <a:pt x="3428" y="1160"/>
                </a:lnTo>
                <a:lnTo>
                  <a:pt x="3481" y="1210"/>
                </a:lnTo>
                <a:lnTo>
                  <a:pt x="3530" y="1265"/>
                </a:lnTo>
                <a:lnTo>
                  <a:pt x="3573" y="1324"/>
                </a:lnTo>
                <a:lnTo>
                  <a:pt x="3613" y="1387"/>
                </a:lnTo>
                <a:lnTo>
                  <a:pt x="3645" y="1454"/>
                </a:lnTo>
                <a:lnTo>
                  <a:pt x="3674" y="1523"/>
                </a:lnTo>
                <a:lnTo>
                  <a:pt x="3697" y="1595"/>
                </a:lnTo>
                <a:lnTo>
                  <a:pt x="3713" y="1671"/>
                </a:lnTo>
                <a:lnTo>
                  <a:pt x="3723" y="1749"/>
                </a:lnTo>
                <a:lnTo>
                  <a:pt x="3726" y="1829"/>
                </a:lnTo>
                <a:lnTo>
                  <a:pt x="3726" y="1831"/>
                </a:lnTo>
                <a:lnTo>
                  <a:pt x="3730" y="1853"/>
                </a:lnTo>
                <a:lnTo>
                  <a:pt x="3731" y="1874"/>
                </a:lnTo>
                <a:lnTo>
                  <a:pt x="3730" y="1898"/>
                </a:lnTo>
                <a:lnTo>
                  <a:pt x="3726" y="1921"/>
                </a:lnTo>
                <a:lnTo>
                  <a:pt x="3725" y="1982"/>
                </a:lnTo>
                <a:lnTo>
                  <a:pt x="3723" y="2044"/>
                </a:lnTo>
                <a:lnTo>
                  <a:pt x="3720" y="2107"/>
                </a:lnTo>
                <a:lnTo>
                  <a:pt x="3716" y="2168"/>
                </a:lnTo>
                <a:lnTo>
                  <a:pt x="3711" y="2231"/>
                </a:lnTo>
                <a:lnTo>
                  <a:pt x="3705" y="2292"/>
                </a:lnTo>
                <a:lnTo>
                  <a:pt x="3697" y="2351"/>
                </a:lnTo>
                <a:lnTo>
                  <a:pt x="3688" y="2409"/>
                </a:lnTo>
                <a:lnTo>
                  <a:pt x="3676" y="2463"/>
                </a:lnTo>
                <a:lnTo>
                  <a:pt x="3663" y="2515"/>
                </a:lnTo>
                <a:lnTo>
                  <a:pt x="3647" y="2562"/>
                </a:lnTo>
                <a:lnTo>
                  <a:pt x="3628" y="2604"/>
                </a:lnTo>
                <a:lnTo>
                  <a:pt x="3608" y="2642"/>
                </a:lnTo>
                <a:lnTo>
                  <a:pt x="3585" y="2673"/>
                </a:lnTo>
                <a:lnTo>
                  <a:pt x="3576" y="2681"/>
                </a:lnTo>
                <a:lnTo>
                  <a:pt x="3566" y="2685"/>
                </a:lnTo>
                <a:lnTo>
                  <a:pt x="3555" y="2686"/>
                </a:lnTo>
                <a:lnTo>
                  <a:pt x="3555" y="2686"/>
                </a:lnTo>
                <a:lnTo>
                  <a:pt x="3282" y="2681"/>
                </a:lnTo>
                <a:lnTo>
                  <a:pt x="3234" y="2714"/>
                </a:lnTo>
                <a:lnTo>
                  <a:pt x="3183" y="2744"/>
                </a:lnTo>
                <a:lnTo>
                  <a:pt x="3128" y="2769"/>
                </a:lnTo>
                <a:lnTo>
                  <a:pt x="3073" y="2788"/>
                </a:lnTo>
                <a:lnTo>
                  <a:pt x="3014" y="2803"/>
                </a:lnTo>
                <a:lnTo>
                  <a:pt x="2953" y="2812"/>
                </a:lnTo>
                <a:lnTo>
                  <a:pt x="2891" y="2815"/>
                </a:lnTo>
                <a:lnTo>
                  <a:pt x="2868" y="2815"/>
                </a:lnTo>
                <a:lnTo>
                  <a:pt x="2801" y="2811"/>
                </a:lnTo>
                <a:lnTo>
                  <a:pt x="2736" y="2801"/>
                </a:lnTo>
                <a:lnTo>
                  <a:pt x="2674" y="2785"/>
                </a:lnTo>
                <a:lnTo>
                  <a:pt x="2614" y="2762"/>
                </a:lnTo>
                <a:lnTo>
                  <a:pt x="2557" y="2733"/>
                </a:lnTo>
                <a:lnTo>
                  <a:pt x="2503" y="2699"/>
                </a:lnTo>
                <a:lnTo>
                  <a:pt x="2453" y="2661"/>
                </a:lnTo>
                <a:lnTo>
                  <a:pt x="2452" y="2661"/>
                </a:lnTo>
                <a:lnTo>
                  <a:pt x="2452" y="2661"/>
                </a:lnTo>
                <a:lnTo>
                  <a:pt x="2200" y="2654"/>
                </a:lnTo>
                <a:lnTo>
                  <a:pt x="2189" y="2653"/>
                </a:lnTo>
                <a:lnTo>
                  <a:pt x="2178" y="2648"/>
                </a:lnTo>
                <a:lnTo>
                  <a:pt x="2169" y="2640"/>
                </a:lnTo>
                <a:lnTo>
                  <a:pt x="2150" y="2612"/>
                </a:lnTo>
                <a:lnTo>
                  <a:pt x="2132" y="2578"/>
                </a:lnTo>
                <a:lnTo>
                  <a:pt x="2116" y="2538"/>
                </a:lnTo>
                <a:lnTo>
                  <a:pt x="2101" y="2492"/>
                </a:lnTo>
                <a:lnTo>
                  <a:pt x="2089" y="2442"/>
                </a:lnTo>
                <a:lnTo>
                  <a:pt x="2078" y="2385"/>
                </a:lnTo>
                <a:lnTo>
                  <a:pt x="2069" y="2321"/>
                </a:lnTo>
                <a:lnTo>
                  <a:pt x="2061" y="2251"/>
                </a:lnTo>
                <a:lnTo>
                  <a:pt x="2057" y="2175"/>
                </a:lnTo>
                <a:lnTo>
                  <a:pt x="2052" y="2092"/>
                </a:lnTo>
                <a:lnTo>
                  <a:pt x="2050" y="2003"/>
                </a:lnTo>
                <a:lnTo>
                  <a:pt x="2051" y="1999"/>
                </a:lnTo>
                <a:lnTo>
                  <a:pt x="2051" y="1996"/>
                </a:lnTo>
                <a:lnTo>
                  <a:pt x="2052" y="1992"/>
                </a:lnTo>
                <a:lnTo>
                  <a:pt x="2038" y="1966"/>
                </a:lnTo>
                <a:lnTo>
                  <a:pt x="2027" y="1937"/>
                </a:lnTo>
                <a:lnTo>
                  <a:pt x="2020" y="1906"/>
                </a:lnTo>
                <a:lnTo>
                  <a:pt x="2018" y="1874"/>
                </a:lnTo>
                <a:lnTo>
                  <a:pt x="2019" y="1842"/>
                </a:lnTo>
                <a:lnTo>
                  <a:pt x="2024" y="1813"/>
                </a:lnTo>
                <a:lnTo>
                  <a:pt x="2033" y="1785"/>
                </a:lnTo>
                <a:lnTo>
                  <a:pt x="2048" y="1760"/>
                </a:lnTo>
                <a:lnTo>
                  <a:pt x="2052" y="1683"/>
                </a:lnTo>
                <a:lnTo>
                  <a:pt x="2064" y="1610"/>
                </a:lnTo>
                <a:lnTo>
                  <a:pt x="2081" y="1539"/>
                </a:lnTo>
                <a:lnTo>
                  <a:pt x="2103" y="1472"/>
                </a:lnTo>
                <a:lnTo>
                  <a:pt x="2131" y="1408"/>
                </a:lnTo>
                <a:lnTo>
                  <a:pt x="2165" y="1346"/>
                </a:lnTo>
                <a:lnTo>
                  <a:pt x="2202" y="1288"/>
                </a:lnTo>
                <a:lnTo>
                  <a:pt x="2245" y="1234"/>
                </a:lnTo>
                <a:lnTo>
                  <a:pt x="2293" y="1184"/>
                </a:lnTo>
                <a:lnTo>
                  <a:pt x="2345" y="1138"/>
                </a:lnTo>
                <a:lnTo>
                  <a:pt x="2402" y="1097"/>
                </a:lnTo>
                <a:lnTo>
                  <a:pt x="2461" y="1060"/>
                </a:lnTo>
                <a:lnTo>
                  <a:pt x="2525" y="1028"/>
                </a:lnTo>
                <a:lnTo>
                  <a:pt x="2592" y="1002"/>
                </a:lnTo>
                <a:lnTo>
                  <a:pt x="2663" y="981"/>
                </a:lnTo>
                <a:lnTo>
                  <a:pt x="2735" y="966"/>
                </a:lnTo>
                <a:lnTo>
                  <a:pt x="2810" y="956"/>
                </a:lnTo>
                <a:lnTo>
                  <a:pt x="2889" y="954"/>
                </a:lnTo>
                <a:close/>
                <a:moveTo>
                  <a:pt x="969" y="942"/>
                </a:moveTo>
                <a:lnTo>
                  <a:pt x="983" y="947"/>
                </a:lnTo>
                <a:lnTo>
                  <a:pt x="994" y="956"/>
                </a:lnTo>
                <a:lnTo>
                  <a:pt x="1001" y="970"/>
                </a:lnTo>
                <a:lnTo>
                  <a:pt x="1003" y="984"/>
                </a:lnTo>
                <a:lnTo>
                  <a:pt x="1000" y="997"/>
                </a:lnTo>
                <a:lnTo>
                  <a:pt x="993" y="1010"/>
                </a:lnTo>
                <a:lnTo>
                  <a:pt x="981" y="1019"/>
                </a:lnTo>
                <a:lnTo>
                  <a:pt x="980" y="1020"/>
                </a:lnTo>
                <a:lnTo>
                  <a:pt x="974" y="1025"/>
                </a:lnTo>
                <a:lnTo>
                  <a:pt x="967" y="1033"/>
                </a:lnTo>
                <a:lnTo>
                  <a:pt x="960" y="1045"/>
                </a:lnTo>
                <a:lnTo>
                  <a:pt x="953" y="1064"/>
                </a:lnTo>
                <a:lnTo>
                  <a:pt x="982" y="1061"/>
                </a:lnTo>
                <a:lnTo>
                  <a:pt x="1017" y="1060"/>
                </a:lnTo>
                <a:lnTo>
                  <a:pt x="1057" y="1059"/>
                </a:lnTo>
                <a:lnTo>
                  <a:pt x="1102" y="1059"/>
                </a:lnTo>
                <a:lnTo>
                  <a:pt x="1152" y="1061"/>
                </a:lnTo>
                <a:lnTo>
                  <a:pt x="1203" y="1065"/>
                </a:lnTo>
                <a:lnTo>
                  <a:pt x="1257" y="1070"/>
                </a:lnTo>
                <a:lnTo>
                  <a:pt x="1310" y="1078"/>
                </a:lnTo>
                <a:lnTo>
                  <a:pt x="1363" y="1090"/>
                </a:lnTo>
                <a:lnTo>
                  <a:pt x="1376" y="1096"/>
                </a:lnTo>
                <a:lnTo>
                  <a:pt x="1385" y="1106"/>
                </a:lnTo>
                <a:lnTo>
                  <a:pt x="1391" y="1120"/>
                </a:lnTo>
                <a:lnTo>
                  <a:pt x="1392" y="1135"/>
                </a:lnTo>
                <a:lnTo>
                  <a:pt x="1388" y="1148"/>
                </a:lnTo>
                <a:lnTo>
                  <a:pt x="1380" y="1160"/>
                </a:lnTo>
                <a:lnTo>
                  <a:pt x="1367" y="1167"/>
                </a:lnTo>
                <a:lnTo>
                  <a:pt x="1352" y="1169"/>
                </a:lnTo>
                <a:lnTo>
                  <a:pt x="1349" y="1170"/>
                </a:lnTo>
                <a:lnTo>
                  <a:pt x="1341" y="1172"/>
                </a:lnTo>
                <a:lnTo>
                  <a:pt x="1330" y="1178"/>
                </a:lnTo>
                <a:lnTo>
                  <a:pt x="1316" y="1189"/>
                </a:lnTo>
                <a:lnTo>
                  <a:pt x="1300" y="1207"/>
                </a:lnTo>
                <a:lnTo>
                  <a:pt x="1328" y="1215"/>
                </a:lnTo>
                <a:lnTo>
                  <a:pt x="1363" y="1225"/>
                </a:lnTo>
                <a:lnTo>
                  <a:pt x="1401" y="1237"/>
                </a:lnTo>
                <a:lnTo>
                  <a:pt x="1442" y="1252"/>
                </a:lnTo>
                <a:lnTo>
                  <a:pt x="1485" y="1269"/>
                </a:lnTo>
                <a:lnTo>
                  <a:pt x="1530" y="1289"/>
                </a:lnTo>
                <a:lnTo>
                  <a:pt x="1574" y="1310"/>
                </a:lnTo>
                <a:lnTo>
                  <a:pt x="1617" y="1334"/>
                </a:lnTo>
                <a:lnTo>
                  <a:pt x="1659" y="1360"/>
                </a:lnTo>
                <a:lnTo>
                  <a:pt x="1670" y="1369"/>
                </a:lnTo>
                <a:lnTo>
                  <a:pt x="1676" y="1383"/>
                </a:lnTo>
                <a:lnTo>
                  <a:pt x="1677" y="1396"/>
                </a:lnTo>
                <a:lnTo>
                  <a:pt x="1674" y="1411"/>
                </a:lnTo>
                <a:lnTo>
                  <a:pt x="1665" y="1423"/>
                </a:lnTo>
                <a:lnTo>
                  <a:pt x="1653" y="1430"/>
                </a:lnTo>
                <a:lnTo>
                  <a:pt x="1639" y="1433"/>
                </a:lnTo>
                <a:lnTo>
                  <a:pt x="1625" y="1431"/>
                </a:lnTo>
                <a:lnTo>
                  <a:pt x="1623" y="1431"/>
                </a:lnTo>
                <a:lnTo>
                  <a:pt x="1617" y="1431"/>
                </a:lnTo>
                <a:lnTo>
                  <a:pt x="1607" y="1431"/>
                </a:lnTo>
                <a:lnTo>
                  <a:pt x="1595" y="1434"/>
                </a:lnTo>
                <a:lnTo>
                  <a:pt x="1580" y="1440"/>
                </a:lnTo>
                <a:lnTo>
                  <a:pt x="1563" y="1450"/>
                </a:lnTo>
                <a:lnTo>
                  <a:pt x="1576" y="1471"/>
                </a:lnTo>
                <a:lnTo>
                  <a:pt x="1591" y="1497"/>
                </a:lnTo>
                <a:lnTo>
                  <a:pt x="1609" y="1529"/>
                </a:lnTo>
                <a:lnTo>
                  <a:pt x="1627" y="1563"/>
                </a:lnTo>
                <a:lnTo>
                  <a:pt x="1647" y="1602"/>
                </a:lnTo>
                <a:lnTo>
                  <a:pt x="1666" y="1643"/>
                </a:lnTo>
                <a:lnTo>
                  <a:pt x="1684" y="1687"/>
                </a:lnTo>
                <a:lnTo>
                  <a:pt x="1702" y="1733"/>
                </a:lnTo>
                <a:lnTo>
                  <a:pt x="1717" y="1780"/>
                </a:lnTo>
                <a:lnTo>
                  <a:pt x="1730" y="1826"/>
                </a:lnTo>
                <a:lnTo>
                  <a:pt x="1731" y="1841"/>
                </a:lnTo>
                <a:lnTo>
                  <a:pt x="1726" y="1855"/>
                </a:lnTo>
                <a:lnTo>
                  <a:pt x="1717" y="1865"/>
                </a:lnTo>
                <a:lnTo>
                  <a:pt x="1705" y="1873"/>
                </a:lnTo>
                <a:lnTo>
                  <a:pt x="1691" y="1876"/>
                </a:lnTo>
                <a:lnTo>
                  <a:pt x="1677" y="1873"/>
                </a:lnTo>
                <a:lnTo>
                  <a:pt x="1665" y="1865"/>
                </a:lnTo>
                <a:lnTo>
                  <a:pt x="1656" y="1854"/>
                </a:lnTo>
                <a:lnTo>
                  <a:pt x="1655" y="1853"/>
                </a:lnTo>
                <a:lnTo>
                  <a:pt x="1651" y="1848"/>
                </a:lnTo>
                <a:lnTo>
                  <a:pt x="1644" y="1842"/>
                </a:lnTo>
                <a:lnTo>
                  <a:pt x="1634" y="1837"/>
                </a:lnTo>
                <a:lnTo>
                  <a:pt x="1620" y="1831"/>
                </a:lnTo>
                <a:lnTo>
                  <a:pt x="1602" y="1825"/>
                </a:lnTo>
                <a:lnTo>
                  <a:pt x="1581" y="1823"/>
                </a:lnTo>
                <a:lnTo>
                  <a:pt x="1569" y="1838"/>
                </a:lnTo>
                <a:lnTo>
                  <a:pt x="1556" y="1858"/>
                </a:lnTo>
                <a:lnTo>
                  <a:pt x="1541" y="1881"/>
                </a:lnTo>
                <a:lnTo>
                  <a:pt x="1526" y="1908"/>
                </a:lnTo>
                <a:lnTo>
                  <a:pt x="1513" y="1937"/>
                </a:lnTo>
                <a:lnTo>
                  <a:pt x="1501" y="1967"/>
                </a:lnTo>
                <a:lnTo>
                  <a:pt x="1509" y="1967"/>
                </a:lnTo>
                <a:lnTo>
                  <a:pt x="1517" y="1966"/>
                </a:lnTo>
                <a:lnTo>
                  <a:pt x="1553" y="1969"/>
                </a:lnTo>
                <a:lnTo>
                  <a:pt x="1588" y="1979"/>
                </a:lnTo>
                <a:lnTo>
                  <a:pt x="1619" y="1995"/>
                </a:lnTo>
                <a:lnTo>
                  <a:pt x="1649" y="2014"/>
                </a:lnTo>
                <a:lnTo>
                  <a:pt x="1673" y="2039"/>
                </a:lnTo>
                <a:lnTo>
                  <a:pt x="1693" y="2068"/>
                </a:lnTo>
                <a:lnTo>
                  <a:pt x="1708" y="2100"/>
                </a:lnTo>
                <a:lnTo>
                  <a:pt x="1718" y="2135"/>
                </a:lnTo>
                <a:lnTo>
                  <a:pt x="1722" y="2172"/>
                </a:lnTo>
                <a:lnTo>
                  <a:pt x="1718" y="2208"/>
                </a:lnTo>
                <a:lnTo>
                  <a:pt x="1708" y="2244"/>
                </a:lnTo>
                <a:lnTo>
                  <a:pt x="1693" y="2276"/>
                </a:lnTo>
                <a:lnTo>
                  <a:pt x="1673" y="2304"/>
                </a:lnTo>
                <a:lnTo>
                  <a:pt x="1649" y="2330"/>
                </a:lnTo>
                <a:lnTo>
                  <a:pt x="1619" y="2350"/>
                </a:lnTo>
                <a:lnTo>
                  <a:pt x="1588" y="2365"/>
                </a:lnTo>
                <a:lnTo>
                  <a:pt x="1553" y="2374"/>
                </a:lnTo>
                <a:lnTo>
                  <a:pt x="1517" y="2378"/>
                </a:lnTo>
                <a:lnTo>
                  <a:pt x="1497" y="2377"/>
                </a:lnTo>
                <a:lnTo>
                  <a:pt x="1478" y="2374"/>
                </a:lnTo>
                <a:lnTo>
                  <a:pt x="1463" y="2433"/>
                </a:lnTo>
                <a:lnTo>
                  <a:pt x="1441" y="2489"/>
                </a:lnTo>
                <a:lnTo>
                  <a:pt x="1414" y="2541"/>
                </a:lnTo>
                <a:lnTo>
                  <a:pt x="1382" y="2590"/>
                </a:lnTo>
                <a:lnTo>
                  <a:pt x="1344" y="2636"/>
                </a:lnTo>
                <a:lnTo>
                  <a:pt x="1303" y="2677"/>
                </a:lnTo>
                <a:lnTo>
                  <a:pt x="1258" y="2715"/>
                </a:lnTo>
                <a:lnTo>
                  <a:pt x="1209" y="2747"/>
                </a:lnTo>
                <a:lnTo>
                  <a:pt x="1157" y="2775"/>
                </a:lnTo>
                <a:lnTo>
                  <a:pt x="1101" y="2797"/>
                </a:lnTo>
                <a:lnTo>
                  <a:pt x="1043" y="2813"/>
                </a:lnTo>
                <a:lnTo>
                  <a:pt x="983" y="2823"/>
                </a:lnTo>
                <a:lnTo>
                  <a:pt x="922" y="2826"/>
                </a:lnTo>
                <a:lnTo>
                  <a:pt x="844" y="2826"/>
                </a:lnTo>
                <a:lnTo>
                  <a:pt x="782" y="2823"/>
                </a:lnTo>
                <a:lnTo>
                  <a:pt x="722" y="2813"/>
                </a:lnTo>
                <a:lnTo>
                  <a:pt x="664" y="2797"/>
                </a:lnTo>
                <a:lnTo>
                  <a:pt x="608" y="2775"/>
                </a:lnTo>
                <a:lnTo>
                  <a:pt x="556" y="2747"/>
                </a:lnTo>
                <a:lnTo>
                  <a:pt x="507" y="2715"/>
                </a:lnTo>
                <a:lnTo>
                  <a:pt x="461" y="2677"/>
                </a:lnTo>
                <a:lnTo>
                  <a:pt x="420" y="2636"/>
                </a:lnTo>
                <a:lnTo>
                  <a:pt x="383" y="2590"/>
                </a:lnTo>
                <a:lnTo>
                  <a:pt x="351" y="2541"/>
                </a:lnTo>
                <a:lnTo>
                  <a:pt x="324" y="2489"/>
                </a:lnTo>
                <a:lnTo>
                  <a:pt x="302" y="2433"/>
                </a:lnTo>
                <a:lnTo>
                  <a:pt x="286" y="2374"/>
                </a:lnTo>
                <a:lnTo>
                  <a:pt x="268" y="2377"/>
                </a:lnTo>
                <a:lnTo>
                  <a:pt x="249" y="2378"/>
                </a:lnTo>
                <a:lnTo>
                  <a:pt x="211" y="2374"/>
                </a:lnTo>
                <a:lnTo>
                  <a:pt x="177" y="2365"/>
                </a:lnTo>
                <a:lnTo>
                  <a:pt x="145" y="2350"/>
                </a:lnTo>
                <a:lnTo>
                  <a:pt x="117" y="2330"/>
                </a:lnTo>
                <a:lnTo>
                  <a:pt x="92" y="2304"/>
                </a:lnTo>
                <a:lnTo>
                  <a:pt x="72" y="2276"/>
                </a:lnTo>
                <a:lnTo>
                  <a:pt x="57" y="2244"/>
                </a:lnTo>
                <a:lnTo>
                  <a:pt x="47" y="2208"/>
                </a:lnTo>
                <a:lnTo>
                  <a:pt x="43" y="2172"/>
                </a:lnTo>
                <a:lnTo>
                  <a:pt x="47" y="2139"/>
                </a:lnTo>
                <a:lnTo>
                  <a:pt x="55" y="2108"/>
                </a:lnTo>
                <a:lnTo>
                  <a:pt x="66" y="2078"/>
                </a:lnTo>
                <a:lnTo>
                  <a:pt x="83" y="2052"/>
                </a:lnTo>
                <a:lnTo>
                  <a:pt x="103" y="2028"/>
                </a:lnTo>
                <a:lnTo>
                  <a:pt x="97" y="2011"/>
                </a:lnTo>
                <a:lnTo>
                  <a:pt x="89" y="1990"/>
                </a:lnTo>
                <a:lnTo>
                  <a:pt x="80" y="1964"/>
                </a:lnTo>
                <a:lnTo>
                  <a:pt x="69" y="1933"/>
                </a:lnTo>
                <a:lnTo>
                  <a:pt x="59" y="1900"/>
                </a:lnTo>
                <a:lnTo>
                  <a:pt x="49" y="1864"/>
                </a:lnTo>
                <a:lnTo>
                  <a:pt x="38" y="1825"/>
                </a:lnTo>
                <a:lnTo>
                  <a:pt x="27" y="1785"/>
                </a:lnTo>
                <a:lnTo>
                  <a:pt x="19" y="1745"/>
                </a:lnTo>
                <a:lnTo>
                  <a:pt x="11" y="1704"/>
                </a:lnTo>
                <a:lnTo>
                  <a:pt x="6" y="1663"/>
                </a:lnTo>
                <a:lnTo>
                  <a:pt x="1" y="1623"/>
                </a:lnTo>
                <a:lnTo>
                  <a:pt x="0" y="1585"/>
                </a:lnTo>
                <a:lnTo>
                  <a:pt x="2" y="1570"/>
                </a:lnTo>
                <a:lnTo>
                  <a:pt x="10" y="1559"/>
                </a:lnTo>
                <a:lnTo>
                  <a:pt x="20" y="1550"/>
                </a:lnTo>
                <a:lnTo>
                  <a:pt x="34" y="1545"/>
                </a:lnTo>
                <a:lnTo>
                  <a:pt x="49" y="1546"/>
                </a:lnTo>
                <a:lnTo>
                  <a:pt x="61" y="1551"/>
                </a:lnTo>
                <a:lnTo>
                  <a:pt x="72" y="1561"/>
                </a:lnTo>
                <a:lnTo>
                  <a:pt x="78" y="1574"/>
                </a:lnTo>
                <a:lnTo>
                  <a:pt x="80" y="1577"/>
                </a:lnTo>
                <a:lnTo>
                  <a:pt x="85" y="1584"/>
                </a:lnTo>
                <a:lnTo>
                  <a:pt x="94" y="1593"/>
                </a:lnTo>
                <a:lnTo>
                  <a:pt x="111" y="1603"/>
                </a:lnTo>
                <a:lnTo>
                  <a:pt x="110" y="1570"/>
                </a:lnTo>
                <a:lnTo>
                  <a:pt x="110" y="1533"/>
                </a:lnTo>
                <a:lnTo>
                  <a:pt x="113" y="1490"/>
                </a:lnTo>
                <a:lnTo>
                  <a:pt x="115" y="1444"/>
                </a:lnTo>
                <a:lnTo>
                  <a:pt x="120" y="1396"/>
                </a:lnTo>
                <a:lnTo>
                  <a:pt x="127" y="1347"/>
                </a:lnTo>
                <a:lnTo>
                  <a:pt x="138" y="1298"/>
                </a:lnTo>
                <a:lnTo>
                  <a:pt x="151" y="1250"/>
                </a:lnTo>
                <a:lnTo>
                  <a:pt x="158" y="1236"/>
                </a:lnTo>
                <a:lnTo>
                  <a:pt x="168" y="1227"/>
                </a:lnTo>
                <a:lnTo>
                  <a:pt x="182" y="1223"/>
                </a:lnTo>
                <a:lnTo>
                  <a:pt x="195" y="1223"/>
                </a:lnTo>
                <a:lnTo>
                  <a:pt x="209" y="1227"/>
                </a:lnTo>
                <a:lnTo>
                  <a:pt x="220" y="1236"/>
                </a:lnTo>
                <a:lnTo>
                  <a:pt x="227" y="1249"/>
                </a:lnTo>
                <a:lnTo>
                  <a:pt x="228" y="1264"/>
                </a:lnTo>
                <a:lnTo>
                  <a:pt x="230" y="1266"/>
                </a:lnTo>
                <a:lnTo>
                  <a:pt x="232" y="1272"/>
                </a:lnTo>
                <a:lnTo>
                  <a:pt x="236" y="1281"/>
                </a:lnTo>
                <a:lnTo>
                  <a:pt x="244" y="1293"/>
                </a:lnTo>
                <a:lnTo>
                  <a:pt x="258" y="1307"/>
                </a:lnTo>
                <a:lnTo>
                  <a:pt x="277" y="1322"/>
                </a:lnTo>
                <a:lnTo>
                  <a:pt x="290" y="1299"/>
                </a:lnTo>
                <a:lnTo>
                  <a:pt x="305" y="1272"/>
                </a:lnTo>
                <a:lnTo>
                  <a:pt x="322" y="1241"/>
                </a:lnTo>
                <a:lnTo>
                  <a:pt x="342" y="1208"/>
                </a:lnTo>
                <a:lnTo>
                  <a:pt x="365" y="1172"/>
                </a:lnTo>
                <a:lnTo>
                  <a:pt x="390" y="1135"/>
                </a:lnTo>
                <a:lnTo>
                  <a:pt x="417" y="1098"/>
                </a:lnTo>
                <a:lnTo>
                  <a:pt x="445" y="1060"/>
                </a:lnTo>
                <a:lnTo>
                  <a:pt x="476" y="1025"/>
                </a:lnTo>
                <a:lnTo>
                  <a:pt x="509" y="990"/>
                </a:lnTo>
                <a:lnTo>
                  <a:pt x="520" y="982"/>
                </a:lnTo>
                <a:lnTo>
                  <a:pt x="535" y="979"/>
                </a:lnTo>
                <a:lnTo>
                  <a:pt x="549" y="981"/>
                </a:lnTo>
                <a:lnTo>
                  <a:pt x="561" y="988"/>
                </a:lnTo>
                <a:lnTo>
                  <a:pt x="572" y="1000"/>
                </a:lnTo>
                <a:lnTo>
                  <a:pt x="576" y="1012"/>
                </a:lnTo>
                <a:lnTo>
                  <a:pt x="576" y="1027"/>
                </a:lnTo>
                <a:lnTo>
                  <a:pt x="570" y="1041"/>
                </a:lnTo>
                <a:lnTo>
                  <a:pt x="569" y="1043"/>
                </a:lnTo>
                <a:lnTo>
                  <a:pt x="568" y="1048"/>
                </a:lnTo>
                <a:lnTo>
                  <a:pt x="567" y="1057"/>
                </a:lnTo>
                <a:lnTo>
                  <a:pt x="567" y="1069"/>
                </a:lnTo>
                <a:lnTo>
                  <a:pt x="569" y="1085"/>
                </a:lnTo>
                <a:lnTo>
                  <a:pt x="575" y="1105"/>
                </a:lnTo>
                <a:lnTo>
                  <a:pt x="594" y="1093"/>
                </a:lnTo>
                <a:lnTo>
                  <a:pt x="617" y="1080"/>
                </a:lnTo>
                <a:lnTo>
                  <a:pt x="644" y="1065"/>
                </a:lnTo>
                <a:lnTo>
                  <a:pt x="676" y="1049"/>
                </a:lnTo>
                <a:lnTo>
                  <a:pt x="710" y="1032"/>
                </a:lnTo>
                <a:lnTo>
                  <a:pt x="747" y="1014"/>
                </a:lnTo>
                <a:lnTo>
                  <a:pt x="786" y="997"/>
                </a:lnTo>
                <a:lnTo>
                  <a:pt x="827" y="981"/>
                </a:lnTo>
                <a:lnTo>
                  <a:pt x="869" y="966"/>
                </a:lnTo>
                <a:lnTo>
                  <a:pt x="913" y="954"/>
                </a:lnTo>
                <a:lnTo>
                  <a:pt x="956" y="944"/>
                </a:lnTo>
                <a:lnTo>
                  <a:pt x="969" y="942"/>
                </a:lnTo>
                <a:close/>
                <a:moveTo>
                  <a:pt x="1828" y="80"/>
                </a:moveTo>
                <a:lnTo>
                  <a:pt x="1783" y="84"/>
                </a:lnTo>
                <a:lnTo>
                  <a:pt x="1739" y="94"/>
                </a:lnTo>
                <a:lnTo>
                  <a:pt x="1697" y="110"/>
                </a:lnTo>
                <a:lnTo>
                  <a:pt x="1658" y="132"/>
                </a:lnTo>
                <a:lnTo>
                  <a:pt x="1624" y="159"/>
                </a:lnTo>
                <a:lnTo>
                  <a:pt x="1593" y="190"/>
                </a:lnTo>
                <a:lnTo>
                  <a:pt x="1567" y="225"/>
                </a:lnTo>
                <a:lnTo>
                  <a:pt x="1545" y="264"/>
                </a:lnTo>
                <a:lnTo>
                  <a:pt x="1530" y="307"/>
                </a:lnTo>
                <a:lnTo>
                  <a:pt x="1519" y="351"/>
                </a:lnTo>
                <a:lnTo>
                  <a:pt x="1516" y="397"/>
                </a:lnTo>
                <a:lnTo>
                  <a:pt x="1519" y="437"/>
                </a:lnTo>
                <a:lnTo>
                  <a:pt x="1526" y="477"/>
                </a:lnTo>
                <a:lnTo>
                  <a:pt x="1539" y="515"/>
                </a:lnTo>
                <a:lnTo>
                  <a:pt x="1556" y="551"/>
                </a:lnTo>
                <a:lnTo>
                  <a:pt x="1557" y="555"/>
                </a:lnTo>
                <a:lnTo>
                  <a:pt x="1561" y="563"/>
                </a:lnTo>
                <a:lnTo>
                  <a:pt x="1567" y="574"/>
                </a:lnTo>
                <a:lnTo>
                  <a:pt x="1575" y="589"/>
                </a:lnTo>
                <a:lnTo>
                  <a:pt x="1584" y="605"/>
                </a:lnTo>
                <a:lnTo>
                  <a:pt x="1594" y="621"/>
                </a:lnTo>
                <a:lnTo>
                  <a:pt x="1606" y="637"/>
                </a:lnTo>
                <a:lnTo>
                  <a:pt x="1617" y="653"/>
                </a:lnTo>
                <a:lnTo>
                  <a:pt x="1640" y="680"/>
                </a:lnTo>
                <a:lnTo>
                  <a:pt x="1657" y="706"/>
                </a:lnTo>
                <a:lnTo>
                  <a:pt x="1670" y="727"/>
                </a:lnTo>
                <a:lnTo>
                  <a:pt x="1680" y="748"/>
                </a:lnTo>
                <a:lnTo>
                  <a:pt x="1685" y="767"/>
                </a:lnTo>
                <a:lnTo>
                  <a:pt x="1688" y="785"/>
                </a:lnTo>
                <a:lnTo>
                  <a:pt x="1688" y="877"/>
                </a:lnTo>
                <a:lnTo>
                  <a:pt x="1690" y="890"/>
                </a:lnTo>
                <a:lnTo>
                  <a:pt x="1697" y="899"/>
                </a:lnTo>
                <a:lnTo>
                  <a:pt x="1706" y="906"/>
                </a:lnTo>
                <a:lnTo>
                  <a:pt x="1718" y="908"/>
                </a:lnTo>
                <a:lnTo>
                  <a:pt x="1939" y="908"/>
                </a:lnTo>
                <a:lnTo>
                  <a:pt x="1951" y="906"/>
                </a:lnTo>
                <a:lnTo>
                  <a:pt x="1961" y="899"/>
                </a:lnTo>
                <a:lnTo>
                  <a:pt x="1967" y="890"/>
                </a:lnTo>
                <a:lnTo>
                  <a:pt x="1969" y="877"/>
                </a:lnTo>
                <a:lnTo>
                  <a:pt x="1969" y="785"/>
                </a:lnTo>
                <a:lnTo>
                  <a:pt x="1972" y="767"/>
                </a:lnTo>
                <a:lnTo>
                  <a:pt x="1977" y="748"/>
                </a:lnTo>
                <a:lnTo>
                  <a:pt x="1986" y="727"/>
                </a:lnTo>
                <a:lnTo>
                  <a:pt x="2000" y="706"/>
                </a:lnTo>
                <a:lnTo>
                  <a:pt x="2017" y="680"/>
                </a:lnTo>
                <a:lnTo>
                  <a:pt x="2040" y="653"/>
                </a:lnTo>
                <a:lnTo>
                  <a:pt x="2051" y="637"/>
                </a:lnTo>
                <a:lnTo>
                  <a:pt x="2063" y="621"/>
                </a:lnTo>
                <a:lnTo>
                  <a:pt x="2073" y="605"/>
                </a:lnTo>
                <a:lnTo>
                  <a:pt x="2082" y="589"/>
                </a:lnTo>
                <a:lnTo>
                  <a:pt x="2090" y="575"/>
                </a:lnTo>
                <a:lnTo>
                  <a:pt x="2095" y="564"/>
                </a:lnTo>
                <a:lnTo>
                  <a:pt x="2099" y="556"/>
                </a:lnTo>
                <a:lnTo>
                  <a:pt x="2100" y="554"/>
                </a:lnTo>
                <a:lnTo>
                  <a:pt x="2118" y="516"/>
                </a:lnTo>
                <a:lnTo>
                  <a:pt x="2131" y="477"/>
                </a:lnTo>
                <a:lnTo>
                  <a:pt x="2139" y="437"/>
                </a:lnTo>
                <a:lnTo>
                  <a:pt x="2141" y="397"/>
                </a:lnTo>
                <a:lnTo>
                  <a:pt x="2138" y="351"/>
                </a:lnTo>
                <a:lnTo>
                  <a:pt x="2127" y="307"/>
                </a:lnTo>
                <a:lnTo>
                  <a:pt x="2111" y="264"/>
                </a:lnTo>
                <a:lnTo>
                  <a:pt x="2091" y="225"/>
                </a:lnTo>
                <a:lnTo>
                  <a:pt x="2065" y="190"/>
                </a:lnTo>
                <a:lnTo>
                  <a:pt x="2033" y="159"/>
                </a:lnTo>
                <a:lnTo>
                  <a:pt x="1999" y="132"/>
                </a:lnTo>
                <a:lnTo>
                  <a:pt x="1960" y="110"/>
                </a:lnTo>
                <a:lnTo>
                  <a:pt x="1919" y="94"/>
                </a:lnTo>
                <a:lnTo>
                  <a:pt x="1874" y="84"/>
                </a:lnTo>
                <a:lnTo>
                  <a:pt x="1828" y="80"/>
                </a:lnTo>
                <a:close/>
                <a:moveTo>
                  <a:pt x="1825" y="0"/>
                </a:moveTo>
                <a:lnTo>
                  <a:pt x="1832" y="0"/>
                </a:lnTo>
                <a:lnTo>
                  <a:pt x="1834" y="0"/>
                </a:lnTo>
                <a:lnTo>
                  <a:pt x="1886" y="5"/>
                </a:lnTo>
                <a:lnTo>
                  <a:pt x="1935" y="15"/>
                </a:lnTo>
                <a:lnTo>
                  <a:pt x="1982" y="32"/>
                </a:lnTo>
                <a:lnTo>
                  <a:pt x="2026" y="55"/>
                </a:lnTo>
                <a:lnTo>
                  <a:pt x="2067" y="82"/>
                </a:lnTo>
                <a:lnTo>
                  <a:pt x="2103" y="116"/>
                </a:lnTo>
                <a:lnTo>
                  <a:pt x="2136" y="152"/>
                </a:lnTo>
                <a:lnTo>
                  <a:pt x="2164" y="193"/>
                </a:lnTo>
                <a:lnTo>
                  <a:pt x="2186" y="237"/>
                </a:lnTo>
                <a:lnTo>
                  <a:pt x="2203" y="284"/>
                </a:lnTo>
                <a:lnTo>
                  <a:pt x="2215" y="334"/>
                </a:lnTo>
                <a:lnTo>
                  <a:pt x="2286" y="361"/>
                </a:lnTo>
                <a:lnTo>
                  <a:pt x="2355" y="392"/>
                </a:lnTo>
                <a:lnTo>
                  <a:pt x="2422" y="428"/>
                </a:lnTo>
                <a:lnTo>
                  <a:pt x="2486" y="468"/>
                </a:lnTo>
                <a:lnTo>
                  <a:pt x="2510" y="384"/>
                </a:lnTo>
                <a:lnTo>
                  <a:pt x="2653" y="655"/>
                </a:lnTo>
                <a:lnTo>
                  <a:pt x="2361" y="568"/>
                </a:lnTo>
                <a:lnTo>
                  <a:pt x="2435" y="530"/>
                </a:lnTo>
                <a:lnTo>
                  <a:pt x="2366" y="488"/>
                </a:lnTo>
                <a:lnTo>
                  <a:pt x="2293" y="452"/>
                </a:lnTo>
                <a:lnTo>
                  <a:pt x="2219" y="421"/>
                </a:lnTo>
                <a:lnTo>
                  <a:pt x="2215" y="464"/>
                </a:lnTo>
                <a:lnTo>
                  <a:pt x="2205" y="508"/>
                </a:lnTo>
                <a:lnTo>
                  <a:pt x="2191" y="550"/>
                </a:lnTo>
                <a:lnTo>
                  <a:pt x="2172" y="590"/>
                </a:lnTo>
                <a:lnTo>
                  <a:pt x="2170" y="592"/>
                </a:lnTo>
                <a:lnTo>
                  <a:pt x="2167" y="599"/>
                </a:lnTo>
                <a:lnTo>
                  <a:pt x="2161" y="610"/>
                </a:lnTo>
                <a:lnTo>
                  <a:pt x="2155" y="622"/>
                </a:lnTo>
                <a:lnTo>
                  <a:pt x="2145" y="638"/>
                </a:lnTo>
                <a:lnTo>
                  <a:pt x="2136" y="654"/>
                </a:lnTo>
                <a:lnTo>
                  <a:pt x="2125" y="671"/>
                </a:lnTo>
                <a:lnTo>
                  <a:pt x="2114" y="689"/>
                </a:lnTo>
                <a:lnTo>
                  <a:pt x="2101" y="705"/>
                </a:lnTo>
                <a:lnTo>
                  <a:pt x="2084" y="725"/>
                </a:lnTo>
                <a:lnTo>
                  <a:pt x="2072" y="742"/>
                </a:lnTo>
                <a:lnTo>
                  <a:pt x="2063" y="756"/>
                </a:lnTo>
                <a:lnTo>
                  <a:pt x="2057" y="766"/>
                </a:lnTo>
                <a:lnTo>
                  <a:pt x="2052" y="774"/>
                </a:lnTo>
                <a:lnTo>
                  <a:pt x="2051" y="780"/>
                </a:lnTo>
                <a:lnTo>
                  <a:pt x="2050" y="783"/>
                </a:lnTo>
                <a:lnTo>
                  <a:pt x="2050" y="785"/>
                </a:lnTo>
                <a:lnTo>
                  <a:pt x="2050" y="877"/>
                </a:lnTo>
                <a:lnTo>
                  <a:pt x="2047" y="904"/>
                </a:lnTo>
                <a:lnTo>
                  <a:pt x="2039" y="926"/>
                </a:lnTo>
                <a:lnTo>
                  <a:pt x="2025" y="947"/>
                </a:lnTo>
                <a:lnTo>
                  <a:pt x="2008" y="964"/>
                </a:lnTo>
                <a:lnTo>
                  <a:pt x="1988" y="978"/>
                </a:lnTo>
                <a:lnTo>
                  <a:pt x="1965" y="986"/>
                </a:lnTo>
                <a:lnTo>
                  <a:pt x="1939" y="989"/>
                </a:lnTo>
                <a:lnTo>
                  <a:pt x="1718" y="989"/>
                </a:lnTo>
                <a:lnTo>
                  <a:pt x="1693" y="986"/>
                </a:lnTo>
                <a:lnTo>
                  <a:pt x="1669" y="978"/>
                </a:lnTo>
                <a:lnTo>
                  <a:pt x="1649" y="964"/>
                </a:lnTo>
                <a:lnTo>
                  <a:pt x="1632" y="947"/>
                </a:lnTo>
                <a:lnTo>
                  <a:pt x="1619" y="926"/>
                </a:lnTo>
                <a:lnTo>
                  <a:pt x="1610" y="904"/>
                </a:lnTo>
                <a:lnTo>
                  <a:pt x="1608" y="877"/>
                </a:lnTo>
                <a:lnTo>
                  <a:pt x="1608" y="785"/>
                </a:lnTo>
                <a:lnTo>
                  <a:pt x="1608" y="783"/>
                </a:lnTo>
                <a:lnTo>
                  <a:pt x="1607" y="780"/>
                </a:lnTo>
                <a:lnTo>
                  <a:pt x="1605" y="774"/>
                </a:lnTo>
                <a:lnTo>
                  <a:pt x="1601" y="766"/>
                </a:lnTo>
                <a:lnTo>
                  <a:pt x="1594" y="755"/>
                </a:lnTo>
                <a:lnTo>
                  <a:pt x="1585" y="742"/>
                </a:lnTo>
                <a:lnTo>
                  <a:pt x="1573" y="725"/>
                </a:lnTo>
                <a:lnTo>
                  <a:pt x="1557" y="705"/>
                </a:lnTo>
                <a:lnTo>
                  <a:pt x="1542" y="686"/>
                </a:lnTo>
                <a:lnTo>
                  <a:pt x="1530" y="667"/>
                </a:lnTo>
                <a:lnTo>
                  <a:pt x="1517" y="648"/>
                </a:lnTo>
                <a:lnTo>
                  <a:pt x="1507" y="630"/>
                </a:lnTo>
                <a:lnTo>
                  <a:pt x="1498" y="614"/>
                </a:lnTo>
                <a:lnTo>
                  <a:pt x="1491" y="600"/>
                </a:lnTo>
                <a:lnTo>
                  <a:pt x="1486" y="591"/>
                </a:lnTo>
                <a:lnTo>
                  <a:pt x="1484" y="588"/>
                </a:lnTo>
                <a:lnTo>
                  <a:pt x="1466" y="547"/>
                </a:lnTo>
                <a:lnTo>
                  <a:pt x="1451" y="503"/>
                </a:lnTo>
                <a:lnTo>
                  <a:pt x="1442" y="459"/>
                </a:lnTo>
                <a:lnTo>
                  <a:pt x="1438" y="413"/>
                </a:lnTo>
                <a:lnTo>
                  <a:pt x="1375" y="437"/>
                </a:lnTo>
                <a:lnTo>
                  <a:pt x="1315" y="464"/>
                </a:lnTo>
                <a:lnTo>
                  <a:pt x="1256" y="495"/>
                </a:lnTo>
                <a:lnTo>
                  <a:pt x="1199" y="530"/>
                </a:lnTo>
                <a:lnTo>
                  <a:pt x="1273" y="570"/>
                </a:lnTo>
                <a:lnTo>
                  <a:pt x="981" y="655"/>
                </a:lnTo>
                <a:lnTo>
                  <a:pt x="1124" y="384"/>
                </a:lnTo>
                <a:lnTo>
                  <a:pt x="1148" y="468"/>
                </a:lnTo>
                <a:lnTo>
                  <a:pt x="1218" y="424"/>
                </a:lnTo>
                <a:lnTo>
                  <a:pt x="1291" y="387"/>
                </a:lnTo>
                <a:lnTo>
                  <a:pt x="1366" y="353"/>
                </a:lnTo>
                <a:lnTo>
                  <a:pt x="1443" y="325"/>
                </a:lnTo>
                <a:lnTo>
                  <a:pt x="1456" y="277"/>
                </a:lnTo>
                <a:lnTo>
                  <a:pt x="1473" y="231"/>
                </a:lnTo>
                <a:lnTo>
                  <a:pt x="1497" y="188"/>
                </a:lnTo>
                <a:lnTo>
                  <a:pt x="1524" y="148"/>
                </a:lnTo>
                <a:lnTo>
                  <a:pt x="1557" y="112"/>
                </a:lnTo>
                <a:lnTo>
                  <a:pt x="1593" y="80"/>
                </a:lnTo>
                <a:lnTo>
                  <a:pt x="1633" y="54"/>
                </a:lnTo>
                <a:lnTo>
                  <a:pt x="1677" y="31"/>
                </a:lnTo>
                <a:lnTo>
                  <a:pt x="1723" y="15"/>
                </a:lnTo>
                <a:lnTo>
                  <a:pt x="1772" y="5"/>
                </a:lnTo>
                <a:lnTo>
                  <a:pt x="1823" y="0"/>
                </a:lnTo>
                <a:lnTo>
                  <a:pt x="1825"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Text Placeholder 2"/>
          <p:cNvSpPr>
            <a:spLocks noGrp="1"/>
          </p:cNvSpPr>
          <p:nvPr>
            <p:ph type="body" sz="quarter" idx="13"/>
          </p:nvPr>
        </p:nvSpPr>
        <p:spPr>
          <a:xfrm>
            <a:off x="2751438" y="2456788"/>
            <a:ext cx="5554362" cy="2198267"/>
          </a:xfrm>
        </p:spPr>
        <p:txBody>
          <a:bodyPr lIns="0" tIns="0" rIns="0" bIns="0"/>
          <a:lstStyle>
            <a:lvl1pPr marL="0" indent="0" algn="l">
              <a:lnSpc>
                <a:spcPct val="100000"/>
              </a:lnSpc>
              <a:buFontTx/>
              <a:buNone/>
              <a:defRPr>
                <a:solidFill>
                  <a:schemeClr val="tx1"/>
                </a:solidFill>
              </a:defRPr>
            </a:lvl1pPr>
          </a:lstStyle>
          <a:p>
            <a:pPr lvl="0" indent="0" algn="l"/>
            <a:r>
              <a:rPr lang="en-US"/>
              <a:t>Edit Master text styles</a:t>
            </a:r>
          </a:p>
        </p:txBody>
      </p:sp>
    </p:spTree>
    <p:extLst>
      <p:ext uri="{BB962C8B-B14F-4D97-AF65-F5344CB8AC3E}">
        <p14:creationId xmlns:p14="http://schemas.microsoft.com/office/powerpoint/2010/main" val="3586754792"/>
      </p:ext>
    </p:extLst>
  </p:cSld>
  <p:clrMapOvr>
    <a:masterClrMapping/>
  </p:clrMapOvr>
  <p:hf sldNum="0"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Organizer Layout">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0DB298ED-ACC4-4543-9C33-276851EA6B65}" type="slidenum">
              <a:rPr lang="en-US" altLang="en-US" smtClean="0"/>
              <a:pPr>
                <a:defRPr/>
              </a:pPr>
              <a:t>‹#›</a:t>
            </a:fld>
            <a:endParaRPr lang="en-US" alt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5300" y="1933575"/>
            <a:ext cx="2111297" cy="1101684"/>
          </a:xfrm>
          <a:prstGeom prst="rect">
            <a:avLst/>
          </a:prstGeom>
          <a:scene3d>
            <a:camera prst="orthographicFront">
              <a:rot lat="0" lon="0" rev="5400000"/>
            </a:camera>
            <a:lightRig rig="threePt" dir="t"/>
          </a:scene3d>
        </p:spPr>
      </p:pic>
      <p:grpSp>
        <p:nvGrpSpPr>
          <p:cNvPr id="5" name="Group 4"/>
          <p:cNvGrpSpPr/>
          <p:nvPr/>
        </p:nvGrpSpPr>
        <p:grpSpPr>
          <a:xfrm>
            <a:off x="8427835" y="4765184"/>
            <a:ext cx="526892" cy="220528"/>
            <a:chOff x="6145213" y="4384676"/>
            <a:chExt cx="1582738" cy="649287"/>
          </a:xfrm>
          <a:solidFill>
            <a:schemeClr val="bg1"/>
          </a:solidFill>
        </p:grpSpPr>
        <p:sp>
          <p:nvSpPr>
            <p:cNvPr id="6"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3" name="Title 1"/>
          <p:cNvSpPr txBox="1">
            <a:spLocks/>
          </p:cNvSpPr>
          <p:nvPr/>
        </p:nvSpPr>
        <p:spPr>
          <a:xfrm>
            <a:off x="0" y="237682"/>
            <a:ext cx="9144000" cy="584775"/>
          </a:xfrm>
          <a:prstGeom prst="rect">
            <a:avLst/>
          </a:prstGeom>
        </p:spPr>
        <p:txBody>
          <a:bodyPr vert="horz" wrap="square" lIns="0" tIns="0" rIns="0" bIns="0" rtlCol="0" anchor="b" anchorCtr="0">
            <a:spAutoFit/>
          </a:bodyPr>
          <a:lstStyle>
            <a:lvl1pPr algn="ctr" defTabSz="182880" rtl="0" eaLnBrk="1" latinLnBrk="0" hangingPunct="1">
              <a:lnSpc>
                <a:spcPct val="100000"/>
              </a:lnSpc>
              <a:spcBef>
                <a:spcPct val="0"/>
              </a:spcBef>
              <a:buNone/>
              <a:defRPr lang="en-US" sz="3200" b="0" i="0" u="none" kern="1200" cap="none" baseline="0">
                <a:solidFill>
                  <a:schemeClr val="bg1"/>
                </a:solidFill>
                <a:latin typeface="+mj-lt"/>
                <a:ea typeface="+mj-ea"/>
                <a:cs typeface="+mj-cs"/>
              </a:defRPr>
            </a:lvl1pPr>
          </a:lstStyle>
          <a:p>
            <a:r>
              <a:rPr lang="en-US"/>
              <a:t>Click to add Chapter #: Title of Chapter</a:t>
            </a:r>
            <a:endParaRPr lang="en-US" dirty="0"/>
          </a:p>
        </p:txBody>
      </p:sp>
      <p:graphicFrame>
        <p:nvGraphicFramePr>
          <p:cNvPr id="14" name="Table 13"/>
          <p:cNvGraphicFramePr>
            <a:graphicFrameLocks noGrp="1"/>
          </p:cNvGraphicFramePr>
          <p:nvPr>
            <p:extLst>
              <p:ext uri="{D42A27DB-BD31-4B8C-83A1-F6EECF244321}">
                <p14:modId xmlns:p14="http://schemas.microsoft.com/office/powerpoint/2010/main" val="2166841448"/>
              </p:ext>
            </p:extLst>
          </p:nvPr>
        </p:nvGraphicFramePr>
        <p:xfrm>
          <a:off x="1524000" y="1001235"/>
          <a:ext cx="6096000" cy="3486944"/>
        </p:xfrm>
        <a:graphic>
          <a:graphicData uri="http://schemas.openxmlformats.org/drawingml/2006/table">
            <a:tbl>
              <a:tblPr firstRow="1" bandRow="1">
                <a:tableStyleId>{D7AC3CCA-C797-4891-BE02-D94E43425B78}</a:tableStyleId>
              </a:tblPr>
              <a:tblGrid>
                <a:gridCol w="6096000">
                  <a:extLst>
                    <a:ext uri="{9D8B030D-6E8A-4147-A177-3AD203B41FA5}">
                      <a16:colId xmlns:a16="http://schemas.microsoft.com/office/drawing/2014/main" val="20000"/>
                    </a:ext>
                  </a:extLst>
                </a:gridCol>
              </a:tblGrid>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0"/>
                  </a:ext>
                </a:extLst>
              </a:tr>
              <a:tr h="4358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64A74"/>
                    </a:solidFill>
                  </a:tcPr>
                </a:tc>
                <a:extLst>
                  <a:ext uri="{0D108BD9-81ED-4DB2-BD59-A6C34878D82A}">
                    <a16:rowId xmlns:a16="http://schemas.microsoft.com/office/drawing/2014/main" val="10001"/>
                  </a:ext>
                </a:extLst>
              </a:tr>
              <a:tr h="4358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2"/>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64A74"/>
                    </a:solidFill>
                  </a:tcPr>
                </a:tc>
                <a:extLst>
                  <a:ext uri="{0D108BD9-81ED-4DB2-BD59-A6C34878D82A}">
                    <a16:rowId xmlns:a16="http://schemas.microsoft.com/office/drawing/2014/main" val="10003"/>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4"/>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64A74"/>
                    </a:solidFill>
                  </a:tcPr>
                </a:tc>
                <a:extLst>
                  <a:ext uri="{0D108BD9-81ED-4DB2-BD59-A6C34878D82A}">
                    <a16:rowId xmlns:a16="http://schemas.microsoft.com/office/drawing/2014/main" val="10005"/>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6"/>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64A74"/>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886933940"/>
      </p:ext>
    </p:extLst>
  </p:cSld>
  <p:clrMapOvr>
    <a:masterClrMapping/>
  </p:clrMapOvr>
  <p:hf sldNum="0"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cSld name="1_Organizer">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a:xfrm>
            <a:off x="0" y="237682"/>
            <a:ext cx="9144000" cy="584775"/>
          </a:xfrm>
        </p:spPr>
        <p:txBody>
          <a:bodyPr anchor="b" anchorCtr="0">
            <a:spAutoFit/>
          </a:bodyPr>
          <a:lstStyle>
            <a:lvl1pPr algn="ctr">
              <a:defRPr sz="3200" baseline="0">
                <a:solidFill>
                  <a:schemeClr val="bg1"/>
                </a:solidFill>
                <a:latin typeface="+mj-lt"/>
              </a:defRPr>
            </a:lvl1pPr>
          </a:lstStyle>
          <a:p>
            <a:r>
              <a:rPr lang="en-US" dirty="0"/>
              <a:t>Click to add Chapter #: Title of Chapter</a:t>
            </a:r>
          </a:p>
        </p:txBody>
      </p:sp>
      <p:sp>
        <p:nvSpPr>
          <p:cNvPr id="5" name="Slide Number Placeholder 3"/>
          <p:cNvSpPr>
            <a:spLocks noGrp="1"/>
          </p:cNvSpPr>
          <p:nvPr>
            <p:ph type="sldNum" sz="quarter" idx="12"/>
            <p:custDataLst>
              <p:tags r:id="rId2"/>
            </p:custDataLst>
          </p:nvPr>
        </p:nvSpPr>
        <p:spPr/>
        <p:txBody>
          <a:bodyPr/>
          <a:lstStyle>
            <a:lvl1pPr>
              <a:defRPr>
                <a:solidFill>
                  <a:schemeClr val="bg1">
                    <a:lumMod val="85000"/>
                  </a:schemeClr>
                </a:solidFill>
              </a:defRPr>
            </a:lvl1pPr>
          </a:lstStyle>
          <a:p>
            <a:fld id="{4976208B-6111-490B-8CEC-FFB249DB2100}" type="slidenum">
              <a:rPr lang="en-US" smtClean="0">
                <a:solidFill>
                  <a:srgbClr val="FFFFFF">
                    <a:lumMod val="85000"/>
                  </a:srgbClr>
                </a:solidFill>
              </a:rPr>
              <a:pPr/>
              <a:t>‹#›</a:t>
            </a:fld>
            <a:endParaRPr lang="en-US" dirty="0">
              <a:solidFill>
                <a:srgbClr val="FFFFFF">
                  <a:lumMod val="85000"/>
                </a:srgbClr>
              </a:solidFill>
            </a:endParaRPr>
          </a:p>
        </p:txBody>
      </p:sp>
      <p:sp>
        <p:nvSpPr>
          <p:cNvPr id="10" name="TextBox 4"/>
          <p:cNvSpPr txBox="1"/>
          <p:nvPr>
            <p:custDataLst>
              <p:tags r:id="rId3"/>
            </p:custDataLst>
          </p:nvPr>
        </p:nvSpPr>
        <p:spPr>
          <a:xfrm>
            <a:off x="3310128" y="4941552"/>
            <a:ext cx="2514600" cy="169277"/>
          </a:xfrm>
          <a:prstGeom prst="rect">
            <a:avLst/>
          </a:prstGeom>
          <a:noFill/>
        </p:spPr>
        <p:txBody>
          <a:bodyPr wrap="square" anchor="b" anchorCtr="0">
            <a:spAutoFit/>
          </a:bodyPr>
          <a:lstStyle/>
          <a:p>
            <a:pPr algn="ctr" defTabSz="274313" eaLnBrk="0" hangingPunct="0">
              <a:defRPr/>
            </a:pPr>
            <a:r>
              <a:rPr sz="500" kern="300" spc="50" dirty="0">
                <a:solidFill>
                  <a:srgbClr val="08649C"/>
                </a:solidFill>
                <a:latin typeface="Calibri" panose="020F0502020204030204" pitchFamily="34" charset="0"/>
                <a:ea typeface="Calibri" charset="0"/>
                <a:cs typeface="Arial" panose="020B0604020202020204" pitchFamily="34" charset="0"/>
              </a:rPr>
              <a:t>Copyright © SAS Institute Inc. All rights reserved.</a:t>
            </a:r>
          </a:p>
        </p:txBody>
      </p:sp>
      <p:pic>
        <p:nvPicPr>
          <p:cNvPr id="6" name="Picture 5"/>
          <p:cNvPicPr>
            <a:picLocks noChangeAspect="1"/>
          </p:cNvPicPr>
          <p:nvPr>
            <p:custDataLst>
              <p:tags r:id="rId4"/>
            </p:custDataLst>
          </p:nvPr>
        </p:nvPicPr>
        <p:blipFill>
          <a:blip r:embed="rId14" cstate="print">
            <a:extLst>
              <a:ext uri="{28A0092B-C50C-407E-A947-70E740481C1C}">
                <a14:useLocalDpi xmlns:a14="http://schemas.microsoft.com/office/drawing/2010/main" val="0"/>
              </a:ext>
            </a:extLst>
          </a:blip>
          <a:stretch>
            <a:fillRect/>
          </a:stretch>
        </p:blipFill>
        <p:spPr>
          <a:xfrm>
            <a:off x="-495300" y="1933575"/>
            <a:ext cx="2111297" cy="1101684"/>
          </a:xfrm>
          <a:prstGeom prst="rect">
            <a:avLst/>
          </a:prstGeom>
          <a:scene3d>
            <a:camera prst="orthographicFront">
              <a:rot lat="0" lon="0" rev="5400000"/>
            </a:camera>
            <a:lightRig rig="threePt" dir="t"/>
          </a:scene3d>
        </p:spPr>
      </p:pic>
      <p:grpSp>
        <p:nvGrpSpPr>
          <p:cNvPr id="8" name="Group 7"/>
          <p:cNvGrpSpPr/>
          <p:nvPr>
            <p:custDataLst>
              <p:tags r:id="rId5"/>
            </p:custDataLst>
          </p:nvPr>
        </p:nvGrpSpPr>
        <p:grpSpPr>
          <a:xfrm>
            <a:off x="8427835" y="4765184"/>
            <a:ext cx="526892" cy="220528"/>
            <a:chOff x="6145213" y="4384676"/>
            <a:chExt cx="1582738" cy="649287"/>
          </a:xfrm>
          <a:solidFill>
            <a:schemeClr val="bg1"/>
          </a:solidFill>
        </p:grpSpPr>
        <p:sp>
          <p:nvSpPr>
            <p:cNvPr id="11" name="Freeform 6"/>
            <p:cNvSpPr>
              <a:spLocks/>
            </p:cNvSpPr>
            <p:nvPr userDrawn="1">
              <p:custDataLst>
                <p:tags r:id="rId6"/>
              </p:custDataLst>
            </p:nvPr>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solidFill>
                  <a:srgbClr val="000000"/>
                </a:solidFill>
                <a:latin typeface="Calibri" panose="020F0502020204030204" pitchFamily="34" charset="0"/>
              </a:endParaRPr>
            </a:p>
          </p:txBody>
        </p:sp>
        <p:sp>
          <p:nvSpPr>
            <p:cNvPr id="12" name="Freeform 7"/>
            <p:cNvSpPr>
              <a:spLocks noEditPoints="1"/>
            </p:cNvSpPr>
            <p:nvPr userDrawn="1">
              <p:custDataLst>
                <p:tags r:id="rId7"/>
              </p:custDataLst>
            </p:nvPr>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solidFill>
                  <a:srgbClr val="000000"/>
                </a:solidFill>
                <a:latin typeface="Calibri" panose="020F0502020204030204" pitchFamily="34" charset="0"/>
              </a:endParaRPr>
            </a:p>
          </p:txBody>
        </p:sp>
        <p:sp>
          <p:nvSpPr>
            <p:cNvPr id="13" name="Freeform 8"/>
            <p:cNvSpPr>
              <a:spLocks/>
            </p:cNvSpPr>
            <p:nvPr userDrawn="1">
              <p:custDataLst>
                <p:tags r:id="rId8"/>
              </p:custDataLst>
            </p:nvPr>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solidFill>
                  <a:srgbClr val="000000"/>
                </a:solidFill>
                <a:latin typeface="Calibri" panose="020F0502020204030204" pitchFamily="34" charset="0"/>
              </a:endParaRPr>
            </a:p>
          </p:txBody>
        </p:sp>
        <p:sp>
          <p:nvSpPr>
            <p:cNvPr id="14" name="Freeform 9"/>
            <p:cNvSpPr>
              <a:spLocks/>
            </p:cNvSpPr>
            <p:nvPr userDrawn="1">
              <p:custDataLst>
                <p:tags r:id="rId9"/>
              </p:custDataLst>
            </p:nvPr>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solidFill>
                  <a:srgbClr val="000000"/>
                </a:solidFill>
                <a:latin typeface="Calibri" panose="020F0502020204030204" pitchFamily="34" charset="0"/>
              </a:endParaRPr>
            </a:p>
          </p:txBody>
        </p:sp>
        <p:sp>
          <p:nvSpPr>
            <p:cNvPr id="15" name="Freeform 10"/>
            <p:cNvSpPr>
              <a:spLocks/>
            </p:cNvSpPr>
            <p:nvPr userDrawn="1">
              <p:custDataLst>
                <p:tags r:id="rId10"/>
              </p:custDataLst>
            </p:nvPr>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solidFill>
                  <a:srgbClr val="000000"/>
                </a:solidFill>
                <a:latin typeface="Calibri" panose="020F0502020204030204" pitchFamily="34" charset="0"/>
              </a:endParaRPr>
            </a:p>
          </p:txBody>
        </p:sp>
        <p:sp>
          <p:nvSpPr>
            <p:cNvPr id="16" name="Freeform 11"/>
            <p:cNvSpPr>
              <a:spLocks noEditPoints="1"/>
            </p:cNvSpPr>
            <p:nvPr userDrawn="1">
              <p:custDataLst>
                <p:tags r:id="rId11"/>
              </p:custDataLst>
            </p:nvPr>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solidFill>
                  <a:srgbClr val="000000"/>
                </a:solidFill>
                <a:latin typeface="Calibri" panose="020F0502020204030204" pitchFamily="34" charset="0"/>
              </a:endParaRPr>
            </a:p>
          </p:txBody>
        </p:sp>
        <p:sp>
          <p:nvSpPr>
            <p:cNvPr id="17" name="Freeform 12"/>
            <p:cNvSpPr>
              <a:spLocks noEditPoints="1"/>
            </p:cNvSpPr>
            <p:nvPr userDrawn="1">
              <p:custDataLst>
                <p:tags r:id="rId12"/>
              </p:custDataLst>
            </p:nvPr>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solidFill>
                  <a:srgbClr val="000000"/>
                </a:solidFill>
                <a:latin typeface="Calibri" panose="020F0502020204030204" pitchFamily="34" charset="0"/>
              </a:endParaRPr>
            </a:p>
          </p:txBody>
        </p:sp>
      </p:grpSp>
    </p:spTree>
    <p:extLst>
      <p:ext uri="{BB962C8B-B14F-4D97-AF65-F5344CB8AC3E}">
        <p14:creationId xmlns:p14="http://schemas.microsoft.com/office/powerpoint/2010/main" val="38999294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a:t>Click to edit Master title style</a:t>
            </a:r>
          </a:p>
        </p:txBody>
      </p:sp>
      <p:sp>
        <p:nvSpPr>
          <p:cNvPr id="3" name="Content Placeholder 2"/>
          <p:cNvSpPr>
            <a:spLocks noGrp="1"/>
          </p:cNvSpPr>
          <p:nvPr>
            <p:ph idx="1"/>
            <p:custDataLst>
              <p:tags r:id="rId2"/>
            </p:custDataLst>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2"/>
          <p:cNvSpPr>
            <a:spLocks noGrp="1" noChangeArrowheads="1"/>
          </p:cNvSpPr>
          <p:nvPr>
            <p:ph type="sldNum" sz="quarter" idx="10"/>
            <p:custDataLst>
              <p:tags r:id="rId3"/>
            </p:custDataLst>
          </p:nvPr>
        </p:nvSpPr>
        <p:spPr/>
        <p:txBody>
          <a:bodyPr/>
          <a:lstStyle>
            <a:lvl1pPr fontAlgn="auto">
              <a:spcBef>
                <a:spcPts val="0"/>
              </a:spcBef>
              <a:spcAft>
                <a:spcPts val="0"/>
              </a:spcAft>
              <a:defRPr/>
            </a:lvl1pPr>
          </a:lstStyle>
          <a:p>
            <a:pPr>
              <a:defRPr/>
            </a:pPr>
            <a:fld id="{F2485112-DEF2-4A23-BEEB-51DA503C74D8}" type="slidenum">
              <a:rPr lang="en-US"/>
              <a:pPr>
                <a:defRPr/>
              </a:pPr>
              <a:t>‹#›</a:t>
            </a:fld>
            <a:endParaRPr lang="en-US" dirty="0">
              <a:latin typeface="Times New Roman" pitchFamily="18" charset="0"/>
            </a:endParaRPr>
          </a:p>
        </p:txBody>
      </p:sp>
    </p:spTree>
    <p:extLst>
      <p:ext uri="{BB962C8B-B14F-4D97-AF65-F5344CB8AC3E}">
        <p14:creationId xmlns:p14="http://schemas.microsoft.com/office/powerpoint/2010/main" val="331626427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0DB298ED-ACC4-4543-9C33-276851EA6B65}" type="slidenum">
              <a:rPr lang="en-US" altLang="en-US" smtClean="0"/>
              <a:pPr>
                <a:defRPr/>
              </a:pPr>
              <a:t>‹#›</a:t>
            </a:fld>
            <a:endParaRPr lang="en-US" altLang="en-US" dirty="0"/>
          </a:p>
        </p:txBody>
      </p:sp>
    </p:spTree>
    <p:extLst>
      <p:ext uri="{BB962C8B-B14F-4D97-AF65-F5344CB8AC3E}">
        <p14:creationId xmlns:p14="http://schemas.microsoft.com/office/powerpoint/2010/main" val="975219584"/>
      </p:ext>
    </p:extLst>
  </p:cSld>
  <p:clrMapOvr>
    <a:masterClrMapping/>
  </p:clrMapOvr>
  <p:hf sldNum="0" hdr="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F2485112-DEF2-4A23-BEEB-51DA503C74D8}" type="slidenum">
              <a:rPr lang="en-US" smtClean="0"/>
              <a:pPr>
                <a:defRPr/>
              </a:pPr>
              <a:t>‹#›</a:t>
            </a:fld>
            <a:endParaRPr lang="en-US" dirty="0">
              <a:latin typeface="Times New Roman" pitchFamily="18" charset="0"/>
            </a:endParaRPr>
          </a:p>
        </p:txBody>
      </p:sp>
    </p:spTree>
    <p:extLst>
      <p:ext uri="{BB962C8B-B14F-4D97-AF65-F5344CB8AC3E}">
        <p14:creationId xmlns:p14="http://schemas.microsoft.com/office/powerpoint/2010/main" val="77755762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0DB298ED-ACC4-4543-9C33-276851EA6B65}" type="slidenum">
              <a:rPr lang="en-US" altLang="en-US" smtClean="0"/>
              <a:pPr>
                <a:defRPr/>
              </a:pPr>
              <a:t>‹#›</a:t>
            </a:fld>
            <a:endParaRPr lang="en-US" altLang="en-US" dirty="0"/>
          </a:p>
        </p:txBody>
      </p:sp>
    </p:spTree>
    <p:extLst>
      <p:ext uri="{BB962C8B-B14F-4D97-AF65-F5344CB8AC3E}">
        <p14:creationId xmlns:p14="http://schemas.microsoft.com/office/powerpoint/2010/main" val="979001124"/>
      </p:ext>
    </p:extLst>
  </p:cSld>
  <p:clrMapOvr>
    <a:masterClrMapping/>
  </p:clrMapOvr>
  <p:hf sldNum="0" hdr="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3/22/21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defRPr/>
            </a:pPr>
            <a:fld id="{0DB298ED-ACC4-4543-9C33-276851EA6B65}" type="slidenum">
              <a:rPr lang="en-US" altLang="en-US" smtClean="0"/>
              <a:pPr>
                <a:defRPr/>
              </a:pPr>
              <a:t>‹#›</a:t>
            </a:fld>
            <a:endParaRPr lang="en-US" altLang="en-US" dirty="0"/>
          </a:p>
        </p:txBody>
      </p:sp>
    </p:spTree>
    <p:extLst>
      <p:ext uri="{BB962C8B-B14F-4D97-AF65-F5344CB8AC3E}">
        <p14:creationId xmlns:p14="http://schemas.microsoft.com/office/powerpoint/2010/main" val="28564002"/>
      </p:ext>
    </p:extLst>
  </p:cSld>
  <p:clrMapOvr>
    <a:masterClrMapping/>
  </p:clrMapOvr>
  <p:hf sldNum="0" hdr="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3/22/21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a:defRPr/>
            </a:pPr>
            <a:fld id="{0DB298ED-ACC4-4543-9C33-276851EA6B65}" type="slidenum">
              <a:rPr lang="en-US" altLang="en-US" smtClean="0"/>
              <a:pPr>
                <a:defRPr/>
              </a:pPr>
              <a:t>‹#›</a:t>
            </a:fld>
            <a:endParaRPr lang="en-US" altLang="en-US" dirty="0"/>
          </a:p>
        </p:txBody>
      </p:sp>
    </p:spTree>
    <p:extLst>
      <p:ext uri="{BB962C8B-B14F-4D97-AF65-F5344CB8AC3E}">
        <p14:creationId xmlns:p14="http://schemas.microsoft.com/office/powerpoint/2010/main" val="87835742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26364" y="192024"/>
            <a:ext cx="7891272" cy="457200"/>
          </a:xfrm>
        </p:spPr>
        <p:txBody>
          <a:bodyPr>
            <a:noAutofit/>
          </a:bodyPr>
          <a:lstStyle>
            <a:lvl1pPr algn="ctr">
              <a:defRPr baseline="0">
                <a:solidFill>
                  <a:schemeClr val="tx2"/>
                </a:solidFill>
              </a:defRPr>
            </a:lvl1pPr>
          </a:lstStyle>
          <a:p>
            <a:r>
              <a:rPr lang="en-US" dirty="0"/>
              <a:t>Click to Edit Title</a:t>
            </a:r>
          </a:p>
        </p:txBody>
      </p:sp>
      <p:sp>
        <p:nvSpPr>
          <p:cNvPr id="5" name="Text Placeholder 2"/>
          <p:cNvSpPr>
            <a:spLocks noGrp="1"/>
          </p:cNvSpPr>
          <p:nvPr>
            <p:ph type="body" sz="quarter" idx="3" hasCustomPrompt="1"/>
          </p:nvPr>
        </p:nvSpPr>
        <p:spPr>
          <a:xfrm>
            <a:off x="626364" y="640080"/>
            <a:ext cx="7891272" cy="274320"/>
          </a:xfrm>
        </p:spPr>
        <p:txBody>
          <a:bodyPr wrap="square" anchor="t" anchorCtr="0">
            <a:noAutofit/>
          </a:bodyPr>
          <a:lstStyle>
            <a:lvl1pPr marL="0" indent="0" algn="ctr">
              <a:lnSpc>
                <a:spcPct val="100000"/>
              </a:lnSpc>
              <a:spcBef>
                <a:spcPts val="0"/>
              </a:spcBef>
              <a:buFont typeface="Arial" pitchFamily="34" charset="0"/>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subtitle</a:t>
            </a:r>
          </a:p>
        </p:txBody>
      </p:sp>
      <p:sp>
        <p:nvSpPr>
          <p:cNvPr id="6" name="Content Placeholder 3"/>
          <p:cNvSpPr>
            <a:spLocks noGrp="1"/>
          </p:cNvSpPr>
          <p:nvPr>
            <p:ph sz="quarter" idx="4" hasCustomPrompt="1"/>
          </p:nvPr>
        </p:nvSpPr>
        <p:spPr>
          <a:xfrm>
            <a:off x="627641" y="1131947"/>
            <a:ext cx="3886200" cy="3639312"/>
          </a:xfrm>
        </p:spPr>
        <p:txBody>
          <a:bodyPr wrap="square" anchor="t" anchorCtr="0">
            <a:noAutofit/>
          </a:bodyPr>
          <a:lstStyle>
            <a:lvl1pPr>
              <a:buClr>
                <a:schemeClr val="bg1"/>
              </a:buClr>
              <a:buSzPct val="80000"/>
              <a:defRPr sz="2000" baseline="0">
                <a:solidFill>
                  <a:schemeClr val="bg1"/>
                </a:solidFill>
                <a:latin typeface="+mn-lt"/>
              </a:defRPr>
            </a:lvl1pPr>
            <a:lvl2pPr>
              <a:buClr>
                <a:schemeClr val="bg1"/>
              </a:buClr>
              <a:buSzPct val="80000"/>
              <a:defRPr sz="2000" baseline="0">
                <a:solidFill>
                  <a:schemeClr val="bg1"/>
                </a:solidFill>
                <a:latin typeface="+mn-lt"/>
              </a:defRPr>
            </a:lvl2pPr>
            <a:lvl3pPr>
              <a:buClr>
                <a:schemeClr val="bg1"/>
              </a:buClr>
              <a:buSzPct val="80000"/>
              <a:defRPr sz="1800" baseline="0">
                <a:solidFill>
                  <a:schemeClr val="bg1"/>
                </a:solidFill>
                <a:latin typeface="+mn-lt"/>
              </a:defRPr>
            </a:lvl3pPr>
            <a:lvl4pPr>
              <a:buClr>
                <a:schemeClr val="bg1"/>
              </a:buClr>
              <a:buSzPct val="100000"/>
              <a:defRPr sz="1600" baseline="0">
                <a:solidFill>
                  <a:schemeClr val="bg1"/>
                </a:solidFill>
                <a:latin typeface="+mn-lt"/>
              </a:defRPr>
            </a:lvl4pPr>
            <a:lvl5pPr marL="914400" indent="-182880">
              <a:buClr>
                <a:schemeClr val="bg1"/>
              </a:buClr>
              <a:buSzPct val="100000"/>
              <a:defRPr sz="1000" baseline="0">
                <a:solidFill>
                  <a:schemeClr val="bg1"/>
                </a:solidFill>
                <a:latin typeface="+mj-lt"/>
              </a:defRPr>
            </a:lvl5pPr>
            <a:lvl6pPr>
              <a:defRPr sz="1600"/>
            </a:lvl6pPr>
            <a:lvl7pPr>
              <a:defRPr sz="1600"/>
            </a:lvl7pPr>
            <a:lvl8pPr>
              <a:defRPr sz="1600"/>
            </a:lvl8pPr>
            <a:lvl9pPr>
              <a:defRPr sz="1600"/>
            </a:lvl9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7" name="Content Placeholder 4"/>
          <p:cNvSpPr>
            <a:spLocks noGrp="1"/>
          </p:cNvSpPr>
          <p:nvPr>
            <p:ph sz="quarter" idx="15" hasCustomPrompt="1"/>
          </p:nvPr>
        </p:nvSpPr>
        <p:spPr>
          <a:xfrm>
            <a:off x="4634121" y="1174479"/>
            <a:ext cx="3886200" cy="3639312"/>
          </a:xfrm>
        </p:spPr>
        <p:txBody>
          <a:bodyPr vert="horz" wrap="square" lIns="0" tIns="0" rIns="0" bIns="0" rtlCol="0" anchor="t" anchorCtr="0">
            <a:noAutofit/>
          </a:bodyPr>
          <a:lstStyle>
            <a:lvl1pPr>
              <a:lnSpc>
                <a:spcPts val="2000"/>
              </a:lnSpc>
              <a:spcBef>
                <a:spcPts val="600"/>
              </a:spcBef>
              <a:buClr>
                <a:schemeClr val="bg1"/>
              </a:buClr>
              <a:defRPr lang="en-US" dirty="0" smtClean="0">
                <a:solidFill>
                  <a:schemeClr val="bg1"/>
                </a:solidFill>
              </a:defRPr>
            </a:lvl1pPr>
            <a:lvl2pPr marL="182880" indent="-182880" defTabSz="365760">
              <a:lnSpc>
                <a:spcPts val="2000"/>
              </a:lnSpc>
              <a:spcBef>
                <a:spcPts val="600"/>
              </a:spcBef>
              <a:buClr>
                <a:schemeClr val="bg1"/>
              </a:buClr>
              <a:buFont typeface="Arial" panose="020B0604020202020204" pitchFamily="34" charset="0"/>
              <a:buChar char="•"/>
              <a:defRPr lang="en-US" sz="2000" dirty="0" smtClean="0">
                <a:solidFill>
                  <a:schemeClr val="bg1"/>
                </a:solidFill>
                <a:latin typeface="+mn-lt"/>
              </a:defRPr>
            </a:lvl2pPr>
            <a:lvl3pPr marL="365760" indent="-182880" defTabSz="365760">
              <a:lnSpc>
                <a:spcPts val="2000"/>
              </a:lnSpc>
              <a:spcBef>
                <a:spcPts val="600"/>
              </a:spcBef>
              <a:buClr>
                <a:schemeClr val="bg1"/>
              </a:buClr>
              <a:buSzPct val="80000"/>
              <a:buFont typeface="Arial" panose="020B0604020202020204" pitchFamily="34" charset="0"/>
              <a:buChar char="•"/>
              <a:defRPr lang="en-US" sz="1800" dirty="0" smtClean="0">
                <a:solidFill>
                  <a:schemeClr val="bg1"/>
                </a:solidFill>
                <a:latin typeface="+mn-lt"/>
              </a:defRPr>
            </a:lvl3pPr>
            <a:lvl4pPr marL="548640" defTabSz="365760">
              <a:lnSpc>
                <a:spcPts val="2000"/>
              </a:lnSpc>
              <a:spcBef>
                <a:spcPts val="600"/>
              </a:spcBef>
              <a:buClr>
                <a:schemeClr val="bg1"/>
              </a:buClr>
              <a:defRPr lang="en-US" sz="1600" dirty="0" smtClean="0">
                <a:solidFill>
                  <a:schemeClr val="bg1"/>
                </a:solidFill>
                <a:latin typeface="+mn-lt"/>
              </a:defRPr>
            </a:lvl4pPr>
            <a:lvl5pPr marL="731520" indent="-182880" defTabSz="365760">
              <a:buClr>
                <a:schemeClr val="bg1"/>
              </a:buClr>
              <a:defRPr lang="en-US" sz="1200" dirty="0">
                <a:solidFill>
                  <a:schemeClr val="bg1"/>
                </a:solidFill>
                <a:latin typeface="+mj-lt"/>
              </a:defRPr>
            </a:lvl5pPr>
            <a:lvl6pPr marL="914400" indent="-182880" defTabSz="365760">
              <a:buClr>
                <a:schemeClr val="bg1"/>
              </a:buClr>
              <a:buSzPct val="100000"/>
              <a:buFont typeface="Calibri" panose="020F0502020204030204" pitchFamily="34" charset="0"/>
              <a:buChar char="-"/>
              <a:defRPr>
                <a:solidFill>
                  <a:schemeClr val="bg1"/>
                </a:solidFill>
                <a:latin typeface="+mj-lt"/>
              </a:defRPr>
            </a:lvl6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4" name="Slide Number Placeholder 5"/>
          <p:cNvSpPr>
            <a:spLocks noGrp="1"/>
          </p:cNvSpPr>
          <p:nvPr>
            <p:ph type="sldNum" sz="quarter" idx="17"/>
          </p:nvPr>
        </p:nvSpPr>
        <p:spPr/>
        <p:txBody>
          <a:bodyPr/>
          <a:lstStyle/>
          <a:p>
            <a:pPr>
              <a:defRPr/>
            </a:pPr>
            <a:fld id="{0DB298ED-ACC4-4543-9C33-276851EA6B65}" type="slidenum">
              <a:rPr lang="en-US" altLang="en-US" smtClean="0"/>
              <a:pPr>
                <a:defRPr/>
              </a:pPr>
              <a:t>‹#›</a:t>
            </a:fld>
            <a:endParaRPr lang="en-US" altLang="en-US" dirty="0"/>
          </a:p>
        </p:txBody>
      </p:sp>
    </p:spTree>
    <p:extLst>
      <p:ext uri="{BB962C8B-B14F-4D97-AF65-F5344CB8AC3E}">
        <p14:creationId xmlns:p14="http://schemas.microsoft.com/office/powerpoint/2010/main" val="2502914859"/>
      </p:ext>
    </p:extLst>
  </p:cSld>
  <p:clrMapOvr>
    <a:masterClrMapping/>
  </p:clrMapOvr>
  <p:hf hdr="0" ftr="0" dt="0"/>
</p:sldLayout>
</file>

<file path=ppt/slideLayouts/slideLayout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3/22/21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a:defRPr/>
            </a:pPr>
            <a:fld id="{0DB298ED-ACC4-4543-9C33-276851EA6B65}" type="slidenum">
              <a:rPr lang="en-US" altLang="en-US" smtClean="0"/>
              <a:pPr>
                <a:defRPr/>
              </a:pPr>
              <a:t>‹#›</a:t>
            </a:fld>
            <a:endParaRPr lang="en-US" altLang="en-US" dirty="0"/>
          </a:p>
        </p:txBody>
      </p:sp>
    </p:spTree>
    <p:extLst>
      <p:ext uri="{BB962C8B-B14F-4D97-AF65-F5344CB8AC3E}">
        <p14:creationId xmlns:p14="http://schemas.microsoft.com/office/powerpoint/2010/main" val="2003775969"/>
      </p:ext>
    </p:extLst>
  </p:cSld>
  <p:clrMapOvr>
    <a:masterClrMapping/>
  </p:clrMapOvr>
  <p:hf sldNum="0" hdr="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3/22/21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0DB298ED-ACC4-4543-9C33-276851EA6B65}" type="slidenum">
              <a:rPr lang="en-US" altLang="en-US" smtClean="0"/>
              <a:pPr>
                <a:defRPr/>
              </a:pPr>
              <a:t>‹#›</a:t>
            </a:fld>
            <a:endParaRPr lang="en-US" altLang="en-US" dirty="0"/>
          </a:p>
        </p:txBody>
      </p:sp>
    </p:spTree>
    <p:extLst>
      <p:ext uri="{BB962C8B-B14F-4D97-AF65-F5344CB8AC3E}">
        <p14:creationId xmlns:p14="http://schemas.microsoft.com/office/powerpoint/2010/main" val="1861728447"/>
      </p:ext>
    </p:extLst>
  </p:cSld>
  <p:clrMapOvr>
    <a:masterClrMapping/>
  </p:clrMapOvr>
  <p:hf sldNum="0" hdr="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3/22/21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defRPr/>
            </a:pPr>
            <a:fld id="{0DB298ED-ACC4-4543-9C33-276851EA6B65}" type="slidenum">
              <a:rPr lang="en-US" altLang="en-US" smtClean="0"/>
              <a:pPr>
                <a:defRPr/>
              </a:pPr>
              <a:t>‹#›</a:t>
            </a:fld>
            <a:endParaRPr lang="en-US" altLang="en-US" dirty="0"/>
          </a:p>
        </p:txBody>
      </p:sp>
    </p:spTree>
    <p:extLst>
      <p:ext uri="{BB962C8B-B14F-4D97-AF65-F5344CB8AC3E}">
        <p14:creationId xmlns:p14="http://schemas.microsoft.com/office/powerpoint/2010/main" val="1800380132"/>
      </p:ext>
    </p:extLst>
  </p:cSld>
  <p:clrMapOvr>
    <a:masterClrMapping/>
  </p:clrMapOvr>
  <p:hf sldNum="0" hdr="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defRPr/>
            </a:pPr>
            <a:fld id="{0DB298ED-ACC4-4543-9C33-276851EA6B65}" type="slidenum">
              <a:rPr lang="en-US" altLang="en-US" smtClean="0"/>
              <a:pPr>
                <a:defRPr/>
              </a:pPr>
              <a:t>‹#›</a:t>
            </a:fld>
            <a:endParaRPr lang="en-US" altLang="en-US" dirty="0"/>
          </a:p>
        </p:txBody>
      </p:sp>
    </p:spTree>
    <p:extLst>
      <p:ext uri="{BB962C8B-B14F-4D97-AF65-F5344CB8AC3E}">
        <p14:creationId xmlns:p14="http://schemas.microsoft.com/office/powerpoint/2010/main" val="1094049936"/>
      </p:ext>
    </p:extLst>
  </p:cSld>
  <p:clrMapOvr>
    <a:masterClrMapping/>
  </p:clrMapOvr>
  <p:hf sldNum="0" hdr="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0DB298ED-ACC4-4543-9C33-276851EA6B65}" type="slidenum">
              <a:rPr lang="en-US" altLang="en-US" smtClean="0"/>
              <a:pPr>
                <a:defRPr/>
              </a:pPr>
              <a:t>‹#›</a:t>
            </a:fld>
            <a:endParaRPr lang="en-US" altLang="en-US" dirty="0"/>
          </a:p>
        </p:txBody>
      </p:sp>
    </p:spTree>
    <p:extLst>
      <p:ext uri="{BB962C8B-B14F-4D97-AF65-F5344CB8AC3E}">
        <p14:creationId xmlns:p14="http://schemas.microsoft.com/office/powerpoint/2010/main" val="1910248803"/>
      </p:ext>
    </p:extLst>
  </p:cSld>
  <p:clrMapOvr>
    <a:masterClrMapping/>
  </p:clrMapOvr>
  <p:hf sldNum="0" hdr="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0DB298ED-ACC4-4543-9C33-276851EA6B65}" type="slidenum">
              <a:rPr lang="en-US" altLang="en-US" smtClean="0"/>
              <a:pPr>
                <a:defRPr/>
              </a:pPr>
              <a:t>‹#›</a:t>
            </a:fld>
            <a:endParaRPr lang="en-US" altLang="en-US" dirty="0"/>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350" dirty="0">
              <a:solidFill>
                <a:schemeClr val="accent1">
                  <a:lumMod val="60000"/>
                  <a:lumOff val="40000"/>
                </a:schemeClr>
              </a:solidFill>
              <a:latin typeface="Arial"/>
            </a:endParaRPr>
          </a:p>
        </p:txBody>
      </p:sp>
    </p:spTree>
    <p:extLst>
      <p:ext uri="{BB962C8B-B14F-4D97-AF65-F5344CB8AC3E}">
        <p14:creationId xmlns:p14="http://schemas.microsoft.com/office/powerpoint/2010/main" val="700843102"/>
      </p:ext>
    </p:extLst>
  </p:cSld>
  <p:clrMapOvr>
    <a:masterClrMapping/>
  </p:clrMapOvr>
  <p:hf sldNum="0" hdr="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0DB298ED-ACC4-4543-9C33-276851EA6B65}" type="slidenum">
              <a:rPr lang="en-US" altLang="en-US" smtClean="0"/>
              <a:pPr>
                <a:defRPr/>
              </a:pPr>
              <a:t>‹#›</a:t>
            </a:fld>
            <a:endParaRPr lang="en-US" altLang="en-US" dirty="0"/>
          </a:p>
        </p:txBody>
      </p:sp>
    </p:spTree>
    <p:extLst>
      <p:ext uri="{BB962C8B-B14F-4D97-AF65-F5344CB8AC3E}">
        <p14:creationId xmlns:p14="http://schemas.microsoft.com/office/powerpoint/2010/main" val="3610096628"/>
      </p:ext>
    </p:extLst>
  </p:cSld>
  <p:clrMapOvr>
    <a:masterClrMapping/>
  </p:clrMapOvr>
  <p:hf sldNum="0"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0DB298ED-ACC4-4543-9C33-276851EA6B65}" type="slidenum">
              <a:rPr lang="en-US" altLang="en-US" smtClean="0"/>
              <a:pPr>
                <a:defRPr/>
              </a:pPr>
              <a:t>‹#›</a:t>
            </a:fld>
            <a:endParaRPr lang="en-US" altLang="en-US" dirty="0"/>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78943997"/>
      </p:ext>
    </p:extLst>
  </p:cSld>
  <p:clrMapOvr>
    <a:masterClrMapping/>
  </p:clrMapOvr>
  <p:hf sldNum="0"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0DB298ED-ACC4-4543-9C33-276851EA6B65}" type="slidenum">
              <a:rPr lang="en-US" altLang="en-US" smtClean="0"/>
              <a:pPr>
                <a:defRPr/>
              </a:pPr>
              <a:t>‹#›</a:t>
            </a:fld>
            <a:endParaRPr lang="en-US" altLang="en-US" dirty="0"/>
          </a:p>
        </p:txBody>
      </p:sp>
    </p:spTree>
    <p:extLst>
      <p:ext uri="{BB962C8B-B14F-4D97-AF65-F5344CB8AC3E}">
        <p14:creationId xmlns:p14="http://schemas.microsoft.com/office/powerpoint/2010/main" val="3852968540"/>
      </p:ext>
    </p:extLst>
  </p:cSld>
  <p:clrMapOvr>
    <a:masterClrMapping/>
  </p:clrMapOvr>
  <p:hf sldNum="0" hdr="0" ftr="0" dt="0"/>
</p:sldLayout>
</file>

<file path=ppt/slideLayouts/slideLayout7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3/22/21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0DB298ED-ACC4-4543-9C33-276851EA6B65}" type="slidenum">
              <a:rPr lang="en-US" altLang="en-US" smtClean="0"/>
              <a:pPr>
                <a:defRPr/>
              </a:pPr>
              <a:t>‹#›</a:t>
            </a:fld>
            <a:endParaRPr lang="en-US" altLang="en-US" dirty="0"/>
          </a:p>
        </p:txBody>
      </p:sp>
    </p:spTree>
    <p:extLst>
      <p:ext uri="{BB962C8B-B14F-4D97-AF65-F5344CB8AC3E}">
        <p14:creationId xmlns:p14="http://schemas.microsoft.com/office/powerpoint/2010/main" val="364326499"/>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28887"/>
            <a:ext cx="3127248" cy="369332"/>
          </a:xfrm>
        </p:spPr>
        <p:txBody>
          <a:bodyPr lIns="0" rIns="0" anchor="t" anchorCtr="0">
            <a:noAutofit/>
          </a:bodyPr>
          <a:lstStyle>
            <a:lvl1pPr algn="ctr" defTabSz="182880">
              <a:spcBef>
                <a:spcPts val="0"/>
              </a:spcBef>
              <a:defRPr sz="1800" baseline="0">
                <a:solidFill>
                  <a:schemeClr val="bg1"/>
                </a:solidFill>
                <a:effectLst/>
                <a:latin typeface="+mj-lt"/>
              </a:defRPr>
            </a:lvl1pPr>
          </a:lstStyle>
          <a:p>
            <a:r>
              <a:rPr lang="en-US" dirty="0"/>
              <a:t>Click to Edit Title</a:t>
            </a:r>
          </a:p>
        </p:txBody>
      </p:sp>
      <p:sp>
        <p:nvSpPr>
          <p:cNvPr id="16" name="Text Placeholder 2"/>
          <p:cNvSpPr>
            <a:spLocks noGrp="1"/>
          </p:cNvSpPr>
          <p:nvPr>
            <p:ph type="body" sz="quarter" idx="11" hasCustomPrompt="1"/>
          </p:nvPr>
        </p:nvSpPr>
        <p:spPr>
          <a:xfrm>
            <a:off x="3127248" y="192024"/>
            <a:ext cx="6016752" cy="430887"/>
          </a:xfrm>
        </p:spPr>
        <p:txBody>
          <a:bodyPr wrap="square" lIns="91440" rIns="0" anchor="t" anchorCtr="0">
            <a:noAutofit/>
          </a:bodyPr>
          <a:lstStyle>
            <a:lvl1pPr marL="0" indent="0" algn="l" defTabSz="182880">
              <a:lnSpc>
                <a:spcPct val="100000"/>
              </a:lnSpc>
              <a:spcBef>
                <a:spcPts val="0"/>
              </a:spcBef>
              <a:buFont typeface="Arial" pitchFamily="34" charset="0"/>
              <a:buNone/>
              <a:defRPr sz="2200" b="0" i="0" cap="none" baseline="0">
                <a:solidFill>
                  <a:schemeClr val="tx2"/>
                </a:solidFill>
                <a:effectLst/>
                <a:latin typeface="+mj-lt"/>
              </a:defRPr>
            </a:lvl1pPr>
            <a:lvl2pPr marL="0" indent="0" algn="r">
              <a:buFontTx/>
              <a:buNone/>
              <a:defRPr sz="1400" b="1">
                <a:solidFill>
                  <a:schemeClr val="bg1"/>
                </a:solidFill>
              </a:defRPr>
            </a:lvl2pPr>
            <a:lvl3pPr marL="182880" indent="0" algn="r">
              <a:buFontTx/>
              <a:buNone/>
              <a:defRPr sz="1400" b="1">
                <a:solidFill>
                  <a:schemeClr val="bg1"/>
                </a:solidFill>
              </a:defRPr>
            </a:lvl3pPr>
            <a:lvl4pPr marL="365760" indent="0" algn="r">
              <a:buFontTx/>
              <a:buNone/>
              <a:defRPr sz="1400" b="1">
                <a:solidFill>
                  <a:schemeClr val="bg1"/>
                </a:solidFill>
              </a:defRPr>
            </a:lvl4pPr>
            <a:lvl5pPr marL="548640" indent="0" algn="r">
              <a:buFontTx/>
              <a:buNone/>
              <a:defRPr sz="1400" b="1">
                <a:solidFill>
                  <a:schemeClr val="bg1"/>
                </a:solidFill>
              </a:defRPr>
            </a:lvl5pPr>
          </a:lstStyle>
          <a:p>
            <a:pPr lvl="0"/>
            <a:r>
              <a:rPr lang="en-US" dirty="0"/>
              <a:t>Click to Edit Subtitle</a:t>
            </a:r>
          </a:p>
        </p:txBody>
      </p:sp>
      <p:sp>
        <p:nvSpPr>
          <p:cNvPr id="5" name="Content Placeholder 3"/>
          <p:cNvSpPr>
            <a:spLocks noGrp="1"/>
          </p:cNvSpPr>
          <p:nvPr>
            <p:ph sz="quarter" idx="14" hasCustomPrompt="1"/>
          </p:nvPr>
        </p:nvSpPr>
        <p:spPr>
          <a:xfrm>
            <a:off x="3127248" y="636359"/>
            <a:ext cx="6016752" cy="4507141"/>
          </a:xfrm>
        </p:spPr>
        <p:txBody>
          <a:bodyPr vert="horz" wrap="square" lIns="91440" tIns="0" rIns="0" bIns="0" rtlCol="0" anchor="t" anchorCtr="0">
            <a:noAutofit/>
          </a:bodyPr>
          <a:lstStyle>
            <a:lvl1pPr>
              <a:defRPr lang="en-US" dirty="0" smtClean="0">
                <a:latin typeface="+mn-lt"/>
              </a:defRPr>
            </a:lvl1pPr>
            <a:lvl2pPr>
              <a:defRPr lang="en-US" dirty="0" smtClean="0">
                <a:latin typeface="+mn-lt"/>
              </a:defRPr>
            </a:lvl2pPr>
            <a:lvl3pPr>
              <a:defRPr lang="en-US" dirty="0" smtClean="0">
                <a:latin typeface="+mn-lt"/>
              </a:defRPr>
            </a:lvl3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12" name="Text Placeholder 4"/>
          <p:cNvSpPr>
            <a:spLocks noGrp="1"/>
          </p:cNvSpPr>
          <p:nvPr>
            <p:ph type="body" sz="quarter" idx="13" hasCustomPrompt="1"/>
          </p:nvPr>
        </p:nvSpPr>
        <p:spPr>
          <a:xfrm>
            <a:off x="411480" y="996694"/>
            <a:ext cx="2304288" cy="615553"/>
          </a:xfrm>
        </p:spPr>
        <p:txBody>
          <a:bodyPr wrap="square" anchor="t" anchorCtr="0">
            <a:noAutofit/>
          </a:bodyPr>
          <a:lstStyle>
            <a:lvl1pPr marL="0" indent="-182880" algn="l">
              <a:buFont typeface="Arial" pitchFamily="34" charset="0"/>
              <a:buNone/>
              <a:defRPr sz="2000" b="0" cap="none" baseline="0">
                <a:solidFill>
                  <a:schemeClr val="bg1"/>
                </a:solidFill>
                <a:effectLst/>
                <a:latin typeface="+mn-lt"/>
              </a:defRPr>
            </a:lvl1pPr>
          </a:lstStyle>
          <a:p>
            <a:pPr lvl="0"/>
            <a:r>
              <a:rPr lang="en-US" dirty="0"/>
              <a:t>Click to edit caption text</a:t>
            </a:r>
          </a:p>
        </p:txBody>
      </p:sp>
      <p:sp>
        <p:nvSpPr>
          <p:cNvPr id="4" name="Slide Number Placeholder 5"/>
          <p:cNvSpPr>
            <a:spLocks noGrp="1"/>
          </p:cNvSpPr>
          <p:nvPr>
            <p:ph type="sldNum" sz="quarter" idx="16"/>
          </p:nvPr>
        </p:nvSpPr>
        <p:spPr/>
        <p:txBody>
          <a:bodyPr/>
          <a:lstStyle/>
          <a:p>
            <a:pPr>
              <a:defRPr/>
            </a:pPr>
            <a:fld id="{0DB298ED-ACC4-4543-9C33-276851EA6B65}" type="slidenum">
              <a:rPr lang="en-US" altLang="en-US" smtClean="0"/>
              <a:pPr>
                <a:defRPr/>
              </a:pPr>
              <a:t>‹#›</a:t>
            </a:fld>
            <a:endParaRPr lang="en-US" altLang="en-US" dirty="0"/>
          </a:p>
        </p:txBody>
      </p:sp>
    </p:spTree>
    <p:extLst>
      <p:ext uri="{BB962C8B-B14F-4D97-AF65-F5344CB8AC3E}">
        <p14:creationId xmlns:p14="http://schemas.microsoft.com/office/powerpoint/2010/main" val="3190793694"/>
      </p:ext>
    </p:extLst>
  </p:cSld>
  <p:clrMapOvr>
    <a:masterClrMapping/>
  </p:clrMapOvr>
  <p:hf hdr="0" ftr="0" dt="0"/>
</p:sldLayout>
</file>

<file path=ppt/slideLayouts/slideLayout8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0DB298ED-ACC4-4543-9C33-276851EA6B65}" type="slidenum">
              <a:rPr lang="en-US" altLang="en-US" smtClean="0"/>
              <a:pPr>
                <a:defRPr/>
              </a:pPr>
              <a:t>‹#›</a:t>
            </a:fld>
            <a:endParaRPr lang="en-US" altLang="en-US" dirty="0"/>
          </a:p>
        </p:txBody>
      </p:sp>
    </p:spTree>
    <p:extLst>
      <p:ext uri="{BB962C8B-B14F-4D97-AF65-F5344CB8AC3E}">
        <p14:creationId xmlns:p14="http://schemas.microsoft.com/office/powerpoint/2010/main" val="76284214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ase Study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92024"/>
            <a:ext cx="6016752" cy="430887"/>
          </a:xfrm>
        </p:spPr>
        <p:txBody>
          <a:bodyPr lIns="0" rIns="0" anchor="t" anchorCtr="0">
            <a:noAutofit/>
          </a:bodyPr>
          <a:lstStyle>
            <a:lvl1pPr algn="ctr">
              <a:defRPr sz="2200" baseline="0">
                <a:solidFill>
                  <a:schemeClr val="tx2"/>
                </a:solidFill>
              </a:defRPr>
            </a:lvl1pPr>
          </a:lstStyle>
          <a:p>
            <a:r>
              <a:rPr lang="en-US" dirty="0"/>
              <a:t>Click to Edit Title</a:t>
            </a:r>
          </a:p>
        </p:txBody>
      </p:sp>
      <p:sp>
        <p:nvSpPr>
          <p:cNvPr id="21" name="Text Placeholder 2"/>
          <p:cNvSpPr>
            <a:spLocks noGrp="1"/>
          </p:cNvSpPr>
          <p:nvPr>
            <p:ph type="body" sz="quarter" idx="11" hasCustomPrompt="1"/>
          </p:nvPr>
        </p:nvSpPr>
        <p:spPr>
          <a:xfrm>
            <a:off x="0" y="637660"/>
            <a:ext cx="6016752" cy="274320"/>
          </a:xfrm>
        </p:spPr>
        <p:txBody>
          <a:bodyPr wrap="square" lIns="0" rIns="0" anchor="t" anchorCtr="0">
            <a:noAutofit/>
          </a:bodyPr>
          <a:lstStyle>
            <a:lvl1pPr marL="0" indent="0" algn="ctr">
              <a:lnSpc>
                <a:spcPct val="100000"/>
              </a:lnSpc>
              <a:spcBef>
                <a:spcPts val="0"/>
              </a:spcBef>
              <a:buFont typeface="Arial" pitchFamily="34" charset="0"/>
              <a:buNone/>
              <a:defRPr sz="1800" b="0" cap="none" baseline="0">
                <a:solidFill>
                  <a:schemeClr val="accent1"/>
                </a:solidFill>
                <a:effectLst/>
                <a:latin typeface="+mj-lt"/>
              </a:defRPr>
            </a:lvl1pPr>
          </a:lstStyle>
          <a:p>
            <a:pPr lvl="0"/>
            <a:r>
              <a:rPr lang="en-US" dirty="0"/>
              <a:t>Click to edit subtitle</a:t>
            </a:r>
          </a:p>
        </p:txBody>
      </p:sp>
      <p:sp>
        <p:nvSpPr>
          <p:cNvPr id="5" name="Content Placeholder 3"/>
          <p:cNvSpPr>
            <a:spLocks noGrp="1"/>
          </p:cNvSpPr>
          <p:nvPr>
            <p:ph sz="quarter" idx="15" hasCustomPrompt="1"/>
          </p:nvPr>
        </p:nvSpPr>
        <p:spPr>
          <a:xfrm>
            <a:off x="0" y="920337"/>
            <a:ext cx="6016752" cy="4215653"/>
          </a:xfrm>
        </p:spPr>
        <p:txBody>
          <a:bodyPr wrap="square" lIns="91440" rIns="0" bIns="0" anchor="t" anchorCtr="0">
            <a:noAutofit/>
          </a:bodyPr>
          <a:lstStyle>
            <a:lvl1pPr>
              <a:defRPr sz="2000" baseline="0">
                <a:solidFill>
                  <a:schemeClr val="tx2"/>
                </a:solidFill>
              </a:defRPr>
            </a:lvl1pPr>
            <a:lvl2pPr>
              <a:defRPr baseline="0"/>
            </a:lvl2pPr>
            <a:lvl3pPr>
              <a:defRPr baseline="0"/>
            </a:lvl3pPr>
            <a:lvl4pPr>
              <a:defRPr baseline="0"/>
            </a:lvl4pPr>
            <a:lvl5pPr>
              <a:defRPr baseline="0"/>
            </a:lvl5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15" name="Text Placeholder 4"/>
          <p:cNvSpPr>
            <a:spLocks noGrp="1"/>
          </p:cNvSpPr>
          <p:nvPr>
            <p:ph type="body" sz="half" idx="13" hasCustomPrompt="1"/>
          </p:nvPr>
        </p:nvSpPr>
        <p:spPr>
          <a:xfrm flipH="1">
            <a:off x="6016752" y="228600"/>
            <a:ext cx="3127247" cy="369332"/>
          </a:xfrm>
        </p:spPr>
        <p:txBody>
          <a:bodyPr lIns="91440" anchor="t" anchorCtr="0">
            <a:noAutofit/>
          </a:bodyPr>
          <a:lstStyle>
            <a:lvl1pPr marL="0" indent="0" algn="ctr" defTabSz="182880">
              <a:lnSpc>
                <a:spcPct val="100000"/>
              </a:lnSpc>
              <a:spcBef>
                <a:spcPts val="0"/>
              </a:spcBef>
              <a:buFont typeface="Arial" pitchFamily="34" charset="0"/>
              <a:buNone/>
              <a:defRPr sz="1800" b="0" cap="none" baseline="0">
                <a:solidFill>
                  <a:schemeClr val="bg1"/>
                </a:solidFill>
                <a:effectLst/>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Heading</a:t>
            </a:r>
          </a:p>
        </p:txBody>
      </p:sp>
      <p:sp>
        <p:nvSpPr>
          <p:cNvPr id="18" name="Text Placeholder 5"/>
          <p:cNvSpPr>
            <a:spLocks noGrp="1"/>
          </p:cNvSpPr>
          <p:nvPr>
            <p:ph type="body" sz="quarter" idx="14" hasCustomPrompt="1"/>
          </p:nvPr>
        </p:nvSpPr>
        <p:spPr>
          <a:xfrm>
            <a:off x="6428232" y="997228"/>
            <a:ext cx="2304288" cy="3154680"/>
          </a:xfrm>
        </p:spPr>
        <p:txBody>
          <a:bodyPr wrap="square" anchor="t" anchorCtr="0">
            <a:noAutofit/>
          </a:bodyPr>
          <a:lstStyle>
            <a:lvl1pPr marL="0" indent="-182880" algn="l">
              <a:buFont typeface="Arial" pitchFamily="34" charset="0"/>
              <a:buNone/>
              <a:defRPr sz="2000" b="0" cap="none" baseline="0">
                <a:solidFill>
                  <a:schemeClr val="bg1"/>
                </a:solidFill>
              </a:defRPr>
            </a:lvl1pPr>
            <a:lvl2pPr marL="0" indent="0">
              <a:buFontTx/>
              <a:buNone/>
              <a:defRPr/>
            </a:lvl2pPr>
            <a:lvl3pPr marL="182880" indent="0">
              <a:buFontTx/>
              <a:buNone/>
              <a:defRPr/>
            </a:lvl3pPr>
            <a:lvl4pPr marL="365760" indent="0">
              <a:buFontTx/>
              <a:buNone/>
              <a:defRPr/>
            </a:lvl4pPr>
            <a:lvl5pPr marL="548640" indent="0">
              <a:buFontTx/>
              <a:buNone/>
              <a:defRPr/>
            </a:lvl5pPr>
          </a:lstStyle>
          <a:p>
            <a:pPr lvl="0"/>
            <a:r>
              <a:rPr lang="en-US" dirty="0"/>
              <a:t>Click to edit caption text</a:t>
            </a:r>
          </a:p>
        </p:txBody>
      </p:sp>
      <p:sp>
        <p:nvSpPr>
          <p:cNvPr id="6" name="Slide Number Placeholder 6"/>
          <p:cNvSpPr>
            <a:spLocks noGrp="1"/>
          </p:cNvSpPr>
          <p:nvPr>
            <p:ph type="sldNum" sz="quarter" idx="17"/>
          </p:nvPr>
        </p:nvSpPr>
        <p:spPr/>
        <p:txBody>
          <a:bodyPr/>
          <a:lstStyle/>
          <a:p>
            <a:pPr>
              <a:defRPr/>
            </a:pPr>
            <a:fld id="{0DB298ED-ACC4-4543-9C33-276851EA6B65}" type="slidenum">
              <a:rPr lang="en-US" altLang="en-US" smtClean="0"/>
              <a:pPr>
                <a:defRPr/>
              </a:pPr>
              <a:t>‹#›</a:t>
            </a:fld>
            <a:endParaRPr lang="en-US" altLang="en-US" dirty="0"/>
          </a:p>
        </p:txBody>
      </p:sp>
      <p:pic>
        <p:nvPicPr>
          <p:cNvPr id="3"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390071410"/>
      </p:ext>
    </p:extLst>
  </p:cSld>
  <p:clrMapOvr>
    <a:masterClrMapping/>
  </p:clrMapOvr>
  <p:hf hdr="0" ft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ags" Target="../tags/tag5.xml"/><Relationship Id="rId50" Type="http://schemas.openxmlformats.org/officeDocument/2006/relationships/tags" Target="../tags/tag8.xml"/><Relationship Id="rId55" Type="http://schemas.openxmlformats.org/officeDocument/2006/relationships/tags" Target="../tags/tag1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ags" Target="../tags/tag3.xml"/><Relationship Id="rId53" Type="http://schemas.openxmlformats.org/officeDocument/2006/relationships/tags" Target="../tags/tag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ags" Target="../tags/tag2.xml"/><Relationship Id="rId52" Type="http://schemas.openxmlformats.org/officeDocument/2006/relationships/tags" Target="../tags/tag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 Id="rId48" Type="http://schemas.openxmlformats.org/officeDocument/2006/relationships/tags" Target="../tags/tag6.xml"/><Relationship Id="rId56" Type="http://schemas.openxmlformats.org/officeDocument/2006/relationships/tags" Target="../tags/tag14.xml"/><Relationship Id="rId8" Type="http://schemas.openxmlformats.org/officeDocument/2006/relationships/slideLayout" Target="../slideLayouts/slideLayout8.xml"/><Relationship Id="rId51" Type="http://schemas.openxmlformats.org/officeDocument/2006/relationships/tags" Target="../tags/tag9.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ags" Target="../tags/tag4.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ags" Target="../tags/tag1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ags" Target="../tags/tag7.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5.xml"/><Relationship Id="rId18" Type="http://schemas.openxmlformats.org/officeDocument/2006/relationships/slideLayout" Target="../slideLayouts/slideLayout60.xml"/><Relationship Id="rId26" Type="http://schemas.openxmlformats.org/officeDocument/2006/relationships/tags" Target="../tags/tag17.xml"/><Relationship Id="rId3" Type="http://schemas.openxmlformats.org/officeDocument/2006/relationships/slideLayout" Target="../slideLayouts/slideLayout45.xml"/><Relationship Id="rId21" Type="http://schemas.openxmlformats.org/officeDocument/2006/relationships/slideLayout" Target="../slideLayouts/slideLayout63.xml"/><Relationship Id="rId34" Type="http://schemas.openxmlformats.org/officeDocument/2006/relationships/tags" Target="../tags/tag25.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17" Type="http://schemas.openxmlformats.org/officeDocument/2006/relationships/slideLayout" Target="../slideLayouts/slideLayout59.xml"/><Relationship Id="rId25" Type="http://schemas.openxmlformats.org/officeDocument/2006/relationships/tags" Target="../tags/tag16.xml"/><Relationship Id="rId33" Type="http://schemas.openxmlformats.org/officeDocument/2006/relationships/tags" Target="../tags/tag24.xml"/><Relationship Id="rId2" Type="http://schemas.openxmlformats.org/officeDocument/2006/relationships/slideLayout" Target="../slideLayouts/slideLayout44.xml"/><Relationship Id="rId16" Type="http://schemas.openxmlformats.org/officeDocument/2006/relationships/slideLayout" Target="../slideLayouts/slideLayout58.xml"/><Relationship Id="rId20" Type="http://schemas.openxmlformats.org/officeDocument/2006/relationships/slideLayout" Target="../slideLayouts/slideLayout62.xml"/><Relationship Id="rId29" Type="http://schemas.openxmlformats.org/officeDocument/2006/relationships/tags" Target="../tags/tag20.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24" Type="http://schemas.openxmlformats.org/officeDocument/2006/relationships/tags" Target="../tags/tag15.xml"/><Relationship Id="rId32" Type="http://schemas.openxmlformats.org/officeDocument/2006/relationships/tags" Target="../tags/tag23.xml"/><Relationship Id="rId5" Type="http://schemas.openxmlformats.org/officeDocument/2006/relationships/slideLayout" Target="../slideLayouts/slideLayout47.xml"/><Relationship Id="rId15" Type="http://schemas.openxmlformats.org/officeDocument/2006/relationships/slideLayout" Target="../slideLayouts/slideLayout57.xml"/><Relationship Id="rId23" Type="http://schemas.openxmlformats.org/officeDocument/2006/relationships/theme" Target="../theme/theme2.xml"/><Relationship Id="rId28" Type="http://schemas.openxmlformats.org/officeDocument/2006/relationships/tags" Target="../tags/tag19.xml"/><Relationship Id="rId36" Type="http://schemas.openxmlformats.org/officeDocument/2006/relationships/tags" Target="../tags/tag27.xml"/><Relationship Id="rId10" Type="http://schemas.openxmlformats.org/officeDocument/2006/relationships/slideLayout" Target="../slideLayouts/slideLayout52.xml"/><Relationship Id="rId19" Type="http://schemas.openxmlformats.org/officeDocument/2006/relationships/slideLayout" Target="../slideLayouts/slideLayout61.xml"/><Relationship Id="rId31" Type="http://schemas.openxmlformats.org/officeDocument/2006/relationships/tags" Target="../tags/tag22.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slideLayout" Target="../slideLayouts/slideLayout56.xml"/><Relationship Id="rId22" Type="http://schemas.openxmlformats.org/officeDocument/2006/relationships/slideLayout" Target="../slideLayouts/slideLayout64.xml"/><Relationship Id="rId27" Type="http://schemas.openxmlformats.org/officeDocument/2006/relationships/tags" Target="../tags/tag18.xml"/><Relationship Id="rId30" Type="http://schemas.openxmlformats.org/officeDocument/2006/relationships/tags" Target="../tags/tag21.xml"/><Relationship Id="rId35" Type="http://schemas.openxmlformats.org/officeDocument/2006/relationships/tags" Target="../tags/tag26.xml"/><Relationship Id="rId8" Type="http://schemas.openxmlformats.org/officeDocument/2006/relationships/slideLayout" Target="../slideLayouts/slideLayout5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2.xml"/><Relationship Id="rId13" Type="http://schemas.openxmlformats.org/officeDocument/2006/relationships/slideLayout" Target="../slideLayouts/slideLayout77.xml"/><Relationship Id="rId3" Type="http://schemas.openxmlformats.org/officeDocument/2006/relationships/slideLayout" Target="../slideLayouts/slideLayout67.xml"/><Relationship Id="rId7" Type="http://schemas.openxmlformats.org/officeDocument/2006/relationships/slideLayout" Target="../slideLayouts/slideLayout71.xml"/><Relationship Id="rId12" Type="http://schemas.openxmlformats.org/officeDocument/2006/relationships/slideLayout" Target="../slideLayouts/slideLayout76.xml"/><Relationship Id="rId17" Type="http://schemas.openxmlformats.org/officeDocument/2006/relationships/theme" Target="../theme/theme3.xml"/><Relationship Id="rId2" Type="http://schemas.openxmlformats.org/officeDocument/2006/relationships/slideLayout" Target="../slideLayouts/slideLayout66.xml"/><Relationship Id="rId16" Type="http://schemas.openxmlformats.org/officeDocument/2006/relationships/slideLayout" Target="../slideLayouts/slideLayout80.xml"/><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slideLayout" Target="../slideLayouts/slideLayout75.xml"/><Relationship Id="rId5" Type="http://schemas.openxmlformats.org/officeDocument/2006/relationships/slideLayout" Target="../slideLayouts/slideLayout69.xml"/><Relationship Id="rId15" Type="http://schemas.openxmlformats.org/officeDocument/2006/relationships/slideLayout" Target="../slideLayouts/slideLayout79.xml"/><Relationship Id="rId10" Type="http://schemas.openxmlformats.org/officeDocument/2006/relationships/slideLayout" Target="../slideLayouts/slideLayout74.xml"/><Relationship Id="rId4" Type="http://schemas.openxmlformats.org/officeDocument/2006/relationships/slideLayout" Target="../slideLayouts/slideLayout68.xml"/><Relationship Id="rId9" Type="http://schemas.openxmlformats.org/officeDocument/2006/relationships/slideLayout" Target="../slideLayouts/slideLayout73.xml"/><Relationship Id="rId14" Type="http://schemas.openxmlformats.org/officeDocument/2006/relationships/slideLayout" Target="../slideLayouts/slideLayout7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3"/>
          <p:cNvSpPr>
            <a:spLocks noGrp="1"/>
          </p:cNvSpPr>
          <p:nvPr>
            <p:ph type="sldNum" sz="quarter" idx="4"/>
            <p:custDataLst>
              <p:tags r:id="rId44"/>
            </p:custDataLst>
          </p:nvPr>
        </p:nvSpPr>
        <p:spPr>
          <a:xfrm>
            <a:off x="4114800" y="4754880"/>
            <a:ext cx="914400" cy="230832"/>
          </a:xfrm>
          <a:prstGeom prst="rect">
            <a:avLst/>
          </a:prstGeom>
        </p:spPr>
        <p:txBody>
          <a:bodyPr vert="horz" lIns="91440" tIns="45720" rIns="91440" bIns="45720" rtlCol="0" anchor="b">
            <a:spAutoFit/>
          </a:bodyPr>
          <a:lstStyle>
            <a:lvl1pPr algn="ctr" defTabSz="182880">
              <a:defRPr sz="900">
                <a:solidFill>
                  <a:schemeClr val="bg1">
                    <a:lumMod val="65000"/>
                  </a:schemeClr>
                </a:solidFill>
                <a:latin typeface="+mn-lt"/>
              </a:defRPr>
            </a:lvl1pPr>
          </a:lstStyle>
          <a:p>
            <a:pPr>
              <a:defRPr/>
            </a:pPr>
            <a:fld id="{0DB298ED-ACC4-4543-9C33-276851EA6B65}" type="slidenum">
              <a:rPr lang="en-US" altLang="en-US" smtClean="0"/>
              <a:pPr>
                <a:defRPr/>
              </a:pPr>
              <a:t>‹#›</a:t>
            </a:fld>
            <a:endParaRPr lang="en-US" altLang="en-US" dirty="0"/>
          </a:p>
        </p:txBody>
      </p:sp>
      <p:sp>
        <p:nvSpPr>
          <p:cNvPr id="5" name="Title Placeholder 1"/>
          <p:cNvSpPr>
            <a:spLocks noGrp="1"/>
          </p:cNvSpPr>
          <p:nvPr>
            <p:ph type="title"/>
            <p:custDataLst>
              <p:tags r:id="rId45"/>
            </p:custDataLst>
          </p:nvPr>
        </p:nvSpPr>
        <p:spPr>
          <a:xfrm>
            <a:off x="626364" y="192024"/>
            <a:ext cx="7891272" cy="457200"/>
          </a:xfrm>
          <a:prstGeom prst="rect">
            <a:avLst/>
          </a:prstGeom>
        </p:spPr>
        <p:txBody>
          <a:bodyPr vert="horz" wrap="square" lIns="0" tIns="0" rIns="0" bIns="0" rtlCol="0" anchor="t" anchorCtr="0">
            <a:noAutofit/>
          </a:bodyPr>
          <a:lstStyle/>
          <a:p>
            <a:pPr lvl="0"/>
            <a:r>
              <a:rPr lang="en-US"/>
              <a:t>Click to edit Master title style</a:t>
            </a:r>
            <a:endParaRPr lang="en-US" dirty="0"/>
          </a:p>
        </p:txBody>
      </p:sp>
      <p:sp>
        <p:nvSpPr>
          <p:cNvPr id="3" name="Text Placeholder 2"/>
          <p:cNvSpPr>
            <a:spLocks noGrp="1"/>
          </p:cNvSpPr>
          <p:nvPr>
            <p:ph type="body" idx="1"/>
            <p:custDataLst>
              <p:tags r:id="rId46"/>
            </p:custDataLst>
          </p:nvPr>
        </p:nvSpPr>
        <p:spPr>
          <a:xfrm>
            <a:off x="626364" y="805297"/>
            <a:ext cx="7891272" cy="3639312"/>
          </a:xfrm>
          <a:prstGeom prst="rect">
            <a:avLst/>
          </a:prstGeom>
        </p:spPr>
        <p:txBody>
          <a:bodyPr vert="horz" lIns="0" tIns="0" rIns="0" bIns="0" rtlCol="0" anchor="t" anchorCtr="0">
            <a:noAutofit/>
          </a:body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dirty="0">
                <a:ln>
                  <a:noFill/>
                </a:ln>
                <a:solidFill>
                  <a:srgbClr val="04304B"/>
                </a:solidFill>
                <a:effectLst/>
                <a:uLnTx/>
                <a:uFillTx/>
                <a:latin typeface="+mn-lt"/>
                <a:ea typeface="+mn-ea"/>
                <a:cs typeface="+mn-cs"/>
              </a:rPr>
              <a:t>Click to add text or click an icon to add other content types.	</a:t>
            </a:r>
          </a:p>
          <a:p>
            <a:pPr marL="182563" marR="0" lvl="1"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a:pPr>
            <a:r>
              <a:rPr kumimoji="0" lang="en-US" sz="2000" b="0" i="0" u="none" strike="noStrike" kern="1200" cap="none" spc="0" normalizeH="0" baseline="0" noProof="0" dirty="0">
                <a:ln>
                  <a:noFill/>
                </a:ln>
                <a:solidFill>
                  <a:srgbClr val="000000">
                    <a:lumMod val="65000"/>
                    <a:lumOff val="35000"/>
                  </a:srgbClr>
                </a:solidFill>
                <a:effectLst/>
                <a:uLnTx/>
                <a:uFillTx/>
                <a:latin typeface="+mn-lt"/>
                <a:ea typeface="+mn-ea"/>
                <a:cs typeface="+mn-cs"/>
              </a:rPr>
              <a:t>First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r>
              <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rPr>
              <a:t>Second bullet</a:t>
            </a:r>
          </a:p>
          <a:p>
            <a:pPr marL="628650" marR="0" lvl="3"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a:pPr>
            <a:r>
              <a:rPr kumimoji="0" lang="en-US" sz="1600" b="0" i="0" u="none" strike="noStrike" kern="1200" cap="none" spc="0" normalizeH="0" baseline="0" noProof="0" dirty="0">
                <a:ln>
                  <a:noFill/>
                </a:ln>
                <a:solidFill>
                  <a:srgbClr val="000000">
                    <a:lumMod val="65000"/>
                    <a:lumOff val="35000"/>
                  </a:srgbClr>
                </a:solidFill>
                <a:effectLst/>
                <a:uLnTx/>
                <a:uFillTx/>
                <a:latin typeface="+mn-lt"/>
                <a:ea typeface="+mn-ea"/>
                <a:cs typeface="+mn-cs"/>
              </a:rPr>
              <a:t>Third bullet</a:t>
            </a:r>
          </a:p>
          <a:p>
            <a:pPr lvl="2"/>
            <a:endParaRPr lang="en-US" dirty="0"/>
          </a:p>
        </p:txBody>
      </p:sp>
      <p:sp>
        <p:nvSpPr>
          <p:cNvPr id="8" name="TextBox 4"/>
          <p:cNvSpPr txBox="1"/>
          <p:nvPr>
            <p:custDataLst>
              <p:tags r:id="rId47"/>
            </p:custDataLst>
          </p:nvPr>
        </p:nvSpPr>
        <p:spPr>
          <a:xfrm>
            <a:off x="3310128" y="4941552"/>
            <a:ext cx="2514600" cy="169277"/>
          </a:xfrm>
          <a:prstGeom prst="rect">
            <a:avLst/>
          </a:prstGeom>
          <a:noFill/>
        </p:spPr>
        <p:txBody>
          <a:bodyPr wrap="square" anchor="b" anchorCtr="0">
            <a:spAutoFit/>
          </a:bodyPr>
          <a:lstStyle/>
          <a:p>
            <a:pPr marL="0" marR="0" lvl="0" indent="0" algn="ctr" defTabSz="274320"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dirty="0">
                <a:ln>
                  <a:noFill/>
                </a:ln>
                <a:solidFill>
                  <a:schemeClr val="bg1">
                    <a:lumMod val="85000"/>
                  </a:schemeClr>
                </a:solidFill>
                <a:effectLst/>
                <a:uLnTx/>
                <a:uFillTx/>
                <a:latin typeface="+mn-lt"/>
                <a:ea typeface="Calibri" charset="0"/>
                <a:cs typeface="Arial" panose="020B0604020202020204" pitchFamily="34" charset="0"/>
              </a:rPr>
              <a:t>Copyright © SAS Institute Inc. All rights reserved.</a:t>
            </a:r>
          </a:p>
        </p:txBody>
      </p:sp>
      <p:grpSp>
        <p:nvGrpSpPr>
          <p:cNvPr id="9" name="Group 8"/>
          <p:cNvGrpSpPr/>
          <p:nvPr>
            <p:custDataLst>
              <p:tags r:id="rId48"/>
            </p:custDataLst>
          </p:nvPr>
        </p:nvGrpSpPr>
        <p:grpSpPr>
          <a:xfrm>
            <a:off x="8425797" y="4765184"/>
            <a:ext cx="526892" cy="220528"/>
            <a:chOff x="6145213" y="4384676"/>
            <a:chExt cx="1582738" cy="649287"/>
          </a:xfrm>
          <a:solidFill>
            <a:schemeClr val="tx2"/>
          </a:solidFill>
        </p:grpSpPr>
        <p:sp>
          <p:nvSpPr>
            <p:cNvPr id="10" name="Freeform 6"/>
            <p:cNvSpPr>
              <a:spLocks/>
            </p:cNvSpPr>
            <p:nvPr userDrawn="1">
              <p:custDataLst>
                <p:tags r:id="rId50"/>
              </p:custDataLst>
            </p:nvPr>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noEditPoints="1"/>
            </p:cNvSpPr>
            <p:nvPr userDrawn="1">
              <p:custDataLst>
                <p:tags r:id="rId51"/>
              </p:custDataLst>
            </p:nvPr>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8"/>
            <p:cNvSpPr>
              <a:spLocks/>
            </p:cNvSpPr>
            <p:nvPr userDrawn="1">
              <p:custDataLst>
                <p:tags r:id="rId52"/>
              </p:custDataLst>
            </p:nvPr>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9"/>
            <p:cNvSpPr>
              <a:spLocks/>
            </p:cNvSpPr>
            <p:nvPr userDrawn="1">
              <p:custDataLst>
                <p:tags r:id="rId53"/>
              </p:custDataLst>
            </p:nvPr>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p:cNvSpPr>
            <p:nvPr userDrawn="1">
              <p:custDataLst>
                <p:tags r:id="rId54"/>
              </p:custDataLst>
            </p:nvPr>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1"/>
            <p:cNvSpPr>
              <a:spLocks noEditPoints="1"/>
            </p:cNvSpPr>
            <p:nvPr userDrawn="1">
              <p:custDataLst>
                <p:tags r:id="rId55"/>
              </p:custDataLst>
            </p:nvPr>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noEditPoints="1"/>
            </p:cNvSpPr>
            <p:nvPr userDrawn="1">
              <p:custDataLst>
                <p:tags r:id="rId56"/>
              </p:custDataLst>
            </p:nvPr>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SlideNumber"/>
          <p:cNvSpPr txBox="1"/>
          <p:nvPr>
            <p:custDataLst>
              <p:tags r:id="rId49"/>
            </p:custDataLst>
          </p:nvPr>
        </p:nvSpPr>
        <p:spPr>
          <a:xfrm flipH="1">
            <a:off x="4177284" y="4749787"/>
            <a:ext cx="780288" cy="230832"/>
          </a:xfrm>
          <a:prstGeom prst="rect">
            <a:avLst/>
          </a:prstGeom>
          <a:noFill/>
        </p:spPr>
        <p:txBody>
          <a:bodyPr wrap="square" rtlCol="0" anchor="b" anchorCtr="0">
            <a:spAutoFit/>
          </a:bodyPr>
          <a:lstStyle/>
          <a:p>
            <a:pPr algn="ctr"/>
            <a:fld id="{8E6CD2D8-590E-4113-A3C8-855D1601C924}" type="slidenum">
              <a:rPr lang="en-US" altLang="en-US" sz="900" b="1" smtClean="0">
                <a:solidFill>
                  <a:schemeClr val="bg1">
                    <a:lumMod val="65000"/>
                  </a:schemeClr>
                </a:solidFill>
              </a:rPr>
              <a:pPr algn="ctr"/>
              <a:t>‹#›</a:t>
            </a:fld>
            <a:endParaRPr lang="en-US" sz="900" dirty="0">
              <a:solidFill>
                <a:schemeClr val="bg1">
                  <a:lumMod val="65000"/>
                </a:schemeClr>
              </a:solidFill>
            </a:endParaRPr>
          </a:p>
        </p:txBody>
      </p:sp>
    </p:spTree>
    <p:extLst>
      <p:ext uri="{BB962C8B-B14F-4D97-AF65-F5344CB8AC3E}">
        <p14:creationId xmlns:p14="http://schemas.microsoft.com/office/powerpoint/2010/main" val="532907050"/>
      </p:ext>
    </p:extLst>
  </p:cSld>
  <p:clrMap bg1="lt1" tx1="dk1" bg2="lt2" tx2="dk2" accent1="accent1" accent2="accent2" accent3="accent3" accent4="accent4" accent5="accent5" accent6="accent6" hlink="hlink" folHlink="folHlink"/>
  <p:sldLayoutIdLst>
    <p:sldLayoutId id="2147486877" r:id="rId1"/>
    <p:sldLayoutId id="2147486878" r:id="rId2"/>
    <p:sldLayoutId id="2147486879" r:id="rId3"/>
    <p:sldLayoutId id="2147486880" r:id="rId4"/>
    <p:sldLayoutId id="2147486881" r:id="rId5"/>
    <p:sldLayoutId id="2147486882" r:id="rId6"/>
    <p:sldLayoutId id="2147486883" r:id="rId7"/>
    <p:sldLayoutId id="2147486884" r:id="rId8"/>
    <p:sldLayoutId id="2147486885" r:id="rId9"/>
    <p:sldLayoutId id="2147486886" r:id="rId10"/>
    <p:sldLayoutId id="2147486887" r:id="rId11"/>
    <p:sldLayoutId id="2147486888" r:id="rId12"/>
    <p:sldLayoutId id="2147486889" r:id="rId13"/>
    <p:sldLayoutId id="2147486890" r:id="rId14"/>
    <p:sldLayoutId id="2147486891" r:id="rId15"/>
    <p:sldLayoutId id="2147486892" r:id="rId16"/>
    <p:sldLayoutId id="2147486893" r:id="rId17"/>
    <p:sldLayoutId id="2147486894" r:id="rId18"/>
    <p:sldLayoutId id="2147486895" r:id="rId19"/>
    <p:sldLayoutId id="2147486896" r:id="rId20"/>
    <p:sldLayoutId id="2147486897" r:id="rId21"/>
    <p:sldLayoutId id="2147486898" r:id="rId22"/>
    <p:sldLayoutId id="2147486899" r:id="rId23"/>
    <p:sldLayoutId id="2147484282" r:id="rId24"/>
    <p:sldLayoutId id="2147484290" r:id="rId25"/>
    <p:sldLayoutId id="2147484291" r:id="rId26"/>
    <p:sldLayoutId id="2147484464" r:id="rId27"/>
    <p:sldLayoutId id="2147484472" r:id="rId28"/>
    <p:sldLayoutId id="2147484480" r:id="rId29"/>
    <p:sldLayoutId id="2147484523" r:id="rId30"/>
    <p:sldLayoutId id="2147484531" r:id="rId31"/>
    <p:sldLayoutId id="2147484539" r:id="rId32"/>
    <p:sldLayoutId id="2147484582" r:id="rId33"/>
    <p:sldLayoutId id="2147484590" r:id="rId34"/>
    <p:sldLayoutId id="2147484598" r:id="rId35"/>
    <p:sldLayoutId id="2147484641" r:id="rId36"/>
    <p:sldLayoutId id="2147484649" r:id="rId37"/>
    <p:sldLayoutId id="2147484657" r:id="rId38"/>
    <p:sldLayoutId id="2147484700" r:id="rId39"/>
    <p:sldLayoutId id="2147484708" r:id="rId40"/>
    <p:sldLayoutId id="2147484716" r:id="rId41"/>
    <p:sldLayoutId id="2147485795" r:id="rId42"/>
  </p:sldLayoutIdLst>
  <p:hf sldNum="0" hdr="0" ftr="0" dt="0"/>
  <p:txStyles>
    <p:titleStyle>
      <a:lvl1pPr algn="ctr" defTabSz="182880" rtl="0" eaLnBrk="1" latinLnBrk="0" hangingPunct="1">
        <a:lnSpc>
          <a:spcPct val="100000"/>
        </a:lnSpc>
        <a:spcBef>
          <a:spcPct val="0"/>
        </a:spcBef>
        <a:buNone/>
        <a:defRPr lang="en-US" sz="2800" b="0" i="0" u="none" kern="1200" cap="none" baseline="0" dirty="0">
          <a:solidFill>
            <a:schemeClr val="tx2"/>
          </a:solidFill>
          <a:latin typeface="+mj-lt"/>
          <a:ea typeface="+mj-ea"/>
          <a:cs typeface="+mj-cs"/>
        </a:defRPr>
      </a:lvl1pPr>
    </p:titleStyle>
    <p:bodyStyle>
      <a:lvl1pPr marL="0" marR="0" indent="0" algn="l" defTabSz="365760" rtl="0" eaLnBrk="1" fontAlgn="auto" latinLnBrk="0" hangingPunct="1">
        <a:lnSpc>
          <a:spcPct val="100000"/>
        </a:lnSpc>
        <a:spcBef>
          <a:spcPts val="600"/>
        </a:spcBef>
        <a:spcAft>
          <a:spcPts val="0"/>
        </a:spcAft>
        <a:buClr>
          <a:srgbClr val="0074BE"/>
        </a:buClr>
        <a:buSzPct val="80000"/>
        <a:buFontTx/>
        <a:buNone/>
        <a:tabLst/>
        <a:defRPr sz="2000" b="0" kern="1200" cap="none" baseline="0">
          <a:solidFill>
            <a:schemeClr val="tx1"/>
          </a:solidFill>
          <a:latin typeface="+mn-lt"/>
          <a:ea typeface="+mn-ea"/>
          <a:cs typeface="+mn-cs"/>
        </a:defRPr>
      </a:lvl1pPr>
      <a:lvl2pPr marL="182563" marR="0"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sz="2000" b="0" i="0" u="none" kern="1200" baseline="0">
          <a:solidFill>
            <a:schemeClr val="tx1"/>
          </a:solidFill>
          <a:latin typeface="+mn-lt"/>
          <a:ea typeface="+mn-ea"/>
          <a:cs typeface="+mn-cs"/>
        </a:defRPr>
      </a:lvl2pPr>
      <a:lvl3pPr marL="396875" marR="0" indent="-182563" algn="l" defTabSz="365760" rtl="0" eaLnBrk="1" fontAlgn="auto" latinLnBrk="0" hangingPunct="1">
        <a:lnSpc>
          <a:spcPct val="100000"/>
        </a:lnSpc>
        <a:spcBef>
          <a:spcPts val="600"/>
        </a:spcBef>
        <a:spcAft>
          <a:spcPts val="0"/>
        </a:spcAft>
        <a:buClr>
          <a:schemeClr val="tx2"/>
        </a:buClr>
        <a:buSzPct val="80000"/>
        <a:buFont typeface="Arial" panose="020B0604020202020204" pitchFamily="34" charset="0"/>
        <a:buChar char="•"/>
        <a:tabLst/>
        <a:defRPr sz="1800" kern="1200" baseline="0">
          <a:solidFill>
            <a:schemeClr val="tx1"/>
          </a:solidFill>
          <a:latin typeface="+mn-lt"/>
          <a:ea typeface="+mn-ea"/>
          <a:cs typeface="+mn-cs"/>
        </a:defRPr>
      </a:lvl3pPr>
      <a:lvl4pPr marL="628650" marR="0"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sz="1600" kern="1200" baseline="0">
          <a:solidFill>
            <a:schemeClr val="tx1"/>
          </a:solidFill>
          <a:latin typeface="+mn-lt"/>
          <a:ea typeface="+mn-ea"/>
          <a:cs typeface="+mn-cs"/>
        </a:defRPr>
      </a:lvl4pPr>
      <a:lvl5pPr marL="91440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7" pos="384" userDrawn="1">
          <p15:clr>
            <a:srgbClr val="F26B43"/>
          </p15:clr>
        </p15:guide>
        <p15:guide id="8" orient="horz" pos="660" userDrawn="1">
          <p15:clr>
            <a:srgbClr val="F26B43"/>
          </p15:clr>
        </p15:guide>
        <p15:guide id="9" orient="horz" pos="32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3"/>
          <p:cNvSpPr>
            <a:spLocks noGrp="1"/>
          </p:cNvSpPr>
          <p:nvPr>
            <p:ph type="sldNum" sz="quarter" idx="4"/>
            <p:custDataLst>
              <p:tags r:id="rId24"/>
            </p:custDataLst>
          </p:nvPr>
        </p:nvSpPr>
        <p:spPr>
          <a:xfrm>
            <a:off x="4114800" y="4754880"/>
            <a:ext cx="914400" cy="230832"/>
          </a:xfrm>
          <a:prstGeom prst="rect">
            <a:avLst/>
          </a:prstGeom>
        </p:spPr>
        <p:txBody>
          <a:bodyPr vert="horz" lIns="91440" tIns="45720" rIns="91440" bIns="45720" rtlCol="0" anchor="b">
            <a:spAutoFit/>
          </a:bodyPr>
          <a:lstStyle>
            <a:lvl1pPr algn="ctr" defTabSz="182880">
              <a:defRPr sz="900">
                <a:solidFill>
                  <a:schemeClr val="bg1">
                    <a:lumMod val="65000"/>
                  </a:schemeClr>
                </a:solidFill>
                <a:latin typeface="+mn-lt"/>
              </a:defRPr>
            </a:lvl1pPr>
          </a:lstStyle>
          <a:p>
            <a:pPr>
              <a:defRPr/>
            </a:pPr>
            <a:fld id="{0DB298ED-ACC4-4543-9C33-276851EA6B65}" type="slidenum">
              <a:rPr lang="en-US" altLang="en-US" smtClean="0"/>
              <a:pPr>
                <a:defRPr/>
              </a:pPr>
              <a:t>‹#›</a:t>
            </a:fld>
            <a:endParaRPr lang="en-US" altLang="en-US" dirty="0"/>
          </a:p>
        </p:txBody>
      </p:sp>
      <p:sp>
        <p:nvSpPr>
          <p:cNvPr id="5" name="Title Placeholder 1"/>
          <p:cNvSpPr>
            <a:spLocks noGrp="1"/>
          </p:cNvSpPr>
          <p:nvPr>
            <p:ph type="title"/>
            <p:custDataLst>
              <p:tags r:id="rId25"/>
            </p:custDataLst>
          </p:nvPr>
        </p:nvSpPr>
        <p:spPr>
          <a:xfrm>
            <a:off x="626364" y="192024"/>
            <a:ext cx="7891272" cy="457200"/>
          </a:xfrm>
          <a:prstGeom prst="rect">
            <a:avLst/>
          </a:prstGeom>
        </p:spPr>
        <p:txBody>
          <a:bodyPr vert="horz" wrap="square" lIns="0" tIns="0" rIns="0" bIns="0" rtlCol="0" anchor="t" anchorCtr="0">
            <a:noAutofit/>
          </a:bodyPr>
          <a:lstStyle/>
          <a:p>
            <a:pPr lvl="0"/>
            <a:r>
              <a:rPr lang="en-US"/>
              <a:t>Click to edit Master title style</a:t>
            </a:r>
            <a:endParaRPr lang="en-US" dirty="0"/>
          </a:p>
        </p:txBody>
      </p:sp>
      <p:sp>
        <p:nvSpPr>
          <p:cNvPr id="3" name="Text Placeholder 2"/>
          <p:cNvSpPr>
            <a:spLocks noGrp="1"/>
          </p:cNvSpPr>
          <p:nvPr>
            <p:ph type="body" idx="1"/>
            <p:custDataLst>
              <p:tags r:id="rId26"/>
            </p:custDataLst>
          </p:nvPr>
        </p:nvSpPr>
        <p:spPr>
          <a:xfrm>
            <a:off x="626364" y="805297"/>
            <a:ext cx="7891272" cy="3639312"/>
          </a:xfrm>
          <a:prstGeom prst="rect">
            <a:avLst/>
          </a:prstGeom>
        </p:spPr>
        <p:txBody>
          <a:bodyPr vert="horz" lIns="0" tIns="0" rIns="0" bIns="0" rtlCol="0" anchor="t" anchorCtr="0">
            <a:noAutofit/>
          </a:body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dirty="0">
                <a:ln>
                  <a:noFill/>
                </a:ln>
                <a:solidFill>
                  <a:srgbClr val="04304B"/>
                </a:solidFill>
                <a:effectLst/>
                <a:uLnTx/>
                <a:uFillTx/>
                <a:latin typeface="+mn-lt"/>
                <a:ea typeface="+mn-ea"/>
                <a:cs typeface="+mn-cs"/>
              </a:rPr>
              <a:t>Click to add text or click an icon to add other content types.	</a:t>
            </a:r>
          </a:p>
          <a:p>
            <a:pPr marL="182563" marR="0" lvl="1"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a:pPr>
            <a:r>
              <a:rPr kumimoji="0" lang="en-US" sz="2000" b="0" i="0" u="none" strike="noStrike" kern="1200" cap="none" spc="0" normalizeH="0" baseline="0" noProof="0" dirty="0">
                <a:ln>
                  <a:noFill/>
                </a:ln>
                <a:solidFill>
                  <a:srgbClr val="000000">
                    <a:lumMod val="65000"/>
                    <a:lumOff val="35000"/>
                  </a:srgbClr>
                </a:solidFill>
                <a:effectLst/>
                <a:uLnTx/>
                <a:uFillTx/>
                <a:latin typeface="+mn-lt"/>
                <a:ea typeface="+mn-ea"/>
                <a:cs typeface="+mn-cs"/>
              </a:rPr>
              <a:t>First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r>
              <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rPr>
              <a:t>Second bullet</a:t>
            </a:r>
          </a:p>
          <a:p>
            <a:pPr marL="628650" marR="0" lvl="3"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a:pPr>
            <a:r>
              <a:rPr kumimoji="0" lang="en-US" sz="1600" b="0" i="0" u="none" strike="noStrike" kern="1200" cap="none" spc="0" normalizeH="0" baseline="0" noProof="0" dirty="0">
                <a:ln>
                  <a:noFill/>
                </a:ln>
                <a:solidFill>
                  <a:srgbClr val="000000">
                    <a:lumMod val="65000"/>
                    <a:lumOff val="35000"/>
                  </a:srgbClr>
                </a:solidFill>
                <a:effectLst/>
                <a:uLnTx/>
                <a:uFillTx/>
                <a:latin typeface="+mn-lt"/>
                <a:ea typeface="+mn-ea"/>
                <a:cs typeface="+mn-cs"/>
              </a:rPr>
              <a:t>Third bullet</a:t>
            </a:r>
          </a:p>
          <a:p>
            <a:pPr lvl="2"/>
            <a:endParaRPr lang="en-US" dirty="0"/>
          </a:p>
        </p:txBody>
      </p:sp>
      <p:sp>
        <p:nvSpPr>
          <p:cNvPr id="8" name="TextBox 4"/>
          <p:cNvSpPr txBox="1"/>
          <p:nvPr>
            <p:custDataLst>
              <p:tags r:id="rId27"/>
            </p:custDataLst>
          </p:nvPr>
        </p:nvSpPr>
        <p:spPr>
          <a:xfrm>
            <a:off x="3310128" y="4941552"/>
            <a:ext cx="2514600" cy="169277"/>
          </a:xfrm>
          <a:prstGeom prst="rect">
            <a:avLst/>
          </a:prstGeom>
          <a:noFill/>
        </p:spPr>
        <p:txBody>
          <a:bodyPr wrap="square" anchor="b" anchorCtr="0">
            <a:spAutoFit/>
          </a:bodyPr>
          <a:lstStyle/>
          <a:p>
            <a:pPr marL="0" marR="0" lvl="0" indent="0" algn="ctr" defTabSz="274320"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dirty="0">
                <a:ln>
                  <a:noFill/>
                </a:ln>
                <a:solidFill>
                  <a:schemeClr val="bg1">
                    <a:lumMod val="85000"/>
                  </a:schemeClr>
                </a:solidFill>
                <a:effectLst/>
                <a:uLnTx/>
                <a:uFillTx/>
                <a:latin typeface="+mn-lt"/>
                <a:ea typeface="Calibri" charset="0"/>
                <a:cs typeface="Arial" panose="020B0604020202020204" pitchFamily="34" charset="0"/>
              </a:rPr>
              <a:t>Copyright © SAS Institute Inc. All rights reserved.</a:t>
            </a:r>
          </a:p>
        </p:txBody>
      </p:sp>
      <p:grpSp>
        <p:nvGrpSpPr>
          <p:cNvPr id="9" name="Group 8"/>
          <p:cNvGrpSpPr/>
          <p:nvPr>
            <p:custDataLst>
              <p:tags r:id="rId28"/>
            </p:custDataLst>
          </p:nvPr>
        </p:nvGrpSpPr>
        <p:grpSpPr>
          <a:xfrm>
            <a:off x="8425797" y="4765184"/>
            <a:ext cx="526892" cy="220528"/>
            <a:chOff x="6145213" y="4384676"/>
            <a:chExt cx="1582738" cy="649287"/>
          </a:xfrm>
          <a:solidFill>
            <a:schemeClr val="tx2"/>
          </a:solidFill>
        </p:grpSpPr>
        <p:sp>
          <p:nvSpPr>
            <p:cNvPr id="10" name="Freeform 6"/>
            <p:cNvSpPr>
              <a:spLocks/>
            </p:cNvSpPr>
            <p:nvPr userDrawn="1">
              <p:custDataLst>
                <p:tags r:id="rId30"/>
              </p:custDataLst>
            </p:nvPr>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noEditPoints="1"/>
            </p:cNvSpPr>
            <p:nvPr userDrawn="1">
              <p:custDataLst>
                <p:tags r:id="rId31"/>
              </p:custDataLst>
            </p:nvPr>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8"/>
            <p:cNvSpPr>
              <a:spLocks/>
            </p:cNvSpPr>
            <p:nvPr userDrawn="1">
              <p:custDataLst>
                <p:tags r:id="rId32"/>
              </p:custDataLst>
            </p:nvPr>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9"/>
            <p:cNvSpPr>
              <a:spLocks/>
            </p:cNvSpPr>
            <p:nvPr userDrawn="1">
              <p:custDataLst>
                <p:tags r:id="rId33"/>
              </p:custDataLst>
            </p:nvPr>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p:cNvSpPr>
            <p:nvPr userDrawn="1">
              <p:custDataLst>
                <p:tags r:id="rId34"/>
              </p:custDataLst>
            </p:nvPr>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1"/>
            <p:cNvSpPr>
              <a:spLocks noEditPoints="1"/>
            </p:cNvSpPr>
            <p:nvPr userDrawn="1">
              <p:custDataLst>
                <p:tags r:id="rId35"/>
              </p:custDataLst>
            </p:nvPr>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noEditPoints="1"/>
            </p:cNvSpPr>
            <p:nvPr userDrawn="1">
              <p:custDataLst>
                <p:tags r:id="rId36"/>
              </p:custDataLst>
            </p:nvPr>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SlideNumber"/>
          <p:cNvSpPr txBox="1"/>
          <p:nvPr>
            <p:custDataLst>
              <p:tags r:id="rId29"/>
            </p:custDataLst>
          </p:nvPr>
        </p:nvSpPr>
        <p:spPr>
          <a:xfrm flipH="1">
            <a:off x="4177284" y="4749787"/>
            <a:ext cx="780288" cy="230832"/>
          </a:xfrm>
          <a:prstGeom prst="rect">
            <a:avLst/>
          </a:prstGeom>
          <a:noFill/>
        </p:spPr>
        <p:txBody>
          <a:bodyPr wrap="square" rtlCol="0" anchor="b" anchorCtr="0">
            <a:spAutoFit/>
          </a:bodyPr>
          <a:lstStyle/>
          <a:p>
            <a:pPr algn="ctr"/>
            <a:fld id="{8E6CD2D8-590E-4113-A3C8-855D1601C924}" type="slidenum">
              <a:rPr lang="en-US" altLang="en-US" sz="900" b="1" smtClean="0">
                <a:solidFill>
                  <a:schemeClr val="bg1">
                    <a:lumMod val="65000"/>
                  </a:schemeClr>
                </a:solidFill>
              </a:rPr>
              <a:pPr algn="ctr"/>
              <a:t>‹#›</a:t>
            </a:fld>
            <a:endParaRPr lang="en-US" sz="900" dirty="0">
              <a:solidFill>
                <a:schemeClr val="bg1">
                  <a:lumMod val="65000"/>
                </a:schemeClr>
              </a:solidFill>
            </a:endParaRPr>
          </a:p>
        </p:txBody>
      </p:sp>
    </p:spTree>
    <p:extLst>
      <p:ext uri="{BB962C8B-B14F-4D97-AF65-F5344CB8AC3E}">
        <p14:creationId xmlns:p14="http://schemas.microsoft.com/office/powerpoint/2010/main" val="1816782176"/>
      </p:ext>
    </p:extLst>
  </p:cSld>
  <p:clrMap bg1="lt1" tx1="dk1" bg2="lt2" tx2="dk2" accent1="accent1" accent2="accent2" accent3="accent3" accent4="accent4" accent5="accent5" accent6="accent6" hlink="hlink" folHlink="folHlink"/>
  <p:sldLayoutIdLst>
    <p:sldLayoutId id="2147486901" r:id="rId1"/>
    <p:sldLayoutId id="2147486902" r:id="rId2"/>
    <p:sldLayoutId id="2147486903" r:id="rId3"/>
    <p:sldLayoutId id="2147486904" r:id="rId4"/>
    <p:sldLayoutId id="2147486905" r:id="rId5"/>
    <p:sldLayoutId id="2147486906" r:id="rId6"/>
    <p:sldLayoutId id="2147486907" r:id="rId7"/>
    <p:sldLayoutId id="2147486908" r:id="rId8"/>
    <p:sldLayoutId id="2147486909" r:id="rId9"/>
    <p:sldLayoutId id="2147486910" r:id="rId10"/>
    <p:sldLayoutId id="2147486911" r:id="rId11"/>
    <p:sldLayoutId id="2147486912" r:id="rId12"/>
    <p:sldLayoutId id="2147486913" r:id="rId13"/>
    <p:sldLayoutId id="2147486914" r:id="rId14"/>
    <p:sldLayoutId id="2147486915" r:id="rId15"/>
    <p:sldLayoutId id="2147486916" r:id="rId16"/>
    <p:sldLayoutId id="2147486917" r:id="rId17"/>
    <p:sldLayoutId id="2147486918" r:id="rId18"/>
    <p:sldLayoutId id="2147486919" r:id="rId19"/>
    <p:sldLayoutId id="2147486920" r:id="rId20"/>
    <p:sldLayoutId id="2147486921" r:id="rId21"/>
    <p:sldLayoutId id="2147486922" r:id="rId22"/>
  </p:sldLayoutIdLst>
  <p:hf sldNum="0" hdr="0" ftr="0" dt="0"/>
  <p:txStyles>
    <p:titleStyle>
      <a:lvl1pPr algn="ctr" defTabSz="182880" rtl="0" eaLnBrk="1" latinLnBrk="0" hangingPunct="1">
        <a:lnSpc>
          <a:spcPct val="100000"/>
        </a:lnSpc>
        <a:spcBef>
          <a:spcPct val="0"/>
        </a:spcBef>
        <a:buNone/>
        <a:defRPr lang="en-US" sz="2800" b="0" i="0" u="none" kern="1200" cap="none" baseline="0" dirty="0">
          <a:solidFill>
            <a:schemeClr val="tx2"/>
          </a:solidFill>
          <a:latin typeface="+mj-lt"/>
          <a:ea typeface="+mj-ea"/>
          <a:cs typeface="+mj-cs"/>
        </a:defRPr>
      </a:lvl1pPr>
    </p:titleStyle>
    <p:bodyStyle>
      <a:lvl1pPr marL="0" marR="0" indent="0" algn="l" defTabSz="365760" rtl="0" eaLnBrk="1" fontAlgn="auto" latinLnBrk="0" hangingPunct="1">
        <a:lnSpc>
          <a:spcPct val="100000"/>
        </a:lnSpc>
        <a:spcBef>
          <a:spcPts val="600"/>
        </a:spcBef>
        <a:spcAft>
          <a:spcPts val="0"/>
        </a:spcAft>
        <a:buClr>
          <a:srgbClr val="0074BE"/>
        </a:buClr>
        <a:buSzPct val="80000"/>
        <a:buFontTx/>
        <a:buNone/>
        <a:tabLst/>
        <a:defRPr sz="2000" b="0" kern="1200" cap="none" baseline="0">
          <a:solidFill>
            <a:schemeClr val="tx1"/>
          </a:solidFill>
          <a:latin typeface="+mn-lt"/>
          <a:ea typeface="+mn-ea"/>
          <a:cs typeface="+mn-cs"/>
        </a:defRPr>
      </a:lvl1pPr>
      <a:lvl2pPr marL="182563" marR="0"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sz="2000" b="0" i="0" u="none" kern="1200" baseline="0">
          <a:solidFill>
            <a:schemeClr val="tx1"/>
          </a:solidFill>
          <a:latin typeface="+mn-lt"/>
          <a:ea typeface="+mn-ea"/>
          <a:cs typeface="+mn-cs"/>
        </a:defRPr>
      </a:lvl2pPr>
      <a:lvl3pPr marL="396875" marR="0" indent="-182563" algn="l" defTabSz="365760" rtl="0" eaLnBrk="1" fontAlgn="auto" latinLnBrk="0" hangingPunct="1">
        <a:lnSpc>
          <a:spcPct val="100000"/>
        </a:lnSpc>
        <a:spcBef>
          <a:spcPts val="600"/>
        </a:spcBef>
        <a:spcAft>
          <a:spcPts val="0"/>
        </a:spcAft>
        <a:buClr>
          <a:schemeClr val="tx2"/>
        </a:buClr>
        <a:buSzPct val="80000"/>
        <a:buFont typeface="Arial" panose="020B0604020202020204" pitchFamily="34" charset="0"/>
        <a:buChar char="•"/>
        <a:tabLst/>
        <a:defRPr sz="1800" kern="1200" baseline="0">
          <a:solidFill>
            <a:schemeClr val="tx1"/>
          </a:solidFill>
          <a:latin typeface="+mn-lt"/>
          <a:ea typeface="+mn-ea"/>
          <a:cs typeface="+mn-cs"/>
        </a:defRPr>
      </a:lvl3pPr>
      <a:lvl4pPr marL="628650" marR="0"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sz="1600" kern="1200" baseline="0">
          <a:solidFill>
            <a:schemeClr val="tx1"/>
          </a:solidFill>
          <a:latin typeface="+mn-lt"/>
          <a:ea typeface="+mn-ea"/>
          <a:cs typeface="+mn-cs"/>
        </a:defRPr>
      </a:lvl4pPr>
      <a:lvl5pPr marL="91440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7" pos="384">
          <p15:clr>
            <a:srgbClr val="F26B43"/>
          </p15:clr>
        </p15:guide>
        <p15:guide id="8" orient="horz" pos="660">
          <p15:clr>
            <a:srgbClr val="F26B43"/>
          </p15:clr>
        </p15:guide>
        <p15:guide id="9" orient="horz" pos="324">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dirty="0"/>
              <a:pPr/>
              <a:t>3/22/21</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a:defRPr/>
            </a:pPr>
            <a:fld id="{0DB298ED-ACC4-4543-9C33-276851EA6B65}" type="slidenum">
              <a:rPr lang="en-US" altLang="en-US" smtClean="0"/>
              <a:pPr>
                <a:defRPr/>
              </a:pPr>
              <a:t>‹#›</a:t>
            </a:fld>
            <a:endParaRPr lang="en-US" altLang="en-US" dirty="0"/>
          </a:p>
        </p:txBody>
      </p:sp>
    </p:spTree>
    <p:extLst>
      <p:ext uri="{BB962C8B-B14F-4D97-AF65-F5344CB8AC3E}">
        <p14:creationId xmlns:p14="http://schemas.microsoft.com/office/powerpoint/2010/main" val="1274611497"/>
      </p:ext>
    </p:extLst>
  </p:cSld>
  <p:clrMap bg1="lt1" tx1="dk1" bg2="lt2" tx2="dk2" accent1="accent1" accent2="accent2" accent3="accent3" accent4="accent4" accent5="accent5" accent6="accent6" hlink="hlink" folHlink="folHlink"/>
  <p:sldLayoutIdLst>
    <p:sldLayoutId id="2147486924" r:id="rId1"/>
    <p:sldLayoutId id="2147486925" r:id="rId2"/>
    <p:sldLayoutId id="2147486926" r:id="rId3"/>
    <p:sldLayoutId id="2147486927" r:id="rId4"/>
    <p:sldLayoutId id="2147486928" r:id="rId5"/>
    <p:sldLayoutId id="2147486929" r:id="rId6"/>
    <p:sldLayoutId id="2147486930" r:id="rId7"/>
    <p:sldLayoutId id="2147486931" r:id="rId8"/>
    <p:sldLayoutId id="2147486932" r:id="rId9"/>
    <p:sldLayoutId id="2147486933" r:id="rId10"/>
    <p:sldLayoutId id="2147486934" r:id="rId11"/>
    <p:sldLayoutId id="2147486935" r:id="rId12"/>
    <p:sldLayoutId id="2147486936" r:id="rId13"/>
    <p:sldLayoutId id="2147486937" r:id="rId14"/>
    <p:sldLayoutId id="2147486938" r:id="rId15"/>
    <p:sldLayoutId id="2147486939" r:id="rId16"/>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5.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1.xml"/><Relationship Id="rId2" Type="http://schemas.openxmlformats.org/officeDocument/2006/relationships/tags" Target="../tags/tag81.xml"/><Relationship Id="rId1" Type="http://schemas.openxmlformats.org/officeDocument/2006/relationships/tags" Target="../tags/tag8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dokoch/Data_Mining_and_Analysis" TargetMode="External"/><Relationship Id="rId1" Type="http://schemas.openxmlformats.org/officeDocument/2006/relationships/slideLayout" Target="../slideLayouts/slideLayout6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6.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66.xml"/></Relationships>
</file>

<file path=ppt/slides/_rels/slide9.xml.rels><?xml version="1.0" encoding="UTF-8" standalone="yes"?>
<Relationships xmlns="http://schemas.openxmlformats.org/package/2006/relationships"><Relationship Id="rId8" Type="http://schemas.openxmlformats.org/officeDocument/2006/relationships/tags" Target="../tags/tag70.xml"/><Relationship Id="rId13" Type="http://schemas.openxmlformats.org/officeDocument/2006/relationships/tags" Target="../tags/tag75.xml"/><Relationship Id="rId18" Type="http://schemas.openxmlformats.org/officeDocument/2006/relationships/slideLayout" Target="../slideLayouts/slideLayout70.xml"/><Relationship Id="rId3" Type="http://schemas.openxmlformats.org/officeDocument/2006/relationships/tags" Target="../tags/tag65.xml"/><Relationship Id="rId7" Type="http://schemas.openxmlformats.org/officeDocument/2006/relationships/tags" Target="../tags/tag69.xml"/><Relationship Id="rId12" Type="http://schemas.openxmlformats.org/officeDocument/2006/relationships/tags" Target="../tags/tag74.xml"/><Relationship Id="rId17" Type="http://schemas.openxmlformats.org/officeDocument/2006/relationships/tags" Target="../tags/tag79.xml"/><Relationship Id="rId2" Type="http://schemas.openxmlformats.org/officeDocument/2006/relationships/tags" Target="../tags/tag64.xml"/><Relationship Id="rId16" Type="http://schemas.openxmlformats.org/officeDocument/2006/relationships/tags" Target="../tags/tag78.xml"/><Relationship Id="rId1" Type="http://schemas.openxmlformats.org/officeDocument/2006/relationships/tags" Target="../tags/tag63.xml"/><Relationship Id="rId6" Type="http://schemas.openxmlformats.org/officeDocument/2006/relationships/tags" Target="../tags/tag68.xml"/><Relationship Id="rId11" Type="http://schemas.openxmlformats.org/officeDocument/2006/relationships/tags" Target="../tags/tag73.xml"/><Relationship Id="rId5" Type="http://schemas.openxmlformats.org/officeDocument/2006/relationships/tags" Target="../tags/tag67.xml"/><Relationship Id="rId15" Type="http://schemas.openxmlformats.org/officeDocument/2006/relationships/tags" Target="../tags/tag77.xml"/><Relationship Id="rId10" Type="http://schemas.openxmlformats.org/officeDocument/2006/relationships/tags" Target="../tags/tag72.xml"/><Relationship Id="rId19" Type="http://schemas.openxmlformats.org/officeDocument/2006/relationships/notesSlide" Target="../notesSlides/notesSlide5.xml"/><Relationship Id="rId4" Type="http://schemas.openxmlformats.org/officeDocument/2006/relationships/tags" Target="../tags/tag66.xml"/><Relationship Id="rId9" Type="http://schemas.openxmlformats.org/officeDocument/2006/relationships/tags" Target="../tags/tag71.xml"/><Relationship Id="rId14" Type="http://schemas.openxmlformats.org/officeDocument/2006/relationships/tags" Target="../tags/tag7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43DDD-CE1E-4AAE-B25C-3DA570C8D70A}"/>
              </a:ext>
            </a:extLst>
          </p:cNvPr>
          <p:cNvSpPr>
            <a:spLocks noGrp="1"/>
          </p:cNvSpPr>
          <p:nvPr>
            <p:ph type="ctrTitle"/>
          </p:nvPr>
        </p:nvSpPr>
        <p:spPr/>
        <p:txBody>
          <a:bodyPr/>
          <a:lstStyle/>
          <a:p>
            <a:r>
              <a:rPr lang="en-US" dirty="0"/>
              <a:t>Introduction</a:t>
            </a:r>
          </a:p>
        </p:txBody>
      </p:sp>
      <p:sp>
        <p:nvSpPr>
          <p:cNvPr id="3" name="Subtitle 2">
            <a:extLst>
              <a:ext uri="{FF2B5EF4-FFF2-40B4-BE49-F238E27FC236}">
                <a16:creationId xmlns:a16="http://schemas.microsoft.com/office/drawing/2014/main" id="{12DA84F5-FC5E-4888-9015-71A2C3102D6F}"/>
              </a:ext>
            </a:extLst>
          </p:cNvPr>
          <p:cNvSpPr>
            <a:spLocks noGrp="1"/>
          </p:cNvSpPr>
          <p:nvPr>
            <p:ph type="subTitle" idx="1"/>
          </p:nvPr>
        </p:nvSpPr>
        <p:spPr/>
        <p:txBody>
          <a:bodyPr>
            <a:normAutofit fontScale="92500" lnSpcReduction="10000"/>
          </a:bodyPr>
          <a:lstStyle/>
          <a:p>
            <a:r>
              <a:rPr lang="en-US" dirty="0"/>
              <a:t>Data Mining and Analysis (MSDS5163)</a:t>
            </a:r>
          </a:p>
          <a:p>
            <a:r>
              <a:rPr lang="en-US" dirty="0"/>
              <a:t>Don Koch</a:t>
            </a:r>
          </a:p>
          <a:p>
            <a:r>
              <a:rPr lang="en-US" dirty="0"/>
              <a:t>John Brocklebank</a:t>
            </a:r>
          </a:p>
          <a:p>
            <a:endParaRPr lang="en-US" dirty="0"/>
          </a:p>
        </p:txBody>
      </p:sp>
    </p:spTree>
    <p:extLst>
      <p:ext uri="{BB962C8B-B14F-4D97-AF65-F5344CB8AC3E}">
        <p14:creationId xmlns:p14="http://schemas.microsoft.com/office/powerpoint/2010/main" val="3187804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EC869-8141-459C-972C-3D5FA3525F93}"/>
              </a:ext>
            </a:extLst>
          </p:cNvPr>
          <p:cNvSpPr txBox="1">
            <a:spLocks/>
          </p:cNvSpPr>
          <p:nvPr>
            <p:custDataLst>
              <p:tags r:id="rId1"/>
            </p:custDataLst>
          </p:nvPr>
        </p:nvSpPr>
        <p:spPr>
          <a:xfrm>
            <a:off x="2794000" y="1851694"/>
            <a:ext cx="4019550" cy="584775"/>
          </a:xfrm>
          <a:prstGeom prst="rect">
            <a:avLst/>
          </a:prstGeom>
        </p:spPr>
        <p:txBody>
          <a:bodyPr/>
          <a:lst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rgbClr val="627B1B"/>
                </a:solidFill>
              </a:rPr>
              <a:t>Questions?</a:t>
            </a:r>
          </a:p>
        </p:txBody>
      </p:sp>
      <p:sp>
        <p:nvSpPr>
          <p:cNvPr id="3" name="Freeform 11">
            <a:extLst>
              <a:ext uri="{FF2B5EF4-FFF2-40B4-BE49-F238E27FC236}">
                <a16:creationId xmlns:a16="http://schemas.microsoft.com/office/drawing/2014/main" id="{B1FABD9F-EAB2-41F3-9D41-A506B45E0C95}"/>
              </a:ext>
            </a:extLst>
          </p:cNvPr>
          <p:cNvSpPr>
            <a:spLocks noEditPoints="1"/>
          </p:cNvSpPr>
          <p:nvPr>
            <p:custDataLst>
              <p:tags r:id="rId2"/>
            </p:custDataLst>
          </p:nvPr>
        </p:nvSpPr>
        <p:spPr bwMode="auto">
          <a:xfrm>
            <a:off x="3906243" y="2554512"/>
            <a:ext cx="1406386" cy="1638108"/>
          </a:xfrm>
          <a:custGeom>
            <a:avLst/>
            <a:gdLst>
              <a:gd name="T0" fmla="*/ 2073 w 3066"/>
              <a:gd name="T1" fmla="*/ 2865 h 3572"/>
              <a:gd name="T2" fmla="*/ 1943 w 3066"/>
              <a:gd name="T3" fmla="*/ 2586 h 3572"/>
              <a:gd name="T4" fmla="*/ 150 w 3066"/>
              <a:gd name="T5" fmla="*/ 2841 h 3572"/>
              <a:gd name="T6" fmla="*/ 297 w 3066"/>
              <a:gd name="T7" fmla="*/ 2586 h 3572"/>
              <a:gd name="T8" fmla="*/ 1346 w 3066"/>
              <a:gd name="T9" fmla="*/ 2627 h 3572"/>
              <a:gd name="T10" fmla="*/ 940 w 3066"/>
              <a:gd name="T11" fmla="*/ 2451 h 3572"/>
              <a:gd name="T12" fmla="*/ 917 w 3066"/>
              <a:gd name="T13" fmla="*/ 2625 h 3572"/>
              <a:gd name="T14" fmla="*/ 453 w 3066"/>
              <a:gd name="T15" fmla="*/ 2284 h 3572"/>
              <a:gd name="T16" fmla="*/ 662 w 3066"/>
              <a:gd name="T17" fmla="*/ 3347 h 3572"/>
              <a:gd name="T18" fmla="*/ 1469 w 3066"/>
              <a:gd name="T19" fmla="*/ 3415 h 3572"/>
              <a:gd name="T20" fmla="*/ 1799 w 3066"/>
              <a:gd name="T21" fmla="*/ 2371 h 3572"/>
              <a:gd name="T22" fmla="*/ 857 w 3066"/>
              <a:gd name="T23" fmla="*/ 2308 h 3572"/>
              <a:gd name="T24" fmla="*/ 1004 w 3066"/>
              <a:gd name="T25" fmla="*/ 1365 h 3572"/>
              <a:gd name="T26" fmla="*/ 711 w 3066"/>
              <a:gd name="T27" fmla="*/ 1513 h 3572"/>
              <a:gd name="T28" fmla="*/ 486 w 3066"/>
              <a:gd name="T29" fmla="*/ 1615 h 3572"/>
              <a:gd name="T30" fmla="*/ 349 w 3066"/>
              <a:gd name="T31" fmla="*/ 1782 h 3572"/>
              <a:gd name="T32" fmla="*/ 224 w 3066"/>
              <a:gd name="T33" fmla="*/ 2088 h 3572"/>
              <a:gd name="T34" fmla="*/ 106 w 3066"/>
              <a:gd name="T35" fmla="*/ 2213 h 3572"/>
              <a:gd name="T36" fmla="*/ 349 w 3066"/>
              <a:gd name="T37" fmla="*/ 2512 h 3572"/>
              <a:gd name="T38" fmla="*/ 453 w 3066"/>
              <a:gd name="T39" fmla="*/ 2155 h 3572"/>
              <a:gd name="T40" fmla="*/ 871 w 3066"/>
              <a:gd name="T41" fmla="*/ 2228 h 3572"/>
              <a:gd name="T42" fmla="*/ 1800 w 3066"/>
              <a:gd name="T43" fmla="*/ 2170 h 3572"/>
              <a:gd name="T44" fmla="*/ 1948 w 3066"/>
              <a:gd name="T45" fmla="*/ 2243 h 3572"/>
              <a:gd name="T46" fmla="*/ 1978 w 3066"/>
              <a:gd name="T47" fmla="*/ 2017 h 3572"/>
              <a:gd name="T48" fmla="*/ 1886 w 3066"/>
              <a:gd name="T49" fmla="*/ 1806 h 3572"/>
              <a:gd name="T50" fmla="*/ 1616 w 3066"/>
              <a:gd name="T51" fmla="*/ 1604 h 3572"/>
              <a:gd name="T52" fmla="*/ 1598 w 3066"/>
              <a:gd name="T53" fmla="*/ 1455 h 3572"/>
              <a:gd name="T54" fmla="*/ 1157 w 3066"/>
              <a:gd name="T55" fmla="*/ 1453 h 3572"/>
              <a:gd name="T56" fmla="*/ 1250 w 3066"/>
              <a:gd name="T57" fmla="*/ 1225 h 3572"/>
              <a:gd name="T58" fmla="*/ 1227 w 3066"/>
              <a:gd name="T59" fmla="*/ 1367 h 3572"/>
              <a:gd name="T60" fmla="*/ 1756 w 3066"/>
              <a:gd name="T61" fmla="*/ 1441 h 3572"/>
              <a:gd name="T62" fmla="*/ 1739 w 3066"/>
              <a:gd name="T63" fmla="*/ 1563 h 3572"/>
              <a:gd name="T64" fmla="*/ 2108 w 3066"/>
              <a:gd name="T65" fmla="*/ 1800 h 3572"/>
              <a:gd name="T66" fmla="*/ 1996 w 3066"/>
              <a:gd name="T67" fmla="*/ 1890 h 3572"/>
              <a:gd name="T68" fmla="*/ 2175 w 3066"/>
              <a:gd name="T69" fmla="*/ 2360 h 3572"/>
              <a:gd name="T70" fmla="*/ 2005 w 3066"/>
              <a:gd name="T71" fmla="*/ 2303 h 3572"/>
              <a:gd name="T72" fmla="*/ 2091 w 3066"/>
              <a:gd name="T73" fmla="*/ 2554 h 3572"/>
              <a:gd name="T74" fmla="*/ 2058 w 3066"/>
              <a:gd name="T75" fmla="*/ 2977 h 3572"/>
              <a:gd name="T76" fmla="*/ 1599 w 3066"/>
              <a:gd name="T77" fmla="*/ 3426 h 3572"/>
              <a:gd name="T78" fmla="*/ 744 w 3066"/>
              <a:gd name="T79" fmla="*/ 3496 h 3572"/>
              <a:gd name="T80" fmla="*/ 256 w 3066"/>
              <a:gd name="T81" fmla="*/ 3001 h 3572"/>
              <a:gd name="T82" fmla="*/ 86 w 3066"/>
              <a:gd name="T83" fmla="*/ 2621 h 3572"/>
              <a:gd name="T84" fmla="*/ 13 w 3066"/>
              <a:gd name="T85" fmla="*/ 2152 h 3572"/>
              <a:gd name="T86" fmla="*/ 84 w 3066"/>
              <a:gd name="T87" fmla="*/ 2011 h 3572"/>
              <a:gd name="T88" fmla="*/ 193 w 3066"/>
              <a:gd name="T89" fmla="*/ 1593 h 3572"/>
              <a:gd name="T90" fmla="*/ 483 w 3066"/>
              <a:gd name="T91" fmla="*/ 1470 h 3572"/>
              <a:gd name="T92" fmla="*/ 709 w 3066"/>
              <a:gd name="T93" fmla="*/ 1319 h 3572"/>
              <a:gd name="T94" fmla="*/ 879 w 3066"/>
              <a:gd name="T95" fmla="*/ 1333 h 3572"/>
              <a:gd name="T96" fmla="*/ 2360 w 3066"/>
              <a:gd name="T97" fmla="*/ 779 h 3572"/>
              <a:gd name="T98" fmla="*/ 2197 w 3066"/>
              <a:gd name="T99" fmla="*/ 847 h 3572"/>
              <a:gd name="T100" fmla="*/ 2417 w 3066"/>
              <a:gd name="T101" fmla="*/ 267 h 3572"/>
              <a:gd name="T102" fmla="*/ 2446 w 3066"/>
              <a:gd name="T103" fmla="*/ 550 h 3572"/>
              <a:gd name="T104" fmla="*/ 2216 w 3066"/>
              <a:gd name="T105" fmla="*/ 611 h 3572"/>
              <a:gd name="T106" fmla="*/ 2342 w 3066"/>
              <a:gd name="T107" fmla="*/ 395 h 3572"/>
              <a:gd name="T108" fmla="*/ 2065 w 3066"/>
              <a:gd name="T109" fmla="*/ 401 h 3572"/>
              <a:gd name="T110" fmla="*/ 1705 w 3066"/>
              <a:gd name="T111" fmla="*/ 93 h 3572"/>
              <a:gd name="T112" fmla="*/ 1761 w 3066"/>
              <a:gd name="T113" fmla="*/ 1080 h 3572"/>
              <a:gd name="T114" fmla="*/ 2366 w 3066"/>
              <a:gd name="T115" fmla="*/ 1080 h 3572"/>
              <a:gd name="T116" fmla="*/ 2938 w 3066"/>
              <a:gd name="T117" fmla="*/ 107 h 3572"/>
              <a:gd name="T118" fmla="*/ 3053 w 3066"/>
              <a:gd name="T119" fmla="*/ 135 h 3572"/>
              <a:gd name="T120" fmla="*/ 2384 w 3066"/>
              <a:gd name="T121" fmla="*/ 1160 h 3572"/>
              <a:gd name="T122" fmla="*/ 1724 w 3066"/>
              <a:gd name="T123" fmla="*/ 1157 h 3572"/>
              <a:gd name="T124" fmla="*/ 1602 w 3066"/>
              <a:gd name="T125" fmla="*/ 73 h 3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066" h="3572">
                <a:moveTo>
                  <a:pt x="1943" y="2586"/>
                </a:moveTo>
                <a:lnTo>
                  <a:pt x="1912" y="2589"/>
                </a:lnTo>
                <a:lnTo>
                  <a:pt x="1883" y="2598"/>
                </a:lnTo>
                <a:lnTo>
                  <a:pt x="1883" y="2857"/>
                </a:lnTo>
                <a:lnTo>
                  <a:pt x="1881" y="2886"/>
                </a:lnTo>
                <a:lnTo>
                  <a:pt x="1879" y="2913"/>
                </a:lnTo>
                <a:lnTo>
                  <a:pt x="1910" y="2922"/>
                </a:lnTo>
                <a:lnTo>
                  <a:pt x="1943" y="2925"/>
                </a:lnTo>
                <a:lnTo>
                  <a:pt x="1973" y="2923"/>
                </a:lnTo>
                <a:lnTo>
                  <a:pt x="2002" y="2914"/>
                </a:lnTo>
                <a:lnTo>
                  <a:pt x="2028" y="2902"/>
                </a:lnTo>
                <a:lnTo>
                  <a:pt x="2052" y="2885"/>
                </a:lnTo>
                <a:lnTo>
                  <a:pt x="2073" y="2865"/>
                </a:lnTo>
                <a:lnTo>
                  <a:pt x="2089" y="2841"/>
                </a:lnTo>
                <a:lnTo>
                  <a:pt x="2103" y="2815"/>
                </a:lnTo>
                <a:lnTo>
                  <a:pt x="2110" y="2785"/>
                </a:lnTo>
                <a:lnTo>
                  <a:pt x="2112" y="2756"/>
                </a:lnTo>
                <a:lnTo>
                  <a:pt x="2110" y="2725"/>
                </a:lnTo>
                <a:lnTo>
                  <a:pt x="2103" y="2696"/>
                </a:lnTo>
                <a:lnTo>
                  <a:pt x="2089" y="2670"/>
                </a:lnTo>
                <a:lnTo>
                  <a:pt x="2073" y="2646"/>
                </a:lnTo>
                <a:lnTo>
                  <a:pt x="2052" y="2626"/>
                </a:lnTo>
                <a:lnTo>
                  <a:pt x="2028" y="2609"/>
                </a:lnTo>
                <a:lnTo>
                  <a:pt x="2002" y="2597"/>
                </a:lnTo>
                <a:lnTo>
                  <a:pt x="1973" y="2588"/>
                </a:lnTo>
                <a:lnTo>
                  <a:pt x="1943" y="2586"/>
                </a:lnTo>
                <a:close/>
                <a:moveTo>
                  <a:pt x="297" y="2586"/>
                </a:moveTo>
                <a:lnTo>
                  <a:pt x="267" y="2588"/>
                </a:lnTo>
                <a:lnTo>
                  <a:pt x="237" y="2597"/>
                </a:lnTo>
                <a:lnTo>
                  <a:pt x="211" y="2609"/>
                </a:lnTo>
                <a:lnTo>
                  <a:pt x="187" y="2626"/>
                </a:lnTo>
                <a:lnTo>
                  <a:pt x="167" y="2646"/>
                </a:lnTo>
                <a:lnTo>
                  <a:pt x="150" y="2670"/>
                </a:lnTo>
                <a:lnTo>
                  <a:pt x="138" y="2696"/>
                </a:lnTo>
                <a:lnTo>
                  <a:pt x="129" y="2725"/>
                </a:lnTo>
                <a:lnTo>
                  <a:pt x="127" y="2756"/>
                </a:lnTo>
                <a:lnTo>
                  <a:pt x="129" y="2785"/>
                </a:lnTo>
                <a:lnTo>
                  <a:pt x="138" y="2815"/>
                </a:lnTo>
                <a:lnTo>
                  <a:pt x="150" y="2841"/>
                </a:lnTo>
                <a:lnTo>
                  <a:pt x="167" y="2865"/>
                </a:lnTo>
                <a:lnTo>
                  <a:pt x="187" y="2885"/>
                </a:lnTo>
                <a:lnTo>
                  <a:pt x="211" y="2902"/>
                </a:lnTo>
                <a:lnTo>
                  <a:pt x="237" y="2914"/>
                </a:lnTo>
                <a:lnTo>
                  <a:pt x="267" y="2923"/>
                </a:lnTo>
                <a:lnTo>
                  <a:pt x="297" y="2925"/>
                </a:lnTo>
                <a:lnTo>
                  <a:pt x="325" y="2923"/>
                </a:lnTo>
                <a:lnTo>
                  <a:pt x="352" y="2916"/>
                </a:lnTo>
                <a:lnTo>
                  <a:pt x="350" y="2887"/>
                </a:lnTo>
                <a:lnTo>
                  <a:pt x="349" y="2856"/>
                </a:lnTo>
                <a:lnTo>
                  <a:pt x="349" y="2595"/>
                </a:lnTo>
                <a:lnTo>
                  <a:pt x="324" y="2588"/>
                </a:lnTo>
                <a:lnTo>
                  <a:pt x="297" y="2586"/>
                </a:lnTo>
                <a:close/>
                <a:moveTo>
                  <a:pt x="1346" y="2451"/>
                </a:moveTo>
                <a:lnTo>
                  <a:pt x="1369" y="2454"/>
                </a:lnTo>
                <a:lnTo>
                  <a:pt x="1391" y="2463"/>
                </a:lnTo>
                <a:lnTo>
                  <a:pt x="1409" y="2477"/>
                </a:lnTo>
                <a:lnTo>
                  <a:pt x="1423" y="2494"/>
                </a:lnTo>
                <a:lnTo>
                  <a:pt x="1432" y="2515"/>
                </a:lnTo>
                <a:lnTo>
                  <a:pt x="1435" y="2539"/>
                </a:lnTo>
                <a:lnTo>
                  <a:pt x="1432" y="2563"/>
                </a:lnTo>
                <a:lnTo>
                  <a:pt x="1423" y="2584"/>
                </a:lnTo>
                <a:lnTo>
                  <a:pt x="1409" y="2602"/>
                </a:lnTo>
                <a:lnTo>
                  <a:pt x="1391" y="2615"/>
                </a:lnTo>
                <a:lnTo>
                  <a:pt x="1369" y="2625"/>
                </a:lnTo>
                <a:lnTo>
                  <a:pt x="1346" y="2627"/>
                </a:lnTo>
                <a:lnTo>
                  <a:pt x="1322" y="2625"/>
                </a:lnTo>
                <a:lnTo>
                  <a:pt x="1301" y="2615"/>
                </a:lnTo>
                <a:lnTo>
                  <a:pt x="1283" y="2602"/>
                </a:lnTo>
                <a:lnTo>
                  <a:pt x="1270" y="2584"/>
                </a:lnTo>
                <a:lnTo>
                  <a:pt x="1260" y="2563"/>
                </a:lnTo>
                <a:lnTo>
                  <a:pt x="1258" y="2539"/>
                </a:lnTo>
                <a:lnTo>
                  <a:pt x="1260" y="2515"/>
                </a:lnTo>
                <a:lnTo>
                  <a:pt x="1270" y="2494"/>
                </a:lnTo>
                <a:lnTo>
                  <a:pt x="1283" y="2477"/>
                </a:lnTo>
                <a:lnTo>
                  <a:pt x="1301" y="2463"/>
                </a:lnTo>
                <a:lnTo>
                  <a:pt x="1322" y="2454"/>
                </a:lnTo>
                <a:lnTo>
                  <a:pt x="1346" y="2451"/>
                </a:lnTo>
                <a:close/>
                <a:moveTo>
                  <a:pt x="940" y="2451"/>
                </a:moveTo>
                <a:lnTo>
                  <a:pt x="964" y="2454"/>
                </a:lnTo>
                <a:lnTo>
                  <a:pt x="985" y="2463"/>
                </a:lnTo>
                <a:lnTo>
                  <a:pt x="1004" y="2477"/>
                </a:lnTo>
                <a:lnTo>
                  <a:pt x="1018" y="2494"/>
                </a:lnTo>
                <a:lnTo>
                  <a:pt x="1027" y="2515"/>
                </a:lnTo>
                <a:lnTo>
                  <a:pt x="1030" y="2539"/>
                </a:lnTo>
                <a:lnTo>
                  <a:pt x="1027" y="2563"/>
                </a:lnTo>
                <a:lnTo>
                  <a:pt x="1018" y="2584"/>
                </a:lnTo>
                <a:lnTo>
                  <a:pt x="1004" y="2602"/>
                </a:lnTo>
                <a:lnTo>
                  <a:pt x="985" y="2615"/>
                </a:lnTo>
                <a:lnTo>
                  <a:pt x="964" y="2625"/>
                </a:lnTo>
                <a:lnTo>
                  <a:pt x="940" y="2627"/>
                </a:lnTo>
                <a:lnTo>
                  <a:pt x="917" y="2625"/>
                </a:lnTo>
                <a:lnTo>
                  <a:pt x="895" y="2615"/>
                </a:lnTo>
                <a:lnTo>
                  <a:pt x="878" y="2602"/>
                </a:lnTo>
                <a:lnTo>
                  <a:pt x="864" y="2584"/>
                </a:lnTo>
                <a:lnTo>
                  <a:pt x="855" y="2563"/>
                </a:lnTo>
                <a:lnTo>
                  <a:pt x="851" y="2539"/>
                </a:lnTo>
                <a:lnTo>
                  <a:pt x="855" y="2515"/>
                </a:lnTo>
                <a:lnTo>
                  <a:pt x="864" y="2494"/>
                </a:lnTo>
                <a:lnTo>
                  <a:pt x="878" y="2477"/>
                </a:lnTo>
                <a:lnTo>
                  <a:pt x="895" y="2463"/>
                </a:lnTo>
                <a:lnTo>
                  <a:pt x="917" y="2454"/>
                </a:lnTo>
                <a:lnTo>
                  <a:pt x="940" y="2451"/>
                </a:lnTo>
                <a:close/>
                <a:moveTo>
                  <a:pt x="471" y="2243"/>
                </a:moveTo>
                <a:lnTo>
                  <a:pt x="453" y="2284"/>
                </a:lnTo>
                <a:lnTo>
                  <a:pt x="440" y="2325"/>
                </a:lnTo>
                <a:lnTo>
                  <a:pt x="432" y="2369"/>
                </a:lnTo>
                <a:lnTo>
                  <a:pt x="430" y="2412"/>
                </a:lnTo>
                <a:lnTo>
                  <a:pt x="430" y="2856"/>
                </a:lnTo>
                <a:lnTo>
                  <a:pt x="433" y="2922"/>
                </a:lnTo>
                <a:lnTo>
                  <a:pt x="442" y="2985"/>
                </a:lnTo>
                <a:lnTo>
                  <a:pt x="459" y="3045"/>
                </a:lnTo>
                <a:lnTo>
                  <a:pt x="479" y="3104"/>
                </a:lnTo>
                <a:lnTo>
                  <a:pt x="507" y="3160"/>
                </a:lnTo>
                <a:lnTo>
                  <a:pt x="538" y="3212"/>
                </a:lnTo>
                <a:lnTo>
                  <a:pt x="576" y="3261"/>
                </a:lnTo>
                <a:lnTo>
                  <a:pt x="616" y="3306"/>
                </a:lnTo>
                <a:lnTo>
                  <a:pt x="662" y="3347"/>
                </a:lnTo>
                <a:lnTo>
                  <a:pt x="710" y="3383"/>
                </a:lnTo>
                <a:lnTo>
                  <a:pt x="763" y="3415"/>
                </a:lnTo>
                <a:lnTo>
                  <a:pt x="819" y="3442"/>
                </a:lnTo>
                <a:lnTo>
                  <a:pt x="878" y="3463"/>
                </a:lnTo>
                <a:lnTo>
                  <a:pt x="939" y="3479"/>
                </a:lnTo>
                <a:lnTo>
                  <a:pt x="1001" y="3489"/>
                </a:lnTo>
                <a:lnTo>
                  <a:pt x="1067" y="3492"/>
                </a:lnTo>
                <a:lnTo>
                  <a:pt x="1166" y="3492"/>
                </a:lnTo>
                <a:lnTo>
                  <a:pt x="1230" y="3489"/>
                </a:lnTo>
                <a:lnTo>
                  <a:pt x="1294" y="3479"/>
                </a:lnTo>
                <a:lnTo>
                  <a:pt x="1355" y="3463"/>
                </a:lnTo>
                <a:lnTo>
                  <a:pt x="1413" y="3442"/>
                </a:lnTo>
                <a:lnTo>
                  <a:pt x="1469" y="3415"/>
                </a:lnTo>
                <a:lnTo>
                  <a:pt x="1521" y="3383"/>
                </a:lnTo>
                <a:lnTo>
                  <a:pt x="1571" y="3347"/>
                </a:lnTo>
                <a:lnTo>
                  <a:pt x="1616" y="3306"/>
                </a:lnTo>
                <a:lnTo>
                  <a:pt x="1657" y="3261"/>
                </a:lnTo>
                <a:lnTo>
                  <a:pt x="1693" y="3212"/>
                </a:lnTo>
                <a:lnTo>
                  <a:pt x="1725" y="3160"/>
                </a:lnTo>
                <a:lnTo>
                  <a:pt x="1752" y="3104"/>
                </a:lnTo>
                <a:lnTo>
                  <a:pt x="1773" y="3046"/>
                </a:lnTo>
                <a:lnTo>
                  <a:pt x="1790" y="2985"/>
                </a:lnTo>
                <a:lnTo>
                  <a:pt x="1799" y="2923"/>
                </a:lnTo>
                <a:lnTo>
                  <a:pt x="1803" y="2857"/>
                </a:lnTo>
                <a:lnTo>
                  <a:pt x="1803" y="2412"/>
                </a:lnTo>
                <a:lnTo>
                  <a:pt x="1799" y="2371"/>
                </a:lnTo>
                <a:lnTo>
                  <a:pt x="1793" y="2329"/>
                </a:lnTo>
                <a:lnTo>
                  <a:pt x="1781" y="2289"/>
                </a:lnTo>
                <a:lnTo>
                  <a:pt x="1764" y="2251"/>
                </a:lnTo>
                <a:lnTo>
                  <a:pt x="1652" y="2269"/>
                </a:lnTo>
                <a:lnTo>
                  <a:pt x="1544" y="2285"/>
                </a:lnTo>
                <a:lnTo>
                  <a:pt x="1441" y="2297"/>
                </a:lnTo>
                <a:lnTo>
                  <a:pt x="1343" y="2305"/>
                </a:lnTo>
                <a:lnTo>
                  <a:pt x="1250" y="2312"/>
                </a:lnTo>
                <a:lnTo>
                  <a:pt x="1161" y="2315"/>
                </a:lnTo>
                <a:lnTo>
                  <a:pt x="1078" y="2316"/>
                </a:lnTo>
                <a:lnTo>
                  <a:pt x="999" y="2315"/>
                </a:lnTo>
                <a:lnTo>
                  <a:pt x="925" y="2312"/>
                </a:lnTo>
                <a:lnTo>
                  <a:pt x="857" y="2308"/>
                </a:lnTo>
                <a:lnTo>
                  <a:pt x="793" y="2302"/>
                </a:lnTo>
                <a:lnTo>
                  <a:pt x="734" y="2296"/>
                </a:lnTo>
                <a:lnTo>
                  <a:pt x="681" y="2288"/>
                </a:lnTo>
                <a:lnTo>
                  <a:pt x="633" y="2280"/>
                </a:lnTo>
                <a:lnTo>
                  <a:pt x="590" y="2272"/>
                </a:lnTo>
                <a:lnTo>
                  <a:pt x="553" y="2264"/>
                </a:lnTo>
                <a:lnTo>
                  <a:pt x="520" y="2256"/>
                </a:lnTo>
                <a:lnTo>
                  <a:pt x="492" y="2250"/>
                </a:lnTo>
                <a:lnTo>
                  <a:pt x="471" y="2243"/>
                </a:lnTo>
                <a:close/>
                <a:moveTo>
                  <a:pt x="1123" y="1319"/>
                </a:moveTo>
                <a:lnTo>
                  <a:pt x="1082" y="1333"/>
                </a:lnTo>
                <a:lnTo>
                  <a:pt x="1042" y="1349"/>
                </a:lnTo>
                <a:lnTo>
                  <a:pt x="1004" y="1365"/>
                </a:lnTo>
                <a:lnTo>
                  <a:pt x="965" y="1381"/>
                </a:lnTo>
                <a:lnTo>
                  <a:pt x="929" y="1398"/>
                </a:lnTo>
                <a:lnTo>
                  <a:pt x="895" y="1414"/>
                </a:lnTo>
                <a:lnTo>
                  <a:pt x="862" y="1431"/>
                </a:lnTo>
                <a:lnTo>
                  <a:pt x="833" y="1446"/>
                </a:lnTo>
                <a:lnTo>
                  <a:pt x="807" y="1460"/>
                </a:lnTo>
                <a:lnTo>
                  <a:pt x="783" y="1473"/>
                </a:lnTo>
                <a:lnTo>
                  <a:pt x="762" y="1485"/>
                </a:lnTo>
                <a:lnTo>
                  <a:pt x="745" y="1494"/>
                </a:lnTo>
                <a:lnTo>
                  <a:pt x="733" y="1501"/>
                </a:lnTo>
                <a:lnTo>
                  <a:pt x="726" y="1506"/>
                </a:lnTo>
                <a:lnTo>
                  <a:pt x="722" y="1508"/>
                </a:lnTo>
                <a:lnTo>
                  <a:pt x="711" y="1513"/>
                </a:lnTo>
                <a:lnTo>
                  <a:pt x="698" y="1513"/>
                </a:lnTo>
                <a:lnTo>
                  <a:pt x="686" y="1511"/>
                </a:lnTo>
                <a:lnTo>
                  <a:pt x="676" y="1505"/>
                </a:lnTo>
                <a:lnTo>
                  <a:pt x="668" y="1495"/>
                </a:lnTo>
                <a:lnTo>
                  <a:pt x="650" y="1464"/>
                </a:lnTo>
                <a:lnTo>
                  <a:pt x="638" y="1435"/>
                </a:lnTo>
                <a:lnTo>
                  <a:pt x="629" y="1408"/>
                </a:lnTo>
                <a:lnTo>
                  <a:pt x="602" y="1443"/>
                </a:lnTo>
                <a:lnTo>
                  <a:pt x="575" y="1477"/>
                </a:lnTo>
                <a:lnTo>
                  <a:pt x="550" y="1513"/>
                </a:lnTo>
                <a:lnTo>
                  <a:pt x="526" y="1548"/>
                </a:lnTo>
                <a:lnTo>
                  <a:pt x="506" y="1582"/>
                </a:lnTo>
                <a:lnTo>
                  <a:pt x="486" y="1615"/>
                </a:lnTo>
                <a:lnTo>
                  <a:pt x="467" y="1645"/>
                </a:lnTo>
                <a:lnTo>
                  <a:pt x="452" y="1673"/>
                </a:lnTo>
                <a:lnTo>
                  <a:pt x="438" y="1699"/>
                </a:lnTo>
                <a:lnTo>
                  <a:pt x="426" y="1721"/>
                </a:lnTo>
                <a:lnTo>
                  <a:pt x="417" y="1738"/>
                </a:lnTo>
                <a:lnTo>
                  <a:pt x="410" y="1751"/>
                </a:lnTo>
                <a:lnTo>
                  <a:pt x="406" y="1760"/>
                </a:lnTo>
                <a:lnTo>
                  <a:pt x="404" y="1763"/>
                </a:lnTo>
                <a:lnTo>
                  <a:pt x="397" y="1774"/>
                </a:lnTo>
                <a:lnTo>
                  <a:pt x="386" y="1782"/>
                </a:lnTo>
                <a:lnTo>
                  <a:pt x="374" y="1786"/>
                </a:lnTo>
                <a:lnTo>
                  <a:pt x="361" y="1786"/>
                </a:lnTo>
                <a:lnTo>
                  <a:pt x="349" y="1782"/>
                </a:lnTo>
                <a:lnTo>
                  <a:pt x="339" y="1774"/>
                </a:lnTo>
                <a:lnTo>
                  <a:pt x="252" y="1684"/>
                </a:lnTo>
                <a:lnTo>
                  <a:pt x="242" y="1728"/>
                </a:lnTo>
                <a:lnTo>
                  <a:pt x="235" y="1774"/>
                </a:lnTo>
                <a:lnTo>
                  <a:pt x="230" y="1820"/>
                </a:lnTo>
                <a:lnTo>
                  <a:pt x="226" y="1864"/>
                </a:lnTo>
                <a:lnTo>
                  <a:pt x="223" y="1906"/>
                </a:lnTo>
                <a:lnTo>
                  <a:pt x="222" y="1947"/>
                </a:lnTo>
                <a:lnTo>
                  <a:pt x="222" y="1984"/>
                </a:lnTo>
                <a:lnTo>
                  <a:pt x="222" y="2017"/>
                </a:lnTo>
                <a:lnTo>
                  <a:pt x="222" y="2046"/>
                </a:lnTo>
                <a:lnTo>
                  <a:pt x="223" y="2070"/>
                </a:lnTo>
                <a:lnTo>
                  <a:pt x="224" y="2088"/>
                </a:lnTo>
                <a:lnTo>
                  <a:pt x="225" y="2099"/>
                </a:lnTo>
                <a:lnTo>
                  <a:pt x="225" y="2104"/>
                </a:lnTo>
                <a:lnTo>
                  <a:pt x="224" y="2117"/>
                </a:lnTo>
                <a:lnTo>
                  <a:pt x="220" y="2128"/>
                </a:lnTo>
                <a:lnTo>
                  <a:pt x="212" y="2137"/>
                </a:lnTo>
                <a:lnTo>
                  <a:pt x="201" y="2144"/>
                </a:lnTo>
                <a:lnTo>
                  <a:pt x="189" y="2147"/>
                </a:lnTo>
                <a:lnTo>
                  <a:pt x="177" y="2146"/>
                </a:lnTo>
                <a:lnTo>
                  <a:pt x="143" y="2139"/>
                </a:lnTo>
                <a:lnTo>
                  <a:pt x="114" y="2128"/>
                </a:lnTo>
                <a:lnTo>
                  <a:pt x="89" y="2117"/>
                </a:lnTo>
                <a:lnTo>
                  <a:pt x="96" y="2165"/>
                </a:lnTo>
                <a:lnTo>
                  <a:pt x="106" y="2213"/>
                </a:lnTo>
                <a:lnTo>
                  <a:pt x="117" y="2262"/>
                </a:lnTo>
                <a:lnTo>
                  <a:pt x="130" y="2309"/>
                </a:lnTo>
                <a:lnTo>
                  <a:pt x="143" y="2355"/>
                </a:lnTo>
                <a:lnTo>
                  <a:pt x="156" y="2397"/>
                </a:lnTo>
                <a:lnTo>
                  <a:pt x="168" y="2436"/>
                </a:lnTo>
                <a:lnTo>
                  <a:pt x="181" y="2471"/>
                </a:lnTo>
                <a:lnTo>
                  <a:pt x="191" y="2501"/>
                </a:lnTo>
                <a:lnTo>
                  <a:pt x="200" y="2525"/>
                </a:lnTo>
                <a:lnTo>
                  <a:pt x="231" y="2515"/>
                </a:lnTo>
                <a:lnTo>
                  <a:pt x="264" y="2508"/>
                </a:lnTo>
                <a:lnTo>
                  <a:pt x="297" y="2506"/>
                </a:lnTo>
                <a:lnTo>
                  <a:pt x="324" y="2507"/>
                </a:lnTo>
                <a:lnTo>
                  <a:pt x="349" y="2512"/>
                </a:lnTo>
                <a:lnTo>
                  <a:pt x="349" y="2412"/>
                </a:lnTo>
                <a:lnTo>
                  <a:pt x="351" y="2365"/>
                </a:lnTo>
                <a:lnTo>
                  <a:pt x="359" y="2320"/>
                </a:lnTo>
                <a:lnTo>
                  <a:pt x="371" y="2275"/>
                </a:lnTo>
                <a:lnTo>
                  <a:pt x="388" y="2231"/>
                </a:lnTo>
                <a:lnTo>
                  <a:pt x="409" y="2189"/>
                </a:lnTo>
                <a:lnTo>
                  <a:pt x="411" y="2185"/>
                </a:lnTo>
                <a:lnTo>
                  <a:pt x="414" y="2182"/>
                </a:lnTo>
                <a:lnTo>
                  <a:pt x="415" y="2181"/>
                </a:lnTo>
                <a:lnTo>
                  <a:pt x="420" y="2170"/>
                </a:lnTo>
                <a:lnTo>
                  <a:pt x="430" y="2161"/>
                </a:lnTo>
                <a:lnTo>
                  <a:pt x="441" y="2157"/>
                </a:lnTo>
                <a:lnTo>
                  <a:pt x="453" y="2155"/>
                </a:lnTo>
                <a:lnTo>
                  <a:pt x="466" y="2157"/>
                </a:lnTo>
                <a:lnTo>
                  <a:pt x="469" y="2158"/>
                </a:lnTo>
                <a:lnTo>
                  <a:pt x="478" y="2161"/>
                </a:lnTo>
                <a:lnTo>
                  <a:pt x="494" y="2166"/>
                </a:lnTo>
                <a:lnTo>
                  <a:pt x="513" y="2171"/>
                </a:lnTo>
                <a:lnTo>
                  <a:pt x="540" y="2178"/>
                </a:lnTo>
                <a:lnTo>
                  <a:pt x="571" y="2185"/>
                </a:lnTo>
                <a:lnTo>
                  <a:pt x="607" y="2193"/>
                </a:lnTo>
                <a:lnTo>
                  <a:pt x="650" y="2201"/>
                </a:lnTo>
                <a:lnTo>
                  <a:pt x="697" y="2208"/>
                </a:lnTo>
                <a:lnTo>
                  <a:pt x="750" y="2216"/>
                </a:lnTo>
                <a:lnTo>
                  <a:pt x="808" y="2223"/>
                </a:lnTo>
                <a:lnTo>
                  <a:pt x="871" y="2228"/>
                </a:lnTo>
                <a:lnTo>
                  <a:pt x="939" y="2231"/>
                </a:lnTo>
                <a:lnTo>
                  <a:pt x="1011" y="2235"/>
                </a:lnTo>
                <a:lnTo>
                  <a:pt x="1090" y="2236"/>
                </a:lnTo>
                <a:lnTo>
                  <a:pt x="1172" y="2235"/>
                </a:lnTo>
                <a:lnTo>
                  <a:pt x="1260" y="2230"/>
                </a:lnTo>
                <a:lnTo>
                  <a:pt x="1353" y="2225"/>
                </a:lnTo>
                <a:lnTo>
                  <a:pt x="1450" y="2216"/>
                </a:lnTo>
                <a:lnTo>
                  <a:pt x="1552" y="2203"/>
                </a:lnTo>
                <a:lnTo>
                  <a:pt x="1658" y="2188"/>
                </a:lnTo>
                <a:lnTo>
                  <a:pt x="1769" y="2168"/>
                </a:lnTo>
                <a:lnTo>
                  <a:pt x="1775" y="2168"/>
                </a:lnTo>
                <a:lnTo>
                  <a:pt x="1786" y="2167"/>
                </a:lnTo>
                <a:lnTo>
                  <a:pt x="1800" y="2170"/>
                </a:lnTo>
                <a:lnTo>
                  <a:pt x="1813" y="2177"/>
                </a:lnTo>
                <a:lnTo>
                  <a:pt x="1821" y="2188"/>
                </a:lnTo>
                <a:lnTo>
                  <a:pt x="1844" y="2232"/>
                </a:lnTo>
                <a:lnTo>
                  <a:pt x="1862" y="2280"/>
                </a:lnTo>
                <a:lnTo>
                  <a:pt x="1874" y="2331"/>
                </a:lnTo>
                <a:lnTo>
                  <a:pt x="1880" y="2381"/>
                </a:lnTo>
                <a:lnTo>
                  <a:pt x="1891" y="2351"/>
                </a:lnTo>
                <a:lnTo>
                  <a:pt x="1903" y="2324"/>
                </a:lnTo>
                <a:lnTo>
                  <a:pt x="1915" y="2300"/>
                </a:lnTo>
                <a:lnTo>
                  <a:pt x="1925" y="2280"/>
                </a:lnTo>
                <a:lnTo>
                  <a:pt x="1935" y="2264"/>
                </a:lnTo>
                <a:lnTo>
                  <a:pt x="1943" y="2251"/>
                </a:lnTo>
                <a:lnTo>
                  <a:pt x="1948" y="2243"/>
                </a:lnTo>
                <a:lnTo>
                  <a:pt x="1950" y="2240"/>
                </a:lnTo>
                <a:lnTo>
                  <a:pt x="1959" y="2230"/>
                </a:lnTo>
                <a:lnTo>
                  <a:pt x="1970" y="2225"/>
                </a:lnTo>
                <a:lnTo>
                  <a:pt x="1983" y="2223"/>
                </a:lnTo>
                <a:lnTo>
                  <a:pt x="2018" y="2224"/>
                </a:lnTo>
                <a:lnTo>
                  <a:pt x="2050" y="2228"/>
                </a:lnTo>
                <a:lnTo>
                  <a:pt x="2077" y="2235"/>
                </a:lnTo>
                <a:lnTo>
                  <a:pt x="2063" y="2196"/>
                </a:lnTo>
                <a:lnTo>
                  <a:pt x="2047" y="2158"/>
                </a:lnTo>
                <a:lnTo>
                  <a:pt x="2030" y="2121"/>
                </a:lnTo>
                <a:lnTo>
                  <a:pt x="2013" y="2085"/>
                </a:lnTo>
                <a:lnTo>
                  <a:pt x="1995" y="2050"/>
                </a:lnTo>
                <a:lnTo>
                  <a:pt x="1978" y="2017"/>
                </a:lnTo>
                <a:lnTo>
                  <a:pt x="1961" y="1988"/>
                </a:lnTo>
                <a:lnTo>
                  <a:pt x="1945" y="1960"/>
                </a:lnTo>
                <a:lnTo>
                  <a:pt x="1931" y="1935"/>
                </a:lnTo>
                <a:lnTo>
                  <a:pt x="1917" y="1913"/>
                </a:lnTo>
                <a:lnTo>
                  <a:pt x="1906" y="1894"/>
                </a:lnTo>
                <a:lnTo>
                  <a:pt x="1896" y="1879"/>
                </a:lnTo>
                <a:lnTo>
                  <a:pt x="1888" y="1867"/>
                </a:lnTo>
                <a:lnTo>
                  <a:pt x="1883" y="1860"/>
                </a:lnTo>
                <a:lnTo>
                  <a:pt x="1881" y="1857"/>
                </a:lnTo>
                <a:lnTo>
                  <a:pt x="1875" y="1845"/>
                </a:lnTo>
                <a:lnTo>
                  <a:pt x="1874" y="1831"/>
                </a:lnTo>
                <a:lnTo>
                  <a:pt x="1878" y="1818"/>
                </a:lnTo>
                <a:lnTo>
                  <a:pt x="1886" y="1806"/>
                </a:lnTo>
                <a:lnTo>
                  <a:pt x="1913" y="1782"/>
                </a:lnTo>
                <a:lnTo>
                  <a:pt x="1940" y="1763"/>
                </a:lnTo>
                <a:lnTo>
                  <a:pt x="1965" y="1749"/>
                </a:lnTo>
                <a:lnTo>
                  <a:pt x="1924" y="1728"/>
                </a:lnTo>
                <a:lnTo>
                  <a:pt x="1885" y="1709"/>
                </a:lnTo>
                <a:lnTo>
                  <a:pt x="1844" y="1691"/>
                </a:lnTo>
                <a:lnTo>
                  <a:pt x="1805" y="1674"/>
                </a:lnTo>
                <a:lnTo>
                  <a:pt x="1768" y="1659"/>
                </a:lnTo>
                <a:lnTo>
                  <a:pt x="1732" y="1645"/>
                </a:lnTo>
                <a:lnTo>
                  <a:pt x="1698" y="1632"/>
                </a:lnTo>
                <a:lnTo>
                  <a:pt x="1667" y="1621"/>
                </a:lnTo>
                <a:lnTo>
                  <a:pt x="1640" y="1612"/>
                </a:lnTo>
                <a:lnTo>
                  <a:pt x="1616" y="1604"/>
                </a:lnTo>
                <a:lnTo>
                  <a:pt x="1596" y="1597"/>
                </a:lnTo>
                <a:lnTo>
                  <a:pt x="1582" y="1593"/>
                </a:lnTo>
                <a:lnTo>
                  <a:pt x="1572" y="1590"/>
                </a:lnTo>
                <a:lnTo>
                  <a:pt x="1568" y="1589"/>
                </a:lnTo>
                <a:lnTo>
                  <a:pt x="1557" y="1584"/>
                </a:lnTo>
                <a:lnTo>
                  <a:pt x="1549" y="1577"/>
                </a:lnTo>
                <a:lnTo>
                  <a:pt x="1543" y="1567"/>
                </a:lnTo>
                <a:lnTo>
                  <a:pt x="1540" y="1556"/>
                </a:lnTo>
                <a:lnTo>
                  <a:pt x="1540" y="1544"/>
                </a:lnTo>
                <a:lnTo>
                  <a:pt x="1543" y="1533"/>
                </a:lnTo>
                <a:lnTo>
                  <a:pt x="1561" y="1503"/>
                </a:lnTo>
                <a:lnTo>
                  <a:pt x="1579" y="1476"/>
                </a:lnTo>
                <a:lnTo>
                  <a:pt x="1598" y="1455"/>
                </a:lnTo>
                <a:lnTo>
                  <a:pt x="1553" y="1450"/>
                </a:lnTo>
                <a:lnTo>
                  <a:pt x="1507" y="1446"/>
                </a:lnTo>
                <a:lnTo>
                  <a:pt x="1462" y="1444"/>
                </a:lnTo>
                <a:lnTo>
                  <a:pt x="1418" y="1443"/>
                </a:lnTo>
                <a:lnTo>
                  <a:pt x="1376" y="1443"/>
                </a:lnTo>
                <a:lnTo>
                  <a:pt x="1335" y="1443"/>
                </a:lnTo>
                <a:lnTo>
                  <a:pt x="1297" y="1444"/>
                </a:lnTo>
                <a:lnTo>
                  <a:pt x="1263" y="1446"/>
                </a:lnTo>
                <a:lnTo>
                  <a:pt x="1232" y="1447"/>
                </a:lnTo>
                <a:lnTo>
                  <a:pt x="1206" y="1449"/>
                </a:lnTo>
                <a:lnTo>
                  <a:pt x="1184" y="1451"/>
                </a:lnTo>
                <a:lnTo>
                  <a:pt x="1168" y="1452"/>
                </a:lnTo>
                <a:lnTo>
                  <a:pt x="1157" y="1453"/>
                </a:lnTo>
                <a:lnTo>
                  <a:pt x="1154" y="1455"/>
                </a:lnTo>
                <a:lnTo>
                  <a:pt x="1142" y="1453"/>
                </a:lnTo>
                <a:lnTo>
                  <a:pt x="1132" y="1450"/>
                </a:lnTo>
                <a:lnTo>
                  <a:pt x="1122" y="1445"/>
                </a:lnTo>
                <a:lnTo>
                  <a:pt x="1114" y="1436"/>
                </a:lnTo>
                <a:lnTo>
                  <a:pt x="1110" y="1425"/>
                </a:lnTo>
                <a:lnTo>
                  <a:pt x="1109" y="1414"/>
                </a:lnTo>
                <a:lnTo>
                  <a:pt x="1110" y="1378"/>
                </a:lnTo>
                <a:lnTo>
                  <a:pt x="1115" y="1348"/>
                </a:lnTo>
                <a:lnTo>
                  <a:pt x="1123" y="1319"/>
                </a:lnTo>
                <a:close/>
                <a:moveTo>
                  <a:pt x="1226" y="1212"/>
                </a:moveTo>
                <a:lnTo>
                  <a:pt x="1239" y="1217"/>
                </a:lnTo>
                <a:lnTo>
                  <a:pt x="1250" y="1225"/>
                </a:lnTo>
                <a:lnTo>
                  <a:pt x="1258" y="1239"/>
                </a:lnTo>
                <a:lnTo>
                  <a:pt x="1260" y="1253"/>
                </a:lnTo>
                <a:lnTo>
                  <a:pt x="1256" y="1267"/>
                </a:lnTo>
                <a:lnTo>
                  <a:pt x="1249" y="1279"/>
                </a:lnTo>
                <a:lnTo>
                  <a:pt x="1237" y="1288"/>
                </a:lnTo>
                <a:lnTo>
                  <a:pt x="1235" y="1289"/>
                </a:lnTo>
                <a:lnTo>
                  <a:pt x="1230" y="1293"/>
                </a:lnTo>
                <a:lnTo>
                  <a:pt x="1223" y="1301"/>
                </a:lnTo>
                <a:lnTo>
                  <a:pt x="1215" y="1312"/>
                </a:lnTo>
                <a:lnTo>
                  <a:pt x="1206" y="1326"/>
                </a:lnTo>
                <a:lnTo>
                  <a:pt x="1198" y="1345"/>
                </a:lnTo>
                <a:lnTo>
                  <a:pt x="1192" y="1369"/>
                </a:lnTo>
                <a:lnTo>
                  <a:pt x="1227" y="1367"/>
                </a:lnTo>
                <a:lnTo>
                  <a:pt x="1269" y="1365"/>
                </a:lnTo>
                <a:lnTo>
                  <a:pt x="1316" y="1363"/>
                </a:lnTo>
                <a:lnTo>
                  <a:pt x="1369" y="1362"/>
                </a:lnTo>
                <a:lnTo>
                  <a:pt x="1425" y="1362"/>
                </a:lnTo>
                <a:lnTo>
                  <a:pt x="1484" y="1364"/>
                </a:lnTo>
                <a:lnTo>
                  <a:pt x="1544" y="1368"/>
                </a:lnTo>
                <a:lnTo>
                  <a:pt x="1607" y="1375"/>
                </a:lnTo>
                <a:lnTo>
                  <a:pt x="1667" y="1385"/>
                </a:lnTo>
                <a:lnTo>
                  <a:pt x="1726" y="1398"/>
                </a:lnTo>
                <a:lnTo>
                  <a:pt x="1739" y="1404"/>
                </a:lnTo>
                <a:lnTo>
                  <a:pt x="1749" y="1414"/>
                </a:lnTo>
                <a:lnTo>
                  <a:pt x="1756" y="1427"/>
                </a:lnTo>
                <a:lnTo>
                  <a:pt x="1756" y="1441"/>
                </a:lnTo>
                <a:lnTo>
                  <a:pt x="1751" y="1456"/>
                </a:lnTo>
                <a:lnTo>
                  <a:pt x="1742" y="1467"/>
                </a:lnTo>
                <a:lnTo>
                  <a:pt x="1730" y="1474"/>
                </a:lnTo>
                <a:lnTo>
                  <a:pt x="1716" y="1476"/>
                </a:lnTo>
                <a:lnTo>
                  <a:pt x="1713" y="1477"/>
                </a:lnTo>
                <a:lnTo>
                  <a:pt x="1704" y="1480"/>
                </a:lnTo>
                <a:lnTo>
                  <a:pt x="1692" y="1484"/>
                </a:lnTo>
                <a:lnTo>
                  <a:pt x="1677" y="1493"/>
                </a:lnTo>
                <a:lnTo>
                  <a:pt x="1659" y="1507"/>
                </a:lnTo>
                <a:lnTo>
                  <a:pt x="1641" y="1528"/>
                </a:lnTo>
                <a:lnTo>
                  <a:pt x="1669" y="1537"/>
                </a:lnTo>
                <a:lnTo>
                  <a:pt x="1702" y="1548"/>
                </a:lnTo>
                <a:lnTo>
                  <a:pt x="1739" y="1563"/>
                </a:lnTo>
                <a:lnTo>
                  <a:pt x="1781" y="1578"/>
                </a:lnTo>
                <a:lnTo>
                  <a:pt x="1823" y="1595"/>
                </a:lnTo>
                <a:lnTo>
                  <a:pt x="1869" y="1614"/>
                </a:lnTo>
                <a:lnTo>
                  <a:pt x="1917" y="1636"/>
                </a:lnTo>
                <a:lnTo>
                  <a:pt x="1964" y="1659"/>
                </a:lnTo>
                <a:lnTo>
                  <a:pt x="2011" y="1683"/>
                </a:lnTo>
                <a:lnTo>
                  <a:pt x="2058" y="1709"/>
                </a:lnTo>
                <a:lnTo>
                  <a:pt x="2103" y="1737"/>
                </a:lnTo>
                <a:lnTo>
                  <a:pt x="2112" y="1747"/>
                </a:lnTo>
                <a:lnTo>
                  <a:pt x="2119" y="1760"/>
                </a:lnTo>
                <a:lnTo>
                  <a:pt x="2120" y="1774"/>
                </a:lnTo>
                <a:lnTo>
                  <a:pt x="2117" y="1788"/>
                </a:lnTo>
                <a:lnTo>
                  <a:pt x="2108" y="1800"/>
                </a:lnTo>
                <a:lnTo>
                  <a:pt x="2096" y="1808"/>
                </a:lnTo>
                <a:lnTo>
                  <a:pt x="2082" y="1810"/>
                </a:lnTo>
                <a:lnTo>
                  <a:pt x="2068" y="1808"/>
                </a:lnTo>
                <a:lnTo>
                  <a:pt x="2065" y="1808"/>
                </a:lnTo>
                <a:lnTo>
                  <a:pt x="2059" y="1807"/>
                </a:lnTo>
                <a:lnTo>
                  <a:pt x="2050" y="1807"/>
                </a:lnTo>
                <a:lnTo>
                  <a:pt x="2038" y="1808"/>
                </a:lnTo>
                <a:lnTo>
                  <a:pt x="2024" y="1811"/>
                </a:lnTo>
                <a:lnTo>
                  <a:pt x="2007" y="1818"/>
                </a:lnTo>
                <a:lnTo>
                  <a:pt x="1988" y="1828"/>
                </a:lnTo>
                <a:lnTo>
                  <a:pt x="1967" y="1842"/>
                </a:lnTo>
                <a:lnTo>
                  <a:pt x="1981" y="1863"/>
                </a:lnTo>
                <a:lnTo>
                  <a:pt x="1996" y="1890"/>
                </a:lnTo>
                <a:lnTo>
                  <a:pt x="2015" y="1920"/>
                </a:lnTo>
                <a:lnTo>
                  <a:pt x="2035" y="1955"/>
                </a:lnTo>
                <a:lnTo>
                  <a:pt x="2057" y="1993"/>
                </a:lnTo>
                <a:lnTo>
                  <a:pt x="2077" y="2035"/>
                </a:lnTo>
                <a:lnTo>
                  <a:pt x="2099" y="2079"/>
                </a:lnTo>
                <a:lnTo>
                  <a:pt x="2120" y="2124"/>
                </a:lnTo>
                <a:lnTo>
                  <a:pt x="2140" y="2172"/>
                </a:lnTo>
                <a:lnTo>
                  <a:pt x="2158" y="2221"/>
                </a:lnTo>
                <a:lnTo>
                  <a:pt x="2174" y="2271"/>
                </a:lnTo>
                <a:lnTo>
                  <a:pt x="2188" y="2321"/>
                </a:lnTo>
                <a:lnTo>
                  <a:pt x="2188" y="2336"/>
                </a:lnTo>
                <a:lnTo>
                  <a:pt x="2184" y="2349"/>
                </a:lnTo>
                <a:lnTo>
                  <a:pt x="2175" y="2360"/>
                </a:lnTo>
                <a:lnTo>
                  <a:pt x="2163" y="2368"/>
                </a:lnTo>
                <a:lnTo>
                  <a:pt x="2147" y="2370"/>
                </a:lnTo>
                <a:lnTo>
                  <a:pt x="2134" y="2368"/>
                </a:lnTo>
                <a:lnTo>
                  <a:pt x="2122" y="2360"/>
                </a:lnTo>
                <a:lnTo>
                  <a:pt x="2112" y="2349"/>
                </a:lnTo>
                <a:lnTo>
                  <a:pt x="2111" y="2347"/>
                </a:lnTo>
                <a:lnTo>
                  <a:pt x="2107" y="2341"/>
                </a:lnTo>
                <a:lnTo>
                  <a:pt x="2100" y="2335"/>
                </a:lnTo>
                <a:lnTo>
                  <a:pt x="2089" y="2327"/>
                </a:lnTo>
                <a:lnTo>
                  <a:pt x="2075" y="2320"/>
                </a:lnTo>
                <a:lnTo>
                  <a:pt x="2057" y="2312"/>
                </a:lnTo>
                <a:lnTo>
                  <a:pt x="2034" y="2307"/>
                </a:lnTo>
                <a:lnTo>
                  <a:pt x="2005" y="2303"/>
                </a:lnTo>
                <a:lnTo>
                  <a:pt x="1995" y="2320"/>
                </a:lnTo>
                <a:lnTo>
                  <a:pt x="1984" y="2341"/>
                </a:lnTo>
                <a:lnTo>
                  <a:pt x="1972" y="2368"/>
                </a:lnTo>
                <a:lnTo>
                  <a:pt x="1959" y="2398"/>
                </a:lnTo>
                <a:lnTo>
                  <a:pt x="1948" y="2431"/>
                </a:lnTo>
                <a:lnTo>
                  <a:pt x="1940" y="2468"/>
                </a:lnTo>
                <a:lnTo>
                  <a:pt x="1932" y="2506"/>
                </a:lnTo>
                <a:lnTo>
                  <a:pt x="1937" y="2506"/>
                </a:lnTo>
                <a:lnTo>
                  <a:pt x="1943" y="2506"/>
                </a:lnTo>
                <a:lnTo>
                  <a:pt x="1983" y="2509"/>
                </a:lnTo>
                <a:lnTo>
                  <a:pt x="2022" y="2518"/>
                </a:lnTo>
                <a:lnTo>
                  <a:pt x="2058" y="2533"/>
                </a:lnTo>
                <a:lnTo>
                  <a:pt x="2091" y="2554"/>
                </a:lnTo>
                <a:lnTo>
                  <a:pt x="2119" y="2579"/>
                </a:lnTo>
                <a:lnTo>
                  <a:pt x="2144" y="2608"/>
                </a:lnTo>
                <a:lnTo>
                  <a:pt x="2165" y="2640"/>
                </a:lnTo>
                <a:lnTo>
                  <a:pt x="2180" y="2676"/>
                </a:lnTo>
                <a:lnTo>
                  <a:pt x="2190" y="2715"/>
                </a:lnTo>
                <a:lnTo>
                  <a:pt x="2193" y="2756"/>
                </a:lnTo>
                <a:lnTo>
                  <a:pt x="2190" y="2796"/>
                </a:lnTo>
                <a:lnTo>
                  <a:pt x="2180" y="2835"/>
                </a:lnTo>
                <a:lnTo>
                  <a:pt x="2165" y="2871"/>
                </a:lnTo>
                <a:lnTo>
                  <a:pt x="2144" y="2903"/>
                </a:lnTo>
                <a:lnTo>
                  <a:pt x="2119" y="2932"/>
                </a:lnTo>
                <a:lnTo>
                  <a:pt x="2091" y="2957"/>
                </a:lnTo>
                <a:lnTo>
                  <a:pt x="2058" y="2977"/>
                </a:lnTo>
                <a:lnTo>
                  <a:pt x="2022" y="2993"/>
                </a:lnTo>
                <a:lnTo>
                  <a:pt x="1983" y="3001"/>
                </a:lnTo>
                <a:lnTo>
                  <a:pt x="1943" y="3005"/>
                </a:lnTo>
                <a:lnTo>
                  <a:pt x="1906" y="3003"/>
                </a:lnTo>
                <a:lnTo>
                  <a:pt x="1869" y="2994"/>
                </a:lnTo>
                <a:lnTo>
                  <a:pt x="1853" y="3058"/>
                </a:lnTo>
                <a:lnTo>
                  <a:pt x="1832" y="3120"/>
                </a:lnTo>
                <a:lnTo>
                  <a:pt x="1805" y="3180"/>
                </a:lnTo>
                <a:lnTo>
                  <a:pt x="1773" y="3237"/>
                </a:lnTo>
                <a:lnTo>
                  <a:pt x="1736" y="3289"/>
                </a:lnTo>
                <a:lnTo>
                  <a:pt x="1694" y="3340"/>
                </a:lnTo>
                <a:lnTo>
                  <a:pt x="1648" y="3385"/>
                </a:lnTo>
                <a:lnTo>
                  <a:pt x="1599" y="3426"/>
                </a:lnTo>
                <a:lnTo>
                  <a:pt x="1544" y="3463"/>
                </a:lnTo>
                <a:lnTo>
                  <a:pt x="1489" y="3496"/>
                </a:lnTo>
                <a:lnTo>
                  <a:pt x="1429" y="3522"/>
                </a:lnTo>
                <a:lnTo>
                  <a:pt x="1366" y="3544"/>
                </a:lnTo>
                <a:lnTo>
                  <a:pt x="1301" y="3559"/>
                </a:lnTo>
                <a:lnTo>
                  <a:pt x="1235" y="3569"/>
                </a:lnTo>
                <a:lnTo>
                  <a:pt x="1166" y="3572"/>
                </a:lnTo>
                <a:lnTo>
                  <a:pt x="1067" y="3572"/>
                </a:lnTo>
                <a:lnTo>
                  <a:pt x="998" y="3569"/>
                </a:lnTo>
                <a:lnTo>
                  <a:pt x="931" y="3559"/>
                </a:lnTo>
                <a:lnTo>
                  <a:pt x="867" y="3544"/>
                </a:lnTo>
                <a:lnTo>
                  <a:pt x="804" y="3522"/>
                </a:lnTo>
                <a:lnTo>
                  <a:pt x="744" y="3496"/>
                </a:lnTo>
                <a:lnTo>
                  <a:pt x="687" y="3464"/>
                </a:lnTo>
                <a:lnTo>
                  <a:pt x="635" y="3427"/>
                </a:lnTo>
                <a:lnTo>
                  <a:pt x="584" y="3385"/>
                </a:lnTo>
                <a:lnTo>
                  <a:pt x="538" y="3341"/>
                </a:lnTo>
                <a:lnTo>
                  <a:pt x="497" y="3292"/>
                </a:lnTo>
                <a:lnTo>
                  <a:pt x="461" y="3238"/>
                </a:lnTo>
                <a:lnTo>
                  <a:pt x="428" y="3181"/>
                </a:lnTo>
                <a:lnTo>
                  <a:pt x="401" y="3123"/>
                </a:lnTo>
                <a:lnTo>
                  <a:pt x="379" y="3060"/>
                </a:lnTo>
                <a:lnTo>
                  <a:pt x="363" y="2996"/>
                </a:lnTo>
                <a:lnTo>
                  <a:pt x="330" y="3003"/>
                </a:lnTo>
                <a:lnTo>
                  <a:pt x="297" y="3005"/>
                </a:lnTo>
                <a:lnTo>
                  <a:pt x="256" y="3001"/>
                </a:lnTo>
                <a:lnTo>
                  <a:pt x="218" y="2993"/>
                </a:lnTo>
                <a:lnTo>
                  <a:pt x="182" y="2977"/>
                </a:lnTo>
                <a:lnTo>
                  <a:pt x="149" y="2957"/>
                </a:lnTo>
                <a:lnTo>
                  <a:pt x="120" y="2932"/>
                </a:lnTo>
                <a:lnTo>
                  <a:pt x="95" y="2903"/>
                </a:lnTo>
                <a:lnTo>
                  <a:pt x="74" y="2871"/>
                </a:lnTo>
                <a:lnTo>
                  <a:pt x="59" y="2835"/>
                </a:lnTo>
                <a:lnTo>
                  <a:pt x="50" y="2796"/>
                </a:lnTo>
                <a:lnTo>
                  <a:pt x="47" y="2756"/>
                </a:lnTo>
                <a:lnTo>
                  <a:pt x="49" y="2719"/>
                </a:lnTo>
                <a:lnTo>
                  <a:pt x="57" y="2684"/>
                </a:lnTo>
                <a:lnTo>
                  <a:pt x="69" y="2651"/>
                </a:lnTo>
                <a:lnTo>
                  <a:pt x="86" y="2621"/>
                </a:lnTo>
                <a:lnTo>
                  <a:pt x="107" y="2593"/>
                </a:lnTo>
                <a:lnTo>
                  <a:pt x="131" y="2569"/>
                </a:lnTo>
                <a:lnTo>
                  <a:pt x="124" y="2551"/>
                </a:lnTo>
                <a:lnTo>
                  <a:pt x="115" y="2526"/>
                </a:lnTo>
                <a:lnTo>
                  <a:pt x="105" y="2496"/>
                </a:lnTo>
                <a:lnTo>
                  <a:pt x="93" y="2463"/>
                </a:lnTo>
                <a:lnTo>
                  <a:pt x="81" y="2425"/>
                </a:lnTo>
                <a:lnTo>
                  <a:pt x="68" y="2384"/>
                </a:lnTo>
                <a:lnTo>
                  <a:pt x="56" y="2340"/>
                </a:lnTo>
                <a:lnTo>
                  <a:pt x="43" y="2295"/>
                </a:lnTo>
                <a:lnTo>
                  <a:pt x="32" y="2248"/>
                </a:lnTo>
                <a:lnTo>
                  <a:pt x="22" y="2200"/>
                </a:lnTo>
                <a:lnTo>
                  <a:pt x="13" y="2152"/>
                </a:lnTo>
                <a:lnTo>
                  <a:pt x="6" y="2105"/>
                </a:lnTo>
                <a:lnTo>
                  <a:pt x="2" y="2058"/>
                </a:lnTo>
                <a:lnTo>
                  <a:pt x="0" y="2013"/>
                </a:lnTo>
                <a:lnTo>
                  <a:pt x="3" y="1999"/>
                </a:lnTo>
                <a:lnTo>
                  <a:pt x="10" y="1987"/>
                </a:lnTo>
                <a:lnTo>
                  <a:pt x="21" y="1978"/>
                </a:lnTo>
                <a:lnTo>
                  <a:pt x="35" y="1974"/>
                </a:lnTo>
                <a:lnTo>
                  <a:pt x="49" y="1974"/>
                </a:lnTo>
                <a:lnTo>
                  <a:pt x="62" y="1979"/>
                </a:lnTo>
                <a:lnTo>
                  <a:pt x="73" y="1989"/>
                </a:lnTo>
                <a:lnTo>
                  <a:pt x="79" y="2002"/>
                </a:lnTo>
                <a:lnTo>
                  <a:pt x="80" y="2005"/>
                </a:lnTo>
                <a:lnTo>
                  <a:pt x="84" y="2011"/>
                </a:lnTo>
                <a:lnTo>
                  <a:pt x="91" y="2020"/>
                </a:lnTo>
                <a:lnTo>
                  <a:pt x="103" y="2031"/>
                </a:lnTo>
                <a:lnTo>
                  <a:pt x="119" y="2041"/>
                </a:lnTo>
                <a:lnTo>
                  <a:pt x="142" y="2053"/>
                </a:lnTo>
                <a:lnTo>
                  <a:pt x="141" y="2017"/>
                </a:lnTo>
                <a:lnTo>
                  <a:pt x="141" y="1975"/>
                </a:lnTo>
                <a:lnTo>
                  <a:pt x="142" y="1927"/>
                </a:lnTo>
                <a:lnTo>
                  <a:pt x="144" y="1876"/>
                </a:lnTo>
                <a:lnTo>
                  <a:pt x="149" y="1820"/>
                </a:lnTo>
                <a:lnTo>
                  <a:pt x="155" y="1763"/>
                </a:lnTo>
                <a:lnTo>
                  <a:pt x="165" y="1705"/>
                </a:lnTo>
                <a:lnTo>
                  <a:pt x="177" y="1649"/>
                </a:lnTo>
                <a:lnTo>
                  <a:pt x="193" y="1593"/>
                </a:lnTo>
                <a:lnTo>
                  <a:pt x="199" y="1580"/>
                </a:lnTo>
                <a:lnTo>
                  <a:pt x="209" y="1571"/>
                </a:lnTo>
                <a:lnTo>
                  <a:pt x="222" y="1566"/>
                </a:lnTo>
                <a:lnTo>
                  <a:pt x="235" y="1565"/>
                </a:lnTo>
                <a:lnTo>
                  <a:pt x="248" y="1569"/>
                </a:lnTo>
                <a:lnTo>
                  <a:pt x="259" y="1577"/>
                </a:lnTo>
                <a:lnTo>
                  <a:pt x="358" y="1678"/>
                </a:lnTo>
                <a:lnTo>
                  <a:pt x="372" y="1652"/>
                </a:lnTo>
                <a:lnTo>
                  <a:pt x="388" y="1620"/>
                </a:lnTo>
                <a:lnTo>
                  <a:pt x="408" y="1587"/>
                </a:lnTo>
                <a:lnTo>
                  <a:pt x="430" y="1549"/>
                </a:lnTo>
                <a:lnTo>
                  <a:pt x="455" y="1510"/>
                </a:lnTo>
                <a:lnTo>
                  <a:pt x="483" y="1470"/>
                </a:lnTo>
                <a:lnTo>
                  <a:pt x="511" y="1428"/>
                </a:lnTo>
                <a:lnTo>
                  <a:pt x="543" y="1387"/>
                </a:lnTo>
                <a:lnTo>
                  <a:pt x="576" y="1347"/>
                </a:lnTo>
                <a:lnTo>
                  <a:pt x="611" y="1307"/>
                </a:lnTo>
                <a:lnTo>
                  <a:pt x="647" y="1270"/>
                </a:lnTo>
                <a:lnTo>
                  <a:pt x="659" y="1261"/>
                </a:lnTo>
                <a:lnTo>
                  <a:pt x="673" y="1258"/>
                </a:lnTo>
                <a:lnTo>
                  <a:pt x="687" y="1260"/>
                </a:lnTo>
                <a:lnTo>
                  <a:pt x="699" y="1267"/>
                </a:lnTo>
                <a:lnTo>
                  <a:pt x="709" y="1278"/>
                </a:lnTo>
                <a:lnTo>
                  <a:pt x="715" y="1292"/>
                </a:lnTo>
                <a:lnTo>
                  <a:pt x="715" y="1306"/>
                </a:lnTo>
                <a:lnTo>
                  <a:pt x="709" y="1319"/>
                </a:lnTo>
                <a:lnTo>
                  <a:pt x="708" y="1321"/>
                </a:lnTo>
                <a:lnTo>
                  <a:pt x="706" y="1327"/>
                </a:lnTo>
                <a:lnTo>
                  <a:pt x="704" y="1335"/>
                </a:lnTo>
                <a:lnTo>
                  <a:pt x="703" y="1345"/>
                </a:lnTo>
                <a:lnTo>
                  <a:pt x="703" y="1360"/>
                </a:lnTo>
                <a:lnTo>
                  <a:pt x="705" y="1377"/>
                </a:lnTo>
                <a:lnTo>
                  <a:pt x="709" y="1396"/>
                </a:lnTo>
                <a:lnTo>
                  <a:pt x="717" y="1419"/>
                </a:lnTo>
                <a:lnTo>
                  <a:pt x="741" y="1404"/>
                </a:lnTo>
                <a:lnTo>
                  <a:pt x="769" y="1389"/>
                </a:lnTo>
                <a:lnTo>
                  <a:pt x="802" y="1372"/>
                </a:lnTo>
                <a:lnTo>
                  <a:pt x="838" y="1353"/>
                </a:lnTo>
                <a:lnTo>
                  <a:pt x="879" y="1333"/>
                </a:lnTo>
                <a:lnTo>
                  <a:pt x="922" y="1313"/>
                </a:lnTo>
                <a:lnTo>
                  <a:pt x="966" y="1293"/>
                </a:lnTo>
                <a:lnTo>
                  <a:pt x="1013" y="1273"/>
                </a:lnTo>
                <a:lnTo>
                  <a:pt x="1063" y="1256"/>
                </a:lnTo>
                <a:lnTo>
                  <a:pt x="1112" y="1239"/>
                </a:lnTo>
                <a:lnTo>
                  <a:pt x="1161" y="1224"/>
                </a:lnTo>
                <a:lnTo>
                  <a:pt x="1212" y="1212"/>
                </a:lnTo>
                <a:lnTo>
                  <a:pt x="1226" y="1212"/>
                </a:lnTo>
                <a:close/>
                <a:moveTo>
                  <a:pt x="2283" y="737"/>
                </a:moveTo>
                <a:lnTo>
                  <a:pt x="2306" y="740"/>
                </a:lnTo>
                <a:lnTo>
                  <a:pt x="2328" y="749"/>
                </a:lnTo>
                <a:lnTo>
                  <a:pt x="2346" y="762"/>
                </a:lnTo>
                <a:lnTo>
                  <a:pt x="2360" y="779"/>
                </a:lnTo>
                <a:lnTo>
                  <a:pt x="2369" y="800"/>
                </a:lnTo>
                <a:lnTo>
                  <a:pt x="2372" y="823"/>
                </a:lnTo>
                <a:lnTo>
                  <a:pt x="2369" y="846"/>
                </a:lnTo>
                <a:lnTo>
                  <a:pt x="2360" y="867"/>
                </a:lnTo>
                <a:lnTo>
                  <a:pt x="2346" y="885"/>
                </a:lnTo>
                <a:lnTo>
                  <a:pt x="2328" y="898"/>
                </a:lnTo>
                <a:lnTo>
                  <a:pt x="2307" y="907"/>
                </a:lnTo>
                <a:lnTo>
                  <a:pt x="2283" y="910"/>
                </a:lnTo>
                <a:lnTo>
                  <a:pt x="2259" y="907"/>
                </a:lnTo>
                <a:lnTo>
                  <a:pt x="2238" y="898"/>
                </a:lnTo>
                <a:lnTo>
                  <a:pt x="2220" y="885"/>
                </a:lnTo>
                <a:lnTo>
                  <a:pt x="2205" y="868"/>
                </a:lnTo>
                <a:lnTo>
                  <a:pt x="2197" y="847"/>
                </a:lnTo>
                <a:lnTo>
                  <a:pt x="2193" y="824"/>
                </a:lnTo>
                <a:lnTo>
                  <a:pt x="2197" y="801"/>
                </a:lnTo>
                <a:lnTo>
                  <a:pt x="2205" y="780"/>
                </a:lnTo>
                <a:lnTo>
                  <a:pt x="2220" y="763"/>
                </a:lnTo>
                <a:lnTo>
                  <a:pt x="2237" y="749"/>
                </a:lnTo>
                <a:lnTo>
                  <a:pt x="2259" y="740"/>
                </a:lnTo>
                <a:lnTo>
                  <a:pt x="2283" y="737"/>
                </a:lnTo>
                <a:close/>
                <a:moveTo>
                  <a:pt x="2290" y="236"/>
                </a:moveTo>
                <a:lnTo>
                  <a:pt x="2317" y="237"/>
                </a:lnTo>
                <a:lnTo>
                  <a:pt x="2343" y="241"/>
                </a:lnTo>
                <a:lnTo>
                  <a:pt x="2370" y="247"/>
                </a:lnTo>
                <a:lnTo>
                  <a:pt x="2394" y="256"/>
                </a:lnTo>
                <a:lnTo>
                  <a:pt x="2417" y="267"/>
                </a:lnTo>
                <a:lnTo>
                  <a:pt x="2439" y="281"/>
                </a:lnTo>
                <a:lnTo>
                  <a:pt x="2457" y="296"/>
                </a:lnTo>
                <a:lnTo>
                  <a:pt x="2474" y="316"/>
                </a:lnTo>
                <a:lnTo>
                  <a:pt x="2488" y="337"/>
                </a:lnTo>
                <a:lnTo>
                  <a:pt x="2498" y="361"/>
                </a:lnTo>
                <a:lnTo>
                  <a:pt x="2503" y="389"/>
                </a:lnTo>
                <a:lnTo>
                  <a:pt x="2505" y="419"/>
                </a:lnTo>
                <a:lnTo>
                  <a:pt x="2504" y="448"/>
                </a:lnTo>
                <a:lnTo>
                  <a:pt x="2499" y="473"/>
                </a:lnTo>
                <a:lnTo>
                  <a:pt x="2490" y="495"/>
                </a:lnTo>
                <a:lnTo>
                  <a:pt x="2478" y="514"/>
                </a:lnTo>
                <a:lnTo>
                  <a:pt x="2464" y="533"/>
                </a:lnTo>
                <a:lnTo>
                  <a:pt x="2446" y="550"/>
                </a:lnTo>
                <a:lnTo>
                  <a:pt x="2425" y="568"/>
                </a:lnTo>
                <a:lnTo>
                  <a:pt x="2404" y="585"/>
                </a:lnTo>
                <a:lnTo>
                  <a:pt x="2386" y="600"/>
                </a:lnTo>
                <a:lnTo>
                  <a:pt x="2373" y="612"/>
                </a:lnTo>
                <a:lnTo>
                  <a:pt x="2363" y="625"/>
                </a:lnTo>
                <a:lnTo>
                  <a:pt x="2358" y="639"/>
                </a:lnTo>
                <a:lnTo>
                  <a:pt x="2354" y="653"/>
                </a:lnTo>
                <a:lnTo>
                  <a:pt x="2353" y="670"/>
                </a:lnTo>
                <a:lnTo>
                  <a:pt x="2353" y="694"/>
                </a:lnTo>
                <a:lnTo>
                  <a:pt x="2211" y="694"/>
                </a:lnTo>
                <a:lnTo>
                  <a:pt x="2211" y="659"/>
                </a:lnTo>
                <a:lnTo>
                  <a:pt x="2212" y="634"/>
                </a:lnTo>
                <a:lnTo>
                  <a:pt x="2216" y="611"/>
                </a:lnTo>
                <a:lnTo>
                  <a:pt x="2224" y="592"/>
                </a:lnTo>
                <a:lnTo>
                  <a:pt x="2235" y="574"/>
                </a:lnTo>
                <a:lnTo>
                  <a:pt x="2248" y="557"/>
                </a:lnTo>
                <a:lnTo>
                  <a:pt x="2263" y="540"/>
                </a:lnTo>
                <a:lnTo>
                  <a:pt x="2283" y="523"/>
                </a:lnTo>
                <a:lnTo>
                  <a:pt x="2314" y="495"/>
                </a:lnTo>
                <a:lnTo>
                  <a:pt x="2325" y="483"/>
                </a:lnTo>
                <a:lnTo>
                  <a:pt x="2336" y="472"/>
                </a:lnTo>
                <a:lnTo>
                  <a:pt x="2343" y="459"/>
                </a:lnTo>
                <a:lnTo>
                  <a:pt x="2349" y="445"/>
                </a:lnTo>
                <a:lnTo>
                  <a:pt x="2351" y="429"/>
                </a:lnTo>
                <a:lnTo>
                  <a:pt x="2349" y="412"/>
                </a:lnTo>
                <a:lnTo>
                  <a:pt x="2342" y="395"/>
                </a:lnTo>
                <a:lnTo>
                  <a:pt x="2332" y="383"/>
                </a:lnTo>
                <a:lnTo>
                  <a:pt x="2319" y="373"/>
                </a:lnTo>
                <a:lnTo>
                  <a:pt x="2303" y="367"/>
                </a:lnTo>
                <a:lnTo>
                  <a:pt x="2284" y="366"/>
                </a:lnTo>
                <a:lnTo>
                  <a:pt x="2263" y="368"/>
                </a:lnTo>
                <a:lnTo>
                  <a:pt x="2247" y="375"/>
                </a:lnTo>
                <a:lnTo>
                  <a:pt x="2233" y="385"/>
                </a:lnTo>
                <a:lnTo>
                  <a:pt x="2221" y="399"/>
                </a:lnTo>
                <a:lnTo>
                  <a:pt x="2213" y="414"/>
                </a:lnTo>
                <a:lnTo>
                  <a:pt x="2208" y="431"/>
                </a:lnTo>
                <a:lnTo>
                  <a:pt x="2205" y="450"/>
                </a:lnTo>
                <a:lnTo>
                  <a:pt x="2059" y="435"/>
                </a:lnTo>
                <a:lnTo>
                  <a:pt x="2065" y="401"/>
                </a:lnTo>
                <a:lnTo>
                  <a:pt x="2075" y="369"/>
                </a:lnTo>
                <a:lnTo>
                  <a:pt x="2088" y="341"/>
                </a:lnTo>
                <a:lnTo>
                  <a:pt x="2105" y="317"/>
                </a:lnTo>
                <a:lnTo>
                  <a:pt x="2124" y="295"/>
                </a:lnTo>
                <a:lnTo>
                  <a:pt x="2147" y="277"/>
                </a:lnTo>
                <a:lnTo>
                  <a:pt x="2172" y="262"/>
                </a:lnTo>
                <a:lnTo>
                  <a:pt x="2199" y="251"/>
                </a:lnTo>
                <a:lnTo>
                  <a:pt x="2227" y="243"/>
                </a:lnTo>
                <a:lnTo>
                  <a:pt x="2258" y="238"/>
                </a:lnTo>
                <a:lnTo>
                  <a:pt x="2290" y="236"/>
                </a:lnTo>
                <a:close/>
                <a:moveTo>
                  <a:pt x="1761" y="80"/>
                </a:moveTo>
                <a:lnTo>
                  <a:pt x="1732" y="83"/>
                </a:lnTo>
                <a:lnTo>
                  <a:pt x="1705" y="93"/>
                </a:lnTo>
                <a:lnTo>
                  <a:pt x="1681" y="107"/>
                </a:lnTo>
                <a:lnTo>
                  <a:pt x="1661" y="127"/>
                </a:lnTo>
                <a:lnTo>
                  <a:pt x="1647" y="151"/>
                </a:lnTo>
                <a:lnTo>
                  <a:pt x="1637" y="177"/>
                </a:lnTo>
                <a:lnTo>
                  <a:pt x="1634" y="207"/>
                </a:lnTo>
                <a:lnTo>
                  <a:pt x="1634" y="954"/>
                </a:lnTo>
                <a:lnTo>
                  <a:pt x="1637" y="983"/>
                </a:lnTo>
                <a:lnTo>
                  <a:pt x="1647" y="1009"/>
                </a:lnTo>
                <a:lnTo>
                  <a:pt x="1661" y="1033"/>
                </a:lnTo>
                <a:lnTo>
                  <a:pt x="1681" y="1053"/>
                </a:lnTo>
                <a:lnTo>
                  <a:pt x="1705" y="1067"/>
                </a:lnTo>
                <a:lnTo>
                  <a:pt x="1732" y="1077"/>
                </a:lnTo>
                <a:lnTo>
                  <a:pt x="1761" y="1080"/>
                </a:lnTo>
                <a:lnTo>
                  <a:pt x="1962" y="1080"/>
                </a:lnTo>
                <a:lnTo>
                  <a:pt x="1962" y="1080"/>
                </a:lnTo>
                <a:lnTo>
                  <a:pt x="1973" y="1081"/>
                </a:lnTo>
                <a:lnTo>
                  <a:pt x="1983" y="1086"/>
                </a:lnTo>
                <a:lnTo>
                  <a:pt x="1991" y="1092"/>
                </a:lnTo>
                <a:lnTo>
                  <a:pt x="1998" y="1100"/>
                </a:lnTo>
                <a:lnTo>
                  <a:pt x="2002" y="1110"/>
                </a:lnTo>
                <a:lnTo>
                  <a:pt x="2003" y="1121"/>
                </a:lnTo>
                <a:lnTo>
                  <a:pt x="2003" y="1426"/>
                </a:lnTo>
                <a:lnTo>
                  <a:pt x="2338" y="1092"/>
                </a:lnTo>
                <a:lnTo>
                  <a:pt x="2347" y="1086"/>
                </a:lnTo>
                <a:lnTo>
                  <a:pt x="2357" y="1081"/>
                </a:lnTo>
                <a:lnTo>
                  <a:pt x="2366" y="1080"/>
                </a:lnTo>
                <a:lnTo>
                  <a:pt x="2859" y="1080"/>
                </a:lnTo>
                <a:lnTo>
                  <a:pt x="2887" y="1077"/>
                </a:lnTo>
                <a:lnTo>
                  <a:pt x="2915" y="1067"/>
                </a:lnTo>
                <a:lnTo>
                  <a:pt x="2938" y="1053"/>
                </a:lnTo>
                <a:lnTo>
                  <a:pt x="2957" y="1033"/>
                </a:lnTo>
                <a:lnTo>
                  <a:pt x="2973" y="1009"/>
                </a:lnTo>
                <a:lnTo>
                  <a:pt x="2982" y="983"/>
                </a:lnTo>
                <a:lnTo>
                  <a:pt x="2986" y="954"/>
                </a:lnTo>
                <a:lnTo>
                  <a:pt x="2986" y="207"/>
                </a:lnTo>
                <a:lnTo>
                  <a:pt x="2982" y="177"/>
                </a:lnTo>
                <a:lnTo>
                  <a:pt x="2973" y="151"/>
                </a:lnTo>
                <a:lnTo>
                  <a:pt x="2957" y="127"/>
                </a:lnTo>
                <a:lnTo>
                  <a:pt x="2938" y="107"/>
                </a:lnTo>
                <a:lnTo>
                  <a:pt x="2915" y="93"/>
                </a:lnTo>
                <a:lnTo>
                  <a:pt x="2887" y="83"/>
                </a:lnTo>
                <a:lnTo>
                  <a:pt x="2859" y="80"/>
                </a:lnTo>
                <a:lnTo>
                  <a:pt x="1761" y="80"/>
                </a:lnTo>
                <a:close/>
                <a:moveTo>
                  <a:pt x="1761" y="0"/>
                </a:moveTo>
                <a:lnTo>
                  <a:pt x="2859" y="0"/>
                </a:lnTo>
                <a:lnTo>
                  <a:pt x="2896" y="4"/>
                </a:lnTo>
                <a:lnTo>
                  <a:pt x="2931" y="12"/>
                </a:lnTo>
                <a:lnTo>
                  <a:pt x="2963" y="28"/>
                </a:lnTo>
                <a:lnTo>
                  <a:pt x="2992" y="48"/>
                </a:lnTo>
                <a:lnTo>
                  <a:pt x="3017" y="73"/>
                </a:lnTo>
                <a:lnTo>
                  <a:pt x="3037" y="102"/>
                </a:lnTo>
                <a:lnTo>
                  <a:pt x="3053" y="135"/>
                </a:lnTo>
                <a:lnTo>
                  <a:pt x="3063" y="169"/>
                </a:lnTo>
                <a:lnTo>
                  <a:pt x="3066" y="207"/>
                </a:lnTo>
                <a:lnTo>
                  <a:pt x="3066" y="954"/>
                </a:lnTo>
                <a:lnTo>
                  <a:pt x="3063" y="991"/>
                </a:lnTo>
                <a:lnTo>
                  <a:pt x="3053" y="1026"/>
                </a:lnTo>
                <a:lnTo>
                  <a:pt x="3037" y="1059"/>
                </a:lnTo>
                <a:lnTo>
                  <a:pt x="3017" y="1087"/>
                </a:lnTo>
                <a:lnTo>
                  <a:pt x="2992" y="1112"/>
                </a:lnTo>
                <a:lnTo>
                  <a:pt x="2963" y="1133"/>
                </a:lnTo>
                <a:lnTo>
                  <a:pt x="2931" y="1148"/>
                </a:lnTo>
                <a:lnTo>
                  <a:pt x="2896" y="1157"/>
                </a:lnTo>
                <a:lnTo>
                  <a:pt x="2859" y="1160"/>
                </a:lnTo>
                <a:lnTo>
                  <a:pt x="2384" y="1160"/>
                </a:lnTo>
                <a:lnTo>
                  <a:pt x="1991" y="1552"/>
                </a:lnTo>
                <a:lnTo>
                  <a:pt x="1982" y="1557"/>
                </a:lnTo>
                <a:lnTo>
                  <a:pt x="1973" y="1561"/>
                </a:lnTo>
                <a:lnTo>
                  <a:pt x="1962" y="1563"/>
                </a:lnTo>
                <a:lnTo>
                  <a:pt x="1955" y="1563"/>
                </a:lnTo>
                <a:lnTo>
                  <a:pt x="1947" y="1559"/>
                </a:lnTo>
                <a:lnTo>
                  <a:pt x="1937" y="1554"/>
                </a:lnTo>
                <a:lnTo>
                  <a:pt x="1930" y="1545"/>
                </a:lnTo>
                <a:lnTo>
                  <a:pt x="1924" y="1534"/>
                </a:lnTo>
                <a:lnTo>
                  <a:pt x="1923" y="1523"/>
                </a:lnTo>
                <a:lnTo>
                  <a:pt x="1923" y="1160"/>
                </a:lnTo>
                <a:lnTo>
                  <a:pt x="1761" y="1160"/>
                </a:lnTo>
                <a:lnTo>
                  <a:pt x="1724" y="1157"/>
                </a:lnTo>
                <a:lnTo>
                  <a:pt x="1689" y="1148"/>
                </a:lnTo>
                <a:lnTo>
                  <a:pt x="1656" y="1133"/>
                </a:lnTo>
                <a:lnTo>
                  <a:pt x="1628" y="1112"/>
                </a:lnTo>
                <a:lnTo>
                  <a:pt x="1602" y="1087"/>
                </a:lnTo>
                <a:lnTo>
                  <a:pt x="1582" y="1059"/>
                </a:lnTo>
                <a:lnTo>
                  <a:pt x="1566" y="1026"/>
                </a:lnTo>
                <a:lnTo>
                  <a:pt x="1557" y="991"/>
                </a:lnTo>
                <a:lnTo>
                  <a:pt x="1554" y="954"/>
                </a:lnTo>
                <a:lnTo>
                  <a:pt x="1554" y="207"/>
                </a:lnTo>
                <a:lnTo>
                  <a:pt x="1557" y="169"/>
                </a:lnTo>
                <a:lnTo>
                  <a:pt x="1566" y="135"/>
                </a:lnTo>
                <a:lnTo>
                  <a:pt x="1582" y="102"/>
                </a:lnTo>
                <a:lnTo>
                  <a:pt x="1602" y="73"/>
                </a:lnTo>
                <a:lnTo>
                  <a:pt x="1628" y="48"/>
                </a:lnTo>
                <a:lnTo>
                  <a:pt x="1656" y="28"/>
                </a:lnTo>
                <a:lnTo>
                  <a:pt x="1689" y="12"/>
                </a:lnTo>
                <a:lnTo>
                  <a:pt x="1724" y="4"/>
                </a:lnTo>
                <a:lnTo>
                  <a:pt x="1761" y="0"/>
                </a:lnTo>
                <a:close/>
              </a:path>
            </a:pathLst>
          </a:custGeom>
          <a:solidFill>
            <a:srgbClr val="708D1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1943262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B214F-FB7D-4F8B-803C-4F2F2D64644D}"/>
              </a:ext>
            </a:extLst>
          </p:cNvPr>
          <p:cNvSpPr>
            <a:spLocks noGrp="1"/>
          </p:cNvSpPr>
          <p:nvPr>
            <p:ph type="title"/>
          </p:nvPr>
        </p:nvSpPr>
        <p:spPr/>
        <p:txBody>
          <a:bodyPr/>
          <a:lstStyle/>
          <a:p>
            <a:r>
              <a:rPr lang="en-US" dirty="0"/>
              <a:t>Syllabus</a:t>
            </a:r>
          </a:p>
        </p:txBody>
      </p:sp>
      <p:sp>
        <p:nvSpPr>
          <p:cNvPr id="3" name="Content Placeholder 2">
            <a:extLst>
              <a:ext uri="{FF2B5EF4-FFF2-40B4-BE49-F238E27FC236}">
                <a16:creationId xmlns:a16="http://schemas.microsoft.com/office/drawing/2014/main" id="{8BE00C6F-3699-4B67-97D6-3BB757FD9A69}"/>
              </a:ext>
            </a:extLst>
          </p:cNvPr>
          <p:cNvSpPr>
            <a:spLocks noGrp="1"/>
          </p:cNvSpPr>
          <p:nvPr>
            <p:ph idx="1"/>
          </p:nvPr>
        </p:nvSpPr>
        <p:spPr/>
        <p:txBody>
          <a:bodyPr>
            <a:normAutofit/>
          </a:bodyPr>
          <a:lstStyle/>
          <a:p>
            <a:r>
              <a:rPr lang="en-US" sz="1800" dirty="0"/>
              <a:t>Programming in SAS Studio</a:t>
            </a:r>
          </a:p>
          <a:p>
            <a:r>
              <a:rPr lang="en-US" sz="1800" dirty="0"/>
              <a:t>Descriptive Statistics </a:t>
            </a:r>
          </a:p>
          <a:p>
            <a:pPr lvl="1"/>
            <a:r>
              <a:rPr lang="en-US" sz="1800" dirty="0"/>
              <a:t>Univariate Analysis</a:t>
            </a:r>
          </a:p>
          <a:p>
            <a:pPr lvl="1"/>
            <a:r>
              <a:rPr lang="en-US" sz="1800" dirty="0"/>
              <a:t>One-Sample Tests</a:t>
            </a:r>
          </a:p>
          <a:p>
            <a:pPr lvl="1"/>
            <a:r>
              <a:rPr lang="en-US" sz="1800" dirty="0"/>
              <a:t>Two-Sample Tests</a:t>
            </a:r>
          </a:p>
          <a:p>
            <a:pPr lvl="1"/>
            <a:r>
              <a:rPr lang="en-US" sz="1800" dirty="0"/>
              <a:t>Analysis of Variance</a:t>
            </a:r>
          </a:p>
          <a:p>
            <a:pPr lvl="1"/>
            <a:r>
              <a:rPr lang="en-US" sz="1800" dirty="0"/>
              <a:t>Correlation</a:t>
            </a:r>
          </a:p>
        </p:txBody>
      </p:sp>
    </p:spTree>
    <p:extLst>
      <p:ext uri="{BB962C8B-B14F-4D97-AF65-F5344CB8AC3E}">
        <p14:creationId xmlns:p14="http://schemas.microsoft.com/office/powerpoint/2010/main" val="376818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B214F-FB7D-4F8B-803C-4F2F2D64644D}"/>
              </a:ext>
            </a:extLst>
          </p:cNvPr>
          <p:cNvSpPr>
            <a:spLocks noGrp="1"/>
          </p:cNvSpPr>
          <p:nvPr>
            <p:ph type="title"/>
          </p:nvPr>
        </p:nvSpPr>
        <p:spPr/>
        <p:txBody>
          <a:bodyPr/>
          <a:lstStyle/>
          <a:p>
            <a:r>
              <a:rPr lang="en-US" dirty="0"/>
              <a:t>Syllabus (Cont.)</a:t>
            </a:r>
          </a:p>
        </p:txBody>
      </p:sp>
      <p:sp>
        <p:nvSpPr>
          <p:cNvPr id="3" name="Content Placeholder 2">
            <a:extLst>
              <a:ext uri="{FF2B5EF4-FFF2-40B4-BE49-F238E27FC236}">
                <a16:creationId xmlns:a16="http://schemas.microsoft.com/office/drawing/2014/main" id="{8BE00C6F-3699-4B67-97D6-3BB757FD9A69}"/>
              </a:ext>
            </a:extLst>
          </p:cNvPr>
          <p:cNvSpPr>
            <a:spLocks noGrp="1"/>
          </p:cNvSpPr>
          <p:nvPr>
            <p:ph idx="1"/>
          </p:nvPr>
        </p:nvSpPr>
        <p:spPr/>
        <p:txBody>
          <a:bodyPr/>
          <a:lstStyle/>
          <a:p>
            <a:r>
              <a:rPr lang="en-US" sz="1800" dirty="0"/>
              <a:t>Variable Selection and Data Partitioning</a:t>
            </a:r>
          </a:p>
          <a:p>
            <a:r>
              <a:rPr lang="en-US" sz="1800" dirty="0"/>
              <a:t>Linear and Logistic Regression</a:t>
            </a:r>
          </a:p>
          <a:p>
            <a:r>
              <a:rPr lang="en-US" sz="1800" dirty="0"/>
              <a:t>Decision Trees and Forests</a:t>
            </a:r>
          </a:p>
          <a:p>
            <a:r>
              <a:rPr lang="en-US" sz="1800" dirty="0"/>
              <a:t>Neural Networks</a:t>
            </a:r>
          </a:p>
          <a:p>
            <a:r>
              <a:rPr lang="en-US" sz="1800" dirty="0"/>
              <a:t>Model Assessment and Implementation</a:t>
            </a:r>
          </a:p>
          <a:p>
            <a:endParaRPr lang="en-US" dirty="0"/>
          </a:p>
          <a:p>
            <a:endParaRPr lang="en-US" dirty="0"/>
          </a:p>
        </p:txBody>
      </p:sp>
    </p:spTree>
    <p:extLst>
      <p:ext uri="{BB962C8B-B14F-4D97-AF65-F5344CB8AC3E}">
        <p14:creationId xmlns:p14="http://schemas.microsoft.com/office/powerpoint/2010/main" val="2532831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1CDDB-F56F-4EBC-B17C-4A2D86BCF0F2}"/>
              </a:ext>
            </a:extLst>
          </p:cNvPr>
          <p:cNvSpPr>
            <a:spLocks noGrp="1"/>
          </p:cNvSpPr>
          <p:nvPr>
            <p:ph type="title"/>
          </p:nvPr>
        </p:nvSpPr>
        <p:spPr/>
        <p:txBody>
          <a:bodyPr/>
          <a:lstStyle/>
          <a:p>
            <a:r>
              <a:rPr lang="en-US" dirty="0"/>
              <a:t>Class Days</a:t>
            </a:r>
          </a:p>
        </p:txBody>
      </p:sp>
      <p:sp>
        <p:nvSpPr>
          <p:cNvPr id="3" name="Content Placeholder 2">
            <a:extLst>
              <a:ext uri="{FF2B5EF4-FFF2-40B4-BE49-F238E27FC236}">
                <a16:creationId xmlns:a16="http://schemas.microsoft.com/office/drawing/2014/main" id="{AE425867-B9F2-4B8E-AADE-71F79CA72EEC}"/>
              </a:ext>
            </a:extLst>
          </p:cNvPr>
          <p:cNvSpPr>
            <a:spLocks noGrp="1"/>
          </p:cNvSpPr>
          <p:nvPr>
            <p:ph idx="1"/>
          </p:nvPr>
        </p:nvSpPr>
        <p:spPr/>
        <p:txBody>
          <a:bodyPr/>
          <a:lstStyle/>
          <a:p>
            <a:pPr marL="342900" indent="-342900">
              <a:buFont typeface="+mj-lt"/>
              <a:buAutoNum type="arabicPeriod"/>
            </a:pPr>
            <a:r>
              <a:rPr lang="en-US" sz="2000" dirty="0"/>
              <a:t>Monday, March 22</a:t>
            </a:r>
          </a:p>
          <a:p>
            <a:pPr marL="342900" indent="-342900">
              <a:buFont typeface="+mj-lt"/>
              <a:buAutoNum type="arabicPeriod"/>
            </a:pPr>
            <a:r>
              <a:rPr lang="en-US" sz="2000" dirty="0"/>
              <a:t>Thursday, March 25</a:t>
            </a:r>
          </a:p>
          <a:p>
            <a:pPr marL="342900" indent="-342900">
              <a:buFont typeface="+mj-lt"/>
              <a:buAutoNum type="arabicPeriod"/>
            </a:pPr>
            <a:r>
              <a:rPr lang="en-US" sz="2000" dirty="0"/>
              <a:t>Monday, March 29</a:t>
            </a:r>
          </a:p>
          <a:p>
            <a:pPr marL="342900" indent="-342900">
              <a:buFont typeface="+mj-lt"/>
              <a:buAutoNum type="arabicPeriod"/>
            </a:pPr>
            <a:r>
              <a:rPr lang="en-US" sz="2000" dirty="0"/>
              <a:t>Monday, April 1</a:t>
            </a:r>
          </a:p>
          <a:p>
            <a:pPr marL="342900" indent="-342900">
              <a:buFont typeface="+mj-lt"/>
              <a:buAutoNum type="arabicPeriod"/>
            </a:pPr>
            <a:r>
              <a:rPr lang="en-US" sz="2000" dirty="0"/>
              <a:t>Thursday, April 12</a:t>
            </a:r>
          </a:p>
          <a:p>
            <a:pPr marL="342900" indent="-342900">
              <a:buFont typeface="+mj-lt"/>
              <a:buAutoNum type="arabicPeriod"/>
            </a:pPr>
            <a:r>
              <a:rPr lang="en-US" sz="2000" dirty="0"/>
              <a:t>Monday, April 19</a:t>
            </a:r>
          </a:p>
          <a:p>
            <a:pPr marL="342900" indent="-342900">
              <a:buFont typeface="+mj-lt"/>
              <a:buAutoNum type="arabicPeriod"/>
            </a:pPr>
            <a:r>
              <a:rPr lang="en-US" sz="2000" dirty="0"/>
              <a:t>Thursday April 22</a:t>
            </a:r>
            <a:endParaRPr lang="en-US" dirty="0"/>
          </a:p>
        </p:txBody>
      </p:sp>
    </p:spTree>
    <p:extLst>
      <p:ext uri="{BB962C8B-B14F-4D97-AF65-F5344CB8AC3E}">
        <p14:creationId xmlns:p14="http://schemas.microsoft.com/office/powerpoint/2010/main" val="986988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BBBEA-34B3-473D-9327-570A76C52790}"/>
              </a:ext>
            </a:extLst>
          </p:cNvPr>
          <p:cNvSpPr>
            <a:spLocks noGrp="1"/>
          </p:cNvSpPr>
          <p:nvPr>
            <p:ph type="title"/>
          </p:nvPr>
        </p:nvSpPr>
        <p:spPr/>
        <p:txBody>
          <a:bodyPr/>
          <a:lstStyle/>
          <a:p>
            <a:r>
              <a:rPr lang="en-US" dirty="0"/>
              <a:t>Grading</a:t>
            </a:r>
          </a:p>
        </p:txBody>
      </p:sp>
      <p:graphicFrame>
        <p:nvGraphicFramePr>
          <p:cNvPr id="4" name="Table 4">
            <a:extLst>
              <a:ext uri="{FF2B5EF4-FFF2-40B4-BE49-F238E27FC236}">
                <a16:creationId xmlns:a16="http://schemas.microsoft.com/office/drawing/2014/main" id="{8E340FF1-F6D1-450F-B97F-698139FCE614}"/>
              </a:ext>
            </a:extLst>
          </p:cNvPr>
          <p:cNvGraphicFramePr>
            <a:graphicFrameLocks noGrp="1"/>
          </p:cNvGraphicFramePr>
          <p:nvPr>
            <p:ph idx="1"/>
            <p:extLst>
              <p:ext uri="{D42A27DB-BD31-4B8C-83A1-F6EECF244321}">
                <p14:modId xmlns:p14="http://schemas.microsoft.com/office/powerpoint/2010/main" val="250116937"/>
              </p:ext>
            </p:extLst>
          </p:nvPr>
        </p:nvGraphicFramePr>
        <p:xfrm>
          <a:off x="508000" y="1620838"/>
          <a:ext cx="6446838" cy="1854200"/>
        </p:xfrm>
        <a:graphic>
          <a:graphicData uri="http://schemas.openxmlformats.org/drawingml/2006/table">
            <a:tbl>
              <a:tblPr firstRow="1" bandRow="1">
                <a:tableStyleId>{5C22544A-7EE6-4342-B048-85BDC9FD1C3A}</a:tableStyleId>
              </a:tblPr>
              <a:tblGrid>
                <a:gridCol w="3223419">
                  <a:extLst>
                    <a:ext uri="{9D8B030D-6E8A-4147-A177-3AD203B41FA5}">
                      <a16:colId xmlns:a16="http://schemas.microsoft.com/office/drawing/2014/main" val="1906776059"/>
                    </a:ext>
                  </a:extLst>
                </a:gridCol>
                <a:gridCol w="3223419">
                  <a:extLst>
                    <a:ext uri="{9D8B030D-6E8A-4147-A177-3AD203B41FA5}">
                      <a16:colId xmlns:a16="http://schemas.microsoft.com/office/drawing/2014/main" val="3605509264"/>
                    </a:ext>
                  </a:extLst>
                </a:gridCol>
              </a:tblGrid>
              <a:tr h="370840">
                <a:tc>
                  <a:txBody>
                    <a:bodyPr/>
                    <a:lstStyle/>
                    <a:p>
                      <a:r>
                        <a:rPr lang="en-US" dirty="0"/>
                        <a:t>Activity</a:t>
                      </a:r>
                    </a:p>
                  </a:txBody>
                  <a:tcPr/>
                </a:tc>
                <a:tc>
                  <a:txBody>
                    <a:bodyPr/>
                    <a:lstStyle/>
                    <a:p>
                      <a:r>
                        <a:rPr lang="en-US" dirty="0"/>
                        <a:t>Percentage of Grade</a:t>
                      </a:r>
                    </a:p>
                  </a:txBody>
                  <a:tcPr/>
                </a:tc>
                <a:extLst>
                  <a:ext uri="{0D108BD9-81ED-4DB2-BD59-A6C34878D82A}">
                    <a16:rowId xmlns:a16="http://schemas.microsoft.com/office/drawing/2014/main" val="4010698858"/>
                  </a:ext>
                </a:extLst>
              </a:tr>
              <a:tr h="370840">
                <a:tc>
                  <a:txBody>
                    <a:bodyPr/>
                    <a:lstStyle/>
                    <a:p>
                      <a:r>
                        <a:rPr lang="en-US" dirty="0"/>
                        <a:t>Class Attendance</a:t>
                      </a:r>
                    </a:p>
                  </a:txBody>
                  <a:tcPr/>
                </a:tc>
                <a:tc>
                  <a:txBody>
                    <a:bodyPr/>
                    <a:lstStyle/>
                    <a:p>
                      <a:r>
                        <a:rPr lang="en-US" dirty="0"/>
                        <a:t>10%</a:t>
                      </a:r>
                    </a:p>
                  </a:txBody>
                  <a:tcPr/>
                </a:tc>
                <a:extLst>
                  <a:ext uri="{0D108BD9-81ED-4DB2-BD59-A6C34878D82A}">
                    <a16:rowId xmlns:a16="http://schemas.microsoft.com/office/drawing/2014/main" val="3443541959"/>
                  </a:ext>
                </a:extLst>
              </a:tr>
              <a:tr h="370840">
                <a:tc>
                  <a:txBody>
                    <a:bodyPr/>
                    <a:lstStyle/>
                    <a:p>
                      <a:r>
                        <a:rPr lang="en-US" dirty="0"/>
                        <a:t>In-class Activities</a:t>
                      </a:r>
                    </a:p>
                  </a:txBody>
                  <a:tcPr/>
                </a:tc>
                <a:tc>
                  <a:txBody>
                    <a:bodyPr/>
                    <a:lstStyle/>
                    <a:p>
                      <a:r>
                        <a:rPr lang="en-US" dirty="0"/>
                        <a:t>10%</a:t>
                      </a:r>
                    </a:p>
                  </a:txBody>
                  <a:tcPr/>
                </a:tc>
                <a:extLst>
                  <a:ext uri="{0D108BD9-81ED-4DB2-BD59-A6C34878D82A}">
                    <a16:rowId xmlns:a16="http://schemas.microsoft.com/office/drawing/2014/main" val="1652826257"/>
                  </a:ext>
                </a:extLst>
              </a:tr>
              <a:tr h="370840">
                <a:tc>
                  <a:txBody>
                    <a:bodyPr/>
                    <a:lstStyle/>
                    <a:p>
                      <a:r>
                        <a:rPr lang="en-US" dirty="0"/>
                        <a:t>Five Homework Exercises</a:t>
                      </a:r>
                    </a:p>
                  </a:txBody>
                  <a:tcPr/>
                </a:tc>
                <a:tc>
                  <a:txBody>
                    <a:bodyPr/>
                    <a:lstStyle/>
                    <a:p>
                      <a:r>
                        <a:rPr lang="en-US" dirty="0"/>
                        <a:t>50%</a:t>
                      </a:r>
                    </a:p>
                  </a:txBody>
                  <a:tcPr/>
                </a:tc>
                <a:extLst>
                  <a:ext uri="{0D108BD9-81ED-4DB2-BD59-A6C34878D82A}">
                    <a16:rowId xmlns:a16="http://schemas.microsoft.com/office/drawing/2014/main" val="3614762710"/>
                  </a:ext>
                </a:extLst>
              </a:tr>
              <a:tr h="370840">
                <a:tc>
                  <a:txBody>
                    <a:bodyPr/>
                    <a:lstStyle/>
                    <a:p>
                      <a:r>
                        <a:rPr lang="en-US" dirty="0"/>
                        <a:t>Final Exam</a:t>
                      </a:r>
                    </a:p>
                  </a:txBody>
                  <a:tcPr/>
                </a:tc>
                <a:tc>
                  <a:txBody>
                    <a:bodyPr/>
                    <a:lstStyle/>
                    <a:p>
                      <a:r>
                        <a:rPr lang="en-US" dirty="0"/>
                        <a:t>30%</a:t>
                      </a:r>
                    </a:p>
                  </a:txBody>
                  <a:tcPr/>
                </a:tc>
                <a:extLst>
                  <a:ext uri="{0D108BD9-81ED-4DB2-BD59-A6C34878D82A}">
                    <a16:rowId xmlns:a16="http://schemas.microsoft.com/office/drawing/2014/main" val="146101865"/>
                  </a:ext>
                </a:extLst>
              </a:tr>
            </a:tbl>
          </a:graphicData>
        </a:graphic>
      </p:graphicFrame>
      <p:sp>
        <p:nvSpPr>
          <p:cNvPr id="3" name="TextBox 2">
            <a:extLst>
              <a:ext uri="{FF2B5EF4-FFF2-40B4-BE49-F238E27FC236}">
                <a16:creationId xmlns:a16="http://schemas.microsoft.com/office/drawing/2014/main" id="{0A79428D-DDFD-554D-868E-18CCC7E7C571}"/>
              </a:ext>
            </a:extLst>
          </p:cNvPr>
          <p:cNvSpPr txBox="1"/>
          <p:nvPr/>
        </p:nvSpPr>
        <p:spPr>
          <a:xfrm>
            <a:off x="508000" y="3707934"/>
            <a:ext cx="6165909" cy="738664"/>
          </a:xfrm>
          <a:prstGeom prst="rect">
            <a:avLst/>
          </a:prstGeom>
          <a:noFill/>
        </p:spPr>
        <p:txBody>
          <a:bodyPr wrap="square" rtlCol="0">
            <a:spAutoFit/>
          </a:bodyPr>
          <a:lstStyle/>
          <a:p>
            <a:r>
              <a:rPr lang="en-US" sz="1400" dirty="0"/>
              <a:t>NOTE: Assignments that ask for an analytical result, you may use other tools (e.g., Python or R) to arrive at the correct result. However, some exercises are specific to SAS technology and must be completed in SAS.</a:t>
            </a:r>
          </a:p>
        </p:txBody>
      </p:sp>
    </p:spTree>
    <p:extLst>
      <p:ext uri="{BB962C8B-B14F-4D97-AF65-F5344CB8AC3E}">
        <p14:creationId xmlns:p14="http://schemas.microsoft.com/office/powerpoint/2010/main" val="1680791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335-D877-F844-918A-608D6DD31533}"/>
              </a:ext>
            </a:extLst>
          </p:cNvPr>
          <p:cNvSpPr>
            <a:spLocks noGrp="1"/>
          </p:cNvSpPr>
          <p:nvPr>
            <p:ph type="title"/>
          </p:nvPr>
        </p:nvSpPr>
        <p:spPr/>
        <p:txBody>
          <a:bodyPr/>
          <a:lstStyle/>
          <a:p>
            <a:r>
              <a:rPr lang="en-US" dirty="0"/>
              <a:t>Course Materials</a:t>
            </a:r>
          </a:p>
        </p:txBody>
      </p:sp>
      <p:sp>
        <p:nvSpPr>
          <p:cNvPr id="3" name="Content Placeholder 2">
            <a:extLst>
              <a:ext uri="{FF2B5EF4-FFF2-40B4-BE49-F238E27FC236}">
                <a16:creationId xmlns:a16="http://schemas.microsoft.com/office/drawing/2014/main" id="{B5D29B3A-36B5-7042-9D4F-85ECFCD065AE}"/>
              </a:ext>
            </a:extLst>
          </p:cNvPr>
          <p:cNvSpPr>
            <a:spLocks noGrp="1"/>
          </p:cNvSpPr>
          <p:nvPr>
            <p:ph idx="1"/>
          </p:nvPr>
        </p:nvSpPr>
        <p:spPr/>
        <p:txBody>
          <a:bodyPr/>
          <a:lstStyle/>
          <a:p>
            <a:pPr marL="0" indent="0">
              <a:buNone/>
            </a:pPr>
            <a:r>
              <a:rPr lang="en-US" dirty="0"/>
              <a:t>Git Hub</a:t>
            </a:r>
          </a:p>
          <a:p>
            <a:pPr marL="0" indent="0">
              <a:buNone/>
            </a:pPr>
            <a:r>
              <a:rPr lang="en-US" dirty="0">
                <a:hlinkClick r:id="rId2"/>
              </a:rPr>
              <a:t>https://github.com/dokoch/Data_Mining_and_Analysis</a:t>
            </a:r>
            <a:endParaRPr lang="en-US" dirty="0"/>
          </a:p>
          <a:p>
            <a:pPr marL="0" indent="0">
              <a:buNone/>
            </a:pPr>
            <a:endParaRPr lang="en-US" dirty="0"/>
          </a:p>
          <a:p>
            <a:pPr marL="0" indent="0">
              <a:buNone/>
            </a:pPr>
            <a:r>
              <a:rPr lang="en-US" dirty="0"/>
              <a:t>Walkthrough...</a:t>
            </a:r>
          </a:p>
        </p:txBody>
      </p:sp>
    </p:spTree>
    <p:extLst>
      <p:ext uri="{BB962C8B-B14F-4D97-AF65-F5344CB8AC3E}">
        <p14:creationId xmlns:p14="http://schemas.microsoft.com/office/powerpoint/2010/main" val="1220095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E84AF-D9AE-4226-8D6C-36730CF579E6}"/>
              </a:ext>
            </a:extLst>
          </p:cNvPr>
          <p:cNvSpPr>
            <a:spLocks noGrp="1"/>
          </p:cNvSpPr>
          <p:nvPr>
            <p:ph type="title"/>
          </p:nvPr>
        </p:nvSpPr>
        <p:spPr/>
        <p:txBody>
          <a:bodyPr/>
          <a:lstStyle/>
          <a:p>
            <a:r>
              <a:rPr lang="en-US" dirty="0"/>
              <a:t>It’s About the Data Mining Process</a:t>
            </a:r>
          </a:p>
        </p:txBody>
      </p:sp>
      <p:sp>
        <p:nvSpPr>
          <p:cNvPr id="3" name="Content Placeholder 2">
            <a:extLst>
              <a:ext uri="{FF2B5EF4-FFF2-40B4-BE49-F238E27FC236}">
                <a16:creationId xmlns:a16="http://schemas.microsoft.com/office/drawing/2014/main" id="{21F5C780-3337-449D-ACD7-5E92F525A178}"/>
              </a:ext>
            </a:extLst>
          </p:cNvPr>
          <p:cNvSpPr>
            <a:spLocks noGrp="1"/>
          </p:cNvSpPr>
          <p:nvPr>
            <p:ph idx="1"/>
          </p:nvPr>
        </p:nvSpPr>
        <p:spPr/>
        <p:txBody>
          <a:bodyPr/>
          <a:lstStyle/>
          <a:p>
            <a:pPr marL="342900" indent="-342900">
              <a:buFont typeface="+mj-lt"/>
              <a:buAutoNum type="arabicPeriod"/>
            </a:pPr>
            <a:r>
              <a:rPr lang="en-US" sz="2000" dirty="0"/>
              <a:t>Business Problems to Solve</a:t>
            </a:r>
          </a:p>
          <a:p>
            <a:pPr marL="342900" indent="-342900">
              <a:buFont typeface="+mj-lt"/>
              <a:buAutoNum type="arabicPeriod"/>
            </a:pPr>
            <a:r>
              <a:rPr lang="en-US" sz="2000" dirty="0"/>
              <a:t>Data Sourcing and Preparation</a:t>
            </a:r>
          </a:p>
          <a:p>
            <a:pPr marL="342900" indent="-342900">
              <a:buFont typeface="+mj-lt"/>
              <a:buAutoNum type="arabicPeriod"/>
            </a:pPr>
            <a:r>
              <a:rPr lang="en-US" sz="2000" dirty="0"/>
              <a:t>Exploratory Data Analysis</a:t>
            </a:r>
          </a:p>
          <a:p>
            <a:pPr marL="342900" indent="-342900">
              <a:buFont typeface="+mj-lt"/>
              <a:buAutoNum type="arabicPeriod"/>
            </a:pPr>
            <a:r>
              <a:rPr lang="en-US" sz="2000" dirty="0"/>
              <a:t>Data Modeling</a:t>
            </a:r>
          </a:p>
          <a:p>
            <a:pPr marL="342900" indent="-342900">
              <a:buFont typeface="+mj-lt"/>
              <a:buAutoNum type="arabicPeriod"/>
            </a:pPr>
            <a:r>
              <a:rPr lang="en-US" sz="2000" dirty="0"/>
              <a:t>Model Deployment</a:t>
            </a:r>
          </a:p>
          <a:p>
            <a:pPr marL="342900" indent="-342900">
              <a:buFont typeface="+mj-lt"/>
              <a:buAutoNum type="arabicPeriod"/>
            </a:pPr>
            <a:r>
              <a:rPr lang="en-US" sz="2000" dirty="0"/>
              <a:t>Monitoring and Evaluation</a:t>
            </a:r>
            <a:endParaRPr lang="en-US" dirty="0"/>
          </a:p>
        </p:txBody>
      </p:sp>
    </p:spTree>
    <p:extLst>
      <p:ext uri="{BB962C8B-B14F-4D97-AF65-F5344CB8AC3E}">
        <p14:creationId xmlns:p14="http://schemas.microsoft.com/office/powerpoint/2010/main" val="2325140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260AF-3420-462D-8849-BDFE6412CB8B}"/>
              </a:ext>
            </a:extLst>
          </p:cNvPr>
          <p:cNvSpPr>
            <a:spLocks noGrp="1"/>
          </p:cNvSpPr>
          <p:nvPr>
            <p:ph type="title"/>
          </p:nvPr>
        </p:nvSpPr>
        <p:spPr/>
        <p:txBody>
          <a:bodyPr/>
          <a:lstStyle/>
          <a:p>
            <a:r>
              <a:rPr lang="en-US" dirty="0"/>
              <a:t>Iterative Analytical Life Cycle</a:t>
            </a:r>
          </a:p>
        </p:txBody>
      </p:sp>
      <p:pic>
        <p:nvPicPr>
          <p:cNvPr id="5" name="Content Placeholder 4">
            <a:extLst>
              <a:ext uri="{FF2B5EF4-FFF2-40B4-BE49-F238E27FC236}">
                <a16:creationId xmlns:a16="http://schemas.microsoft.com/office/drawing/2014/main" id="{059902C5-1541-4E5D-B7D7-11D4640FCED3}"/>
              </a:ext>
            </a:extLst>
          </p:cNvPr>
          <p:cNvPicPr>
            <a:picLocks noGrp="1" noChangeAspect="1"/>
          </p:cNvPicPr>
          <p:nvPr>
            <p:ph idx="1"/>
          </p:nvPr>
        </p:nvPicPr>
        <p:blipFill>
          <a:blip r:embed="rId3"/>
          <a:stretch>
            <a:fillRect/>
          </a:stretch>
        </p:blipFill>
        <p:spPr>
          <a:xfrm>
            <a:off x="89517" y="952500"/>
            <a:ext cx="6383853" cy="3976745"/>
          </a:xfrm>
        </p:spPr>
      </p:pic>
      <p:sp>
        <p:nvSpPr>
          <p:cNvPr id="4" name="Content Placeholder 2">
            <a:extLst>
              <a:ext uri="{FF2B5EF4-FFF2-40B4-BE49-F238E27FC236}">
                <a16:creationId xmlns:a16="http://schemas.microsoft.com/office/drawing/2014/main" id="{815FAFD0-E00C-EE46-B0C6-C95AEEE69201}"/>
              </a:ext>
            </a:extLst>
          </p:cNvPr>
          <p:cNvSpPr txBox="1">
            <a:spLocks/>
          </p:cNvSpPr>
          <p:nvPr/>
        </p:nvSpPr>
        <p:spPr>
          <a:xfrm>
            <a:off x="6891854" y="1300986"/>
            <a:ext cx="2114026" cy="2541528"/>
          </a:xfrm>
          <a:prstGeom prst="rect">
            <a:avLst/>
          </a:prstGeom>
        </p:spPr>
        <p:txBody>
          <a:bodyPr vert="horz" lIns="91440" tIns="45720" rIns="91440" bIns="45720" rtlCol="0">
            <a:normAutofit fontScale="70000" lnSpcReduction="20000"/>
          </a:bodyPr>
          <a:lst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a:lstStyle>
          <a:p>
            <a:pPr marL="342900" indent="-342900">
              <a:buFont typeface="+mj-lt"/>
              <a:buAutoNum type="arabicPeriod"/>
            </a:pPr>
            <a:r>
              <a:rPr lang="en-US" sz="2000" dirty="0"/>
              <a:t>Business Problems to Solve</a:t>
            </a:r>
          </a:p>
          <a:p>
            <a:pPr marL="342900" indent="-342900">
              <a:buFont typeface="+mj-lt"/>
              <a:buAutoNum type="arabicPeriod"/>
            </a:pPr>
            <a:r>
              <a:rPr lang="en-US" sz="2000" dirty="0"/>
              <a:t>Data Sourcing and Preparation</a:t>
            </a:r>
          </a:p>
          <a:p>
            <a:pPr marL="342900" indent="-342900">
              <a:buFont typeface="+mj-lt"/>
              <a:buAutoNum type="arabicPeriod"/>
            </a:pPr>
            <a:r>
              <a:rPr lang="en-US" sz="2000" dirty="0"/>
              <a:t>Exploratory Data Analysis</a:t>
            </a:r>
          </a:p>
          <a:p>
            <a:pPr marL="342900" indent="-342900">
              <a:buFont typeface="+mj-lt"/>
              <a:buAutoNum type="arabicPeriod"/>
            </a:pPr>
            <a:r>
              <a:rPr lang="en-US" sz="2000" dirty="0"/>
              <a:t>Data Modeling</a:t>
            </a:r>
          </a:p>
          <a:p>
            <a:pPr marL="342900" indent="-342900">
              <a:buFont typeface="+mj-lt"/>
              <a:buAutoNum type="arabicPeriod"/>
            </a:pPr>
            <a:r>
              <a:rPr lang="en-US" sz="2000" dirty="0"/>
              <a:t>Model Deployment</a:t>
            </a:r>
          </a:p>
          <a:p>
            <a:pPr marL="342900" indent="-342900">
              <a:buFont typeface="+mj-lt"/>
              <a:buAutoNum type="arabicPeriod"/>
            </a:pPr>
            <a:r>
              <a:rPr lang="en-US" sz="2000" dirty="0"/>
              <a:t>Monitoring and Evaluation</a:t>
            </a:r>
            <a:endParaRPr lang="en-US" dirty="0"/>
          </a:p>
        </p:txBody>
      </p:sp>
    </p:spTree>
    <p:extLst>
      <p:ext uri="{BB962C8B-B14F-4D97-AF65-F5344CB8AC3E}">
        <p14:creationId xmlns:p14="http://schemas.microsoft.com/office/powerpoint/2010/main" val="3805496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Oval 2"/>
          <p:cNvSpPr>
            <a:spLocks noChangeArrowheads="1"/>
          </p:cNvSpPr>
          <p:nvPr>
            <p:custDataLst>
              <p:tags r:id="rId1"/>
            </p:custDataLst>
          </p:nvPr>
        </p:nvSpPr>
        <p:spPr bwMode="auto">
          <a:xfrm>
            <a:off x="2926742" y="2436381"/>
            <a:ext cx="1733183" cy="1600200"/>
          </a:xfrm>
          <a:prstGeom prst="ellipse">
            <a:avLst/>
          </a:prstGeom>
          <a:gradFill flip="none" rotWithShape="1">
            <a:gsLst>
              <a:gs pos="0">
                <a:srgbClr val="969696">
                  <a:shade val="30000"/>
                  <a:satMod val="115000"/>
                </a:srgbClr>
              </a:gs>
              <a:gs pos="50000">
                <a:srgbClr val="969696">
                  <a:shade val="67500"/>
                  <a:satMod val="115000"/>
                </a:srgbClr>
              </a:gs>
              <a:gs pos="100000">
                <a:srgbClr val="969696">
                  <a:shade val="100000"/>
                  <a:satMod val="115000"/>
                </a:srgbClr>
              </a:gs>
            </a:gsLst>
            <a:path path="circle">
              <a:fillToRect l="50000" t="50000" r="50000" b="50000"/>
            </a:path>
            <a:tileRect/>
          </a:gradFill>
          <a:ln>
            <a:noFill/>
          </a:ln>
          <a:effectLst>
            <a:glow rad="101600">
              <a:schemeClr val="accent6">
                <a:satMod val="175000"/>
                <a:alpha val="40000"/>
              </a:schemeClr>
            </a:glow>
          </a:effec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endParaRPr lang="en-US" altLang="en-US" sz="1661" dirty="0"/>
          </a:p>
        </p:txBody>
      </p:sp>
      <p:sp>
        <p:nvSpPr>
          <p:cNvPr id="71685" name="Oval 4"/>
          <p:cNvSpPr>
            <a:spLocks noChangeArrowheads="1"/>
          </p:cNvSpPr>
          <p:nvPr>
            <p:custDataLst>
              <p:tags r:id="rId2"/>
            </p:custDataLst>
          </p:nvPr>
        </p:nvSpPr>
        <p:spPr bwMode="auto">
          <a:xfrm>
            <a:off x="2203023" y="1473625"/>
            <a:ext cx="1752967" cy="1617785"/>
          </a:xfrm>
          <a:prstGeom prst="ellipse">
            <a:avLst/>
          </a:prstGeom>
          <a:noFill/>
          <a:ln w="38100">
            <a:solidFill>
              <a:srgbClr val="0099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endParaRPr lang="en-US" altLang="en-US" sz="1661" dirty="0"/>
          </a:p>
        </p:txBody>
      </p:sp>
      <p:sp>
        <p:nvSpPr>
          <p:cNvPr id="71686" name="Oval 5"/>
          <p:cNvSpPr>
            <a:spLocks noChangeArrowheads="1"/>
          </p:cNvSpPr>
          <p:nvPr>
            <p:custDataLst>
              <p:tags r:id="rId3"/>
            </p:custDataLst>
          </p:nvPr>
        </p:nvSpPr>
        <p:spPr bwMode="auto">
          <a:xfrm>
            <a:off x="3360384" y="1500002"/>
            <a:ext cx="1751867" cy="1617785"/>
          </a:xfrm>
          <a:prstGeom prst="ellipse">
            <a:avLst/>
          </a:prstGeom>
          <a:noFill/>
          <a:ln w="38100">
            <a:solidFill>
              <a:srgbClr val="00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endParaRPr lang="en-US" altLang="en-US" sz="1661" dirty="0"/>
          </a:p>
        </p:txBody>
      </p:sp>
      <p:sp>
        <p:nvSpPr>
          <p:cNvPr id="71687" name="Oval 6"/>
          <p:cNvSpPr>
            <a:spLocks noChangeArrowheads="1"/>
          </p:cNvSpPr>
          <p:nvPr>
            <p:custDataLst>
              <p:tags r:id="rId4"/>
            </p:custDataLst>
          </p:nvPr>
        </p:nvSpPr>
        <p:spPr bwMode="auto">
          <a:xfrm>
            <a:off x="4051058" y="2471551"/>
            <a:ext cx="1751867" cy="1617785"/>
          </a:xfrm>
          <a:prstGeom prst="ellipse">
            <a:avLst/>
          </a:prstGeom>
          <a:noFill/>
          <a:ln w="38100">
            <a:solidFill>
              <a:srgbClr val="FF33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endParaRPr lang="en-US" altLang="en-US" sz="1661" dirty="0"/>
          </a:p>
        </p:txBody>
      </p:sp>
      <p:sp>
        <p:nvSpPr>
          <p:cNvPr id="71688" name="Oval 7"/>
          <p:cNvSpPr>
            <a:spLocks noChangeArrowheads="1"/>
          </p:cNvSpPr>
          <p:nvPr>
            <p:custDataLst>
              <p:tags r:id="rId5"/>
            </p:custDataLst>
          </p:nvPr>
        </p:nvSpPr>
        <p:spPr bwMode="auto">
          <a:xfrm>
            <a:off x="1657351" y="3087013"/>
            <a:ext cx="1752967" cy="1617785"/>
          </a:xfrm>
          <a:prstGeom prst="ellipse">
            <a:avLst/>
          </a:prstGeom>
          <a:noFill/>
          <a:ln w="38100">
            <a:solidFill>
              <a:srgbClr val="00CC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endParaRPr lang="en-US" altLang="en-US" sz="1661" dirty="0"/>
          </a:p>
        </p:txBody>
      </p:sp>
      <p:sp>
        <p:nvSpPr>
          <p:cNvPr id="71689" name="Oval 8"/>
          <p:cNvSpPr>
            <a:spLocks noChangeArrowheads="1"/>
          </p:cNvSpPr>
          <p:nvPr>
            <p:custDataLst>
              <p:tags r:id="rId6"/>
            </p:custDataLst>
          </p:nvPr>
        </p:nvSpPr>
        <p:spPr bwMode="auto">
          <a:xfrm>
            <a:off x="2402500" y="1952805"/>
            <a:ext cx="2781667" cy="2567354"/>
          </a:xfrm>
          <a:prstGeom prst="ellipse">
            <a:avLst/>
          </a:prstGeom>
          <a:noFill/>
          <a:ln w="38100">
            <a:solidFill>
              <a:srgbClr val="00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endParaRPr lang="en-US" altLang="en-US" sz="1661" dirty="0"/>
          </a:p>
        </p:txBody>
      </p:sp>
      <p:sp>
        <p:nvSpPr>
          <p:cNvPr id="71690" name="Oval 9"/>
          <p:cNvSpPr>
            <a:spLocks noChangeArrowheads="1"/>
          </p:cNvSpPr>
          <p:nvPr>
            <p:custDataLst>
              <p:tags r:id="rId7"/>
            </p:custDataLst>
          </p:nvPr>
        </p:nvSpPr>
        <p:spPr bwMode="auto">
          <a:xfrm>
            <a:off x="3993908" y="2313291"/>
            <a:ext cx="3009167" cy="1951892"/>
          </a:xfrm>
          <a:prstGeom prst="ellipse">
            <a:avLst/>
          </a:prstGeom>
          <a:noFill/>
          <a:ln w="38100">
            <a:solidFill>
              <a:srgbClr val="80008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endParaRPr lang="en-US" altLang="en-US" sz="1661" dirty="0"/>
          </a:p>
        </p:txBody>
      </p:sp>
      <p:sp>
        <p:nvSpPr>
          <p:cNvPr id="71691" name="Rectangle 10"/>
          <p:cNvSpPr>
            <a:spLocks noChangeArrowheads="1"/>
          </p:cNvSpPr>
          <p:nvPr>
            <p:custDataLst>
              <p:tags r:id="rId8"/>
            </p:custDataLst>
          </p:nvPr>
        </p:nvSpPr>
        <p:spPr bwMode="auto">
          <a:xfrm>
            <a:off x="1719356" y="3702474"/>
            <a:ext cx="1136407" cy="57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3744" tIns="31873" rIns="63744" bIns="31873">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661" b="1" dirty="0">
                <a:solidFill>
                  <a:srgbClr val="00CC99"/>
                </a:solidFill>
                <a:latin typeface="Arial" panose="020B0604020202020204" pitchFamily="34" charset="0"/>
              </a:rPr>
              <a:t>Computer Vision</a:t>
            </a:r>
            <a:endParaRPr lang="en-US" altLang="en-US" sz="1661" b="1" dirty="0">
              <a:solidFill>
                <a:srgbClr val="009999"/>
              </a:solidFill>
              <a:latin typeface="Arial" panose="020B0604020202020204" pitchFamily="34" charset="0"/>
            </a:endParaRPr>
          </a:p>
        </p:txBody>
      </p:sp>
      <p:sp>
        <p:nvSpPr>
          <p:cNvPr id="71692" name="Rectangle 11"/>
          <p:cNvSpPr>
            <a:spLocks noChangeArrowheads="1"/>
          </p:cNvSpPr>
          <p:nvPr>
            <p:custDataLst>
              <p:tags r:id="rId9"/>
            </p:custDataLst>
          </p:nvPr>
        </p:nvSpPr>
        <p:spPr bwMode="auto">
          <a:xfrm>
            <a:off x="2541452" y="1652326"/>
            <a:ext cx="1076108" cy="319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744" tIns="31873" rIns="63744" bIns="31873">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661" b="1" dirty="0">
                <a:solidFill>
                  <a:srgbClr val="0099FF"/>
                </a:solidFill>
                <a:latin typeface="Arial" panose="020B0604020202020204" pitchFamily="34" charset="0"/>
              </a:rPr>
              <a:t>Statistics</a:t>
            </a:r>
          </a:p>
        </p:txBody>
      </p:sp>
      <p:sp>
        <p:nvSpPr>
          <p:cNvPr id="71693" name="Rectangle 12"/>
          <p:cNvSpPr>
            <a:spLocks noChangeArrowheads="1"/>
          </p:cNvSpPr>
          <p:nvPr>
            <p:custDataLst>
              <p:tags r:id="rId10"/>
            </p:custDataLst>
          </p:nvPr>
        </p:nvSpPr>
        <p:spPr bwMode="auto">
          <a:xfrm>
            <a:off x="3737099" y="1595684"/>
            <a:ext cx="1335795" cy="319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744" tIns="31873" rIns="63744" bIns="31873">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661" b="1" dirty="0">
                <a:solidFill>
                  <a:srgbClr val="009900"/>
                </a:solidFill>
                <a:latin typeface="Arial" panose="020B0604020202020204" pitchFamily="34" charset="0"/>
              </a:rPr>
              <a:t>Data Mining</a:t>
            </a:r>
            <a:endParaRPr lang="en-US" altLang="en-US" sz="1661" b="1" dirty="0">
              <a:solidFill>
                <a:schemeClr val="accent1"/>
              </a:solidFill>
              <a:latin typeface="Arial" panose="020B0604020202020204" pitchFamily="34" charset="0"/>
            </a:endParaRPr>
          </a:p>
        </p:txBody>
      </p:sp>
      <p:sp>
        <p:nvSpPr>
          <p:cNvPr id="71694" name="Rectangle 13"/>
          <p:cNvSpPr>
            <a:spLocks noChangeArrowheads="1"/>
          </p:cNvSpPr>
          <p:nvPr>
            <p:custDataLst>
              <p:tags r:id="rId11"/>
            </p:custDataLst>
          </p:nvPr>
        </p:nvSpPr>
        <p:spPr bwMode="auto">
          <a:xfrm>
            <a:off x="2888646" y="4004158"/>
            <a:ext cx="1831122" cy="319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744" tIns="31873" rIns="63744" bIns="31873">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661" b="1" dirty="0">
                <a:solidFill>
                  <a:srgbClr val="003399"/>
                </a:solidFill>
                <a:latin typeface="Arial" panose="020B0604020202020204" pitchFamily="34" charset="0"/>
              </a:rPr>
              <a:t>Neurocomputing</a:t>
            </a:r>
            <a:endParaRPr lang="en-US" altLang="en-US" sz="1661" b="1" dirty="0">
              <a:solidFill>
                <a:schemeClr val="accent2"/>
              </a:solidFill>
              <a:latin typeface="Arial" panose="020B0604020202020204" pitchFamily="34" charset="0"/>
            </a:endParaRPr>
          </a:p>
        </p:txBody>
      </p:sp>
      <p:sp>
        <p:nvSpPr>
          <p:cNvPr id="71695" name="Rectangle 14"/>
          <p:cNvSpPr>
            <a:spLocks noChangeArrowheads="1"/>
          </p:cNvSpPr>
          <p:nvPr>
            <p:custDataLst>
              <p:tags r:id="rId12"/>
            </p:custDataLst>
          </p:nvPr>
        </p:nvSpPr>
        <p:spPr bwMode="auto">
          <a:xfrm>
            <a:off x="4594425" y="2842603"/>
            <a:ext cx="1322359" cy="57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3744" tIns="31873" rIns="63744" bIns="31873">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661" b="1" dirty="0">
                <a:solidFill>
                  <a:srgbClr val="FF33CC"/>
                </a:solidFill>
                <a:latin typeface="Arial" panose="020B0604020202020204" pitchFamily="34" charset="0"/>
              </a:rPr>
              <a:t>Artificial Intelligence</a:t>
            </a:r>
            <a:endParaRPr lang="en-US" altLang="en-US" sz="1661" b="1" dirty="0">
              <a:solidFill>
                <a:srgbClr val="CC0099"/>
              </a:solidFill>
              <a:latin typeface="Arial" panose="020B0604020202020204" pitchFamily="34" charset="0"/>
            </a:endParaRPr>
          </a:p>
        </p:txBody>
      </p:sp>
      <p:sp>
        <p:nvSpPr>
          <p:cNvPr id="71696" name="Rectangle 15"/>
          <p:cNvSpPr>
            <a:spLocks noChangeArrowheads="1"/>
          </p:cNvSpPr>
          <p:nvPr>
            <p:custDataLst>
              <p:tags r:id="rId13"/>
            </p:custDataLst>
          </p:nvPr>
        </p:nvSpPr>
        <p:spPr bwMode="auto">
          <a:xfrm>
            <a:off x="5802925" y="3122181"/>
            <a:ext cx="1191357" cy="57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3744" tIns="31873" rIns="63744" bIns="31873">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sz="1661" b="1" dirty="0">
                <a:solidFill>
                  <a:srgbClr val="800080"/>
                </a:solidFill>
                <a:latin typeface="Arial" panose="020B0604020202020204" pitchFamily="34" charset="0"/>
              </a:rPr>
              <a:t>Deep Learning</a:t>
            </a:r>
            <a:endParaRPr lang="en-US" altLang="en-US" sz="1661" b="1" dirty="0">
              <a:solidFill>
                <a:srgbClr val="660066"/>
              </a:solidFill>
              <a:latin typeface="Arial" panose="020B0604020202020204" pitchFamily="34" charset="0"/>
            </a:endParaRPr>
          </a:p>
        </p:txBody>
      </p:sp>
      <p:sp>
        <p:nvSpPr>
          <p:cNvPr id="71697" name="Rectangle 16"/>
          <p:cNvSpPr>
            <a:spLocks noChangeArrowheads="1"/>
          </p:cNvSpPr>
          <p:nvPr>
            <p:custDataLst>
              <p:tags r:id="rId14"/>
            </p:custDataLst>
          </p:nvPr>
        </p:nvSpPr>
        <p:spPr bwMode="auto">
          <a:xfrm>
            <a:off x="5524867" y="1517980"/>
            <a:ext cx="1610874" cy="831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3744" tIns="31873" rIns="63744" bIns="31873">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sz="1661" b="1" dirty="0">
                <a:solidFill>
                  <a:srgbClr val="808000"/>
                </a:solidFill>
                <a:latin typeface="Arial" panose="020B0604020202020204" pitchFamily="34" charset="0"/>
              </a:rPr>
              <a:t>Natural Language Processing</a:t>
            </a:r>
            <a:endParaRPr lang="en-US" altLang="en-US" sz="1661" b="1" dirty="0">
              <a:solidFill>
                <a:schemeClr val="bg2"/>
              </a:solidFill>
              <a:latin typeface="Arial" panose="020B0604020202020204" pitchFamily="34" charset="0"/>
            </a:endParaRPr>
          </a:p>
        </p:txBody>
      </p:sp>
      <p:sp>
        <p:nvSpPr>
          <p:cNvPr id="71698" name="Oval 17"/>
          <p:cNvSpPr>
            <a:spLocks noChangeArrowheads="1"/>
          </p:cNvSpPr>
          <p:nvPr>
            <p:custDataLst>
              <p:tags r:id="rId15"/>
            </p:custDataLst>
          </p:nvPr>
        </p:nvSpPr>
        <p:spPr bwMode="auto">
          <a:xfrm rot="3360000">
            <a:off x="4986889" y="123455"/>
            <a:ext cx="1018808" cy="4767629"/>
          </a:xfrm>
          <a:prstGeom prst="ellipse">
            <a:avLst/>
          </a:prstGeom>
          <a:noFill/>
          <a:ln w="38100">
            <a:solidFill>
              <a:srgbClr val="8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endParaRPr lang="en-US" altLang="en-US" sz="1661" dirty="0"/>
          </a:p>
        </p:txBody>
      </p:sp>
      <p:sp>
        <p:nvSpPr>
          <p:cNvPr id="71699" name="Rectangle 18"/>
          <p:cNvSpPr>
            <a:spLocks noChangeArrowheads="1"/>
          </p:cNvSpPr>
          <p:nvPr>
            <p:custDataLst>
              <p:tags r:id="rId16"/>
            </p:custDataLst>
          </p:nvPr>
        </p:nvSpPr>
        <p:spPr bwMode="auto">
          <a:xfrm>
            <a:off x="2971802" y="2963920"/>
            <a:ext cx="1530594" cy="57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3744" tIns="31873" rIns="63744" bIns="31873">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sz="1661" b="1" dirty="0">
                <a:solidFill>
                  <a:srgbClr val="FFFFFF"/>
                </a:solidFill>
                <a:effectLst>
                  <a:outerShdw blurRad="38100" dist="38100" dir="2700000" algn="tl">
                    <a:srgbClr val="000000">
                      <a:alpha val="43137"/>
                    </a:srgbClr>
                  </a:outerShdw>
                </a:effectLst>
                <a:latin typeface="Arial" panose="020B0604020202020204" pitchFamily="34" charset="0"/>
              </a:rPr>
              <a:t>Machine Learning</a:t>
            </a:r>
          </a:p>
        </p:txBody>
      </p:sp>
      <p:sp>
        <p:nvSpPr>
          <p:cNvPr id="21" name="Title 1">
            <a:extLst>
              <a:ext uri="{FF2B5EF4-FFF2-40B4-BE49-F238E27FC236}">
                <a16:creationId xmlns:a16="http://schemas.microsoft.com/office/drawing/2014/main" id="{52BE0DFE-4C2B-44DA-B56D-71C0B0C706D0}"/>
              </a:ext>
            </a:extLst>
          </p:cNvPr>
          <p:cNvSpPr>
            <a:spLocks noGrp="1"/>
          </p:cNvSpPr>
          <p:nvPr>
            <p:ph type="title"/>
            <p:custDataLst>
              <p:tags r:id="rId17"/>
            </p:custDataLst>
          </p:nvPr>
        </p:nvSpPr>
        <p:spPr/>
        <p:txBody>
          <a:bodyPr/>
          <a:lstStyle/>
          <a:p>
            <a:r>
              <a:rPr lang="en-US" dirty="0"/>
              <a:t>How Does it Fit Together?</a:t>
            </a:r>
          </a:p>
        </p:txBody>
      </p:sp>
    </p:spTree>
    <p:extLst>
      <p:ext uri="{BB962C8B-B14F-4D97-AF65-F5344CB8AC3E}">
        <p14:creationId xmlns:p14="http://schemas.microsoft.com/office/powerpoint/2010/main" val="329915323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CHAPTERNUMBER" val="1"/>
  <p:tag name="SECTIONLABEL" val="Section"/>
  <p:tag name="APPENDIXLABEL" val="Appendix"/>
  <p:tag name="APPENDIXSTART" val="31"/>
  <p:tag name="STYLEVERSION" val="2010JUL"/>
  <p:tag name="PPTADDIN" val="C:\Users\debayo\My Documents\My Projects\SystemFiles\Templates\CDSPptAddin_2015.ppa"/>
  <p:tag name="ARTICULATE_SLIDE_THUMBNAIL_REFRESH" val="1"/>
  <p:tag name="ARTICULATE_PROJECT_OPEN" val="0"/>
  <p:tag name="ARTICULATE_SLIDE_COUNT" val="48"/>
  <p:tag name="SLIDENUMBERCLEANUP" val="True"/>
  <p:tag name="NOTESTAGS" val=""/>
  <p:tag name="CHAPTERTITLE" val="Programming in SAS® Studio"/>
  <p:tag name="CHAPTERHEADING" val="Lesson 1"/>
  <p:tag name="CHAPTERLABEL" val="Lesson"/>
  <p:tag name="PPTOBJECTDEFINITION" val="CDS"/>
  <p:tag name="MMPROD_UIPERSISTENCEDATA" val="MMPROD_UIPERSISTENCEDATA"/>
  <p:tag name="MMPROD_THEME_BG_IMAGE" val=""/>
  <p:tag name="MMPROD_UIDATA" val="&lt;database version=&quot;11.0&quot;&gt;&lt;object type=&quot;1&quot; unique_id=&quot;10001&quot;&gt;&lt;property id=&quot;20141&quot; value=&quot;LWSSPG38_001 Lesson 1&quot;/&gt;&lt;property id=&quot;20148&quot; value=&quot;5&quot;/&gt;&lt;property id=&quot;20184&quot; value=&quot;7&quot;/&gt;&lt;property id=&quot;20191&quot; value=&quot;Production&quot;/&gt;&lt;property id=&quot;20192&quot; value=&quot;https://sas.connectsolutions.com&quot;/&gt;&lt;property id=&quot;20250&quot; value=&quot;6&quot;/&gt;&lt;property id=&quot;20251&quot; value=&quot;0&quot;/&gt;&lt;property id=&quot;20259&quot; value=&quot;0&quot;/&gt;&lt;property id=&quot;20262&quot; value=&quot;922135131&quot;/&gt;&lt;property id=&quot;20263&quot; value=&quot;1&quot;/&gt;&lt;property id=&quot;20264&quot; value=&quot;1&quot;/&gt;&lt;object type=&quot;2&quot; unique_id=&quot;10002&quot;&gt;&lt;object type=&quot;3&quot; unique_id=&quot;45979&quot;&gt;&lt;property id=&quot;20148&quot; value=&quot;5&quot;/&gt;&lt;property id=&quot;20300&quot; value=&quot;Slide 21 - &amp;quot;Wrapper Code&amp;quot;&quot;/&gt;&lt;property id=&quot;20307&quot; value=&quot;473&quot;/&gt;&lt;property id=&quot;20309&quot; value=&quot;-1&quot;/&gt;&lt;/object&gt;&lt;object type=&quot;3&quot; unique_id=&quot;46002&quot;&gt;&lt;property id=&quot;20148&quot; value=&quot;5&quot;/&gt;&lt;property id=&quot;20300&quot; value=&quot;Slide 26 - &amp;quot;Wrapper Code&amp;quot;&quot;/&gt;&lt;property id=&quot;20307&quot; value=&quot;546&quot;/&gt;&lt;property id=&quot;20309&quot; value=&quot;-1&quot;/&gt;&lt;/object&gt;&lt;object type=&quot;3&quot; unique_id=&quot;47341&quot;&gt;&lt;property id=&quot;20148&quot; value=&quot;5&quot;/&gt;&lt;property id=&quot;20300&quot; value=&quot;Slide 8 - &amp;quot;1.01 Activity&amp;quot;&quot;/&gt;&lt;property id=&quot;20307&quot; value=&quot;611&quot;/&gt;&lt;property id=&quot;20309&quot; value=&quot;-1&quot;/&gt;&lt;/object&gt;&lt;object type=&quot;3&quot; unique_id=&quot;47342&quot;&gt;&lt;property id=&quot;20148&quot; value=&quot;5&quot;/&gt;&lt;property id=&quot;20300&quot; value=&quot;Slide 9 - &amp;quot;1.01 Activity – Correct Answer&amp;quot;&quot;/&gt;&lt;property id=&quot;20307&quot; value=&quot;612&quot;/&gt;&lt;property id=&quot;20309&quot; value=&quot;-1&quot;/&gt;&lt;/object&gt;&lt;object type=&quot;3&quot; unique_id=&quot;47343&quot;&gt;&lt;property id=&quot;20148&quot; value=&quot;5&quot;/&gt;&lt;property id=&quot;20300&quot; value=&quot;Slide 16 - &amp;quot;1.02 Activity&amp;quot;&quot;/&gt;&lt;property id=&quot;20307&quot; value=&quot;615&quot;/&gt;&lt;property id=&quot;20309&quot; value=&quot;-1&quot;/&gt;&lt;/object&gt;&lt;object type=&quot;3&quot; unique_id=&quot;47344&quot;&gt;&lt;property id=&quot;20148&quot; value=&quot;5&quot;/&gt;&lt;property id=&quot;20300&quot; value=&quot;Slide 19 - &amp;quot;1.03 Activity&amp;quot;&quot;/&gt;&lt;property id=&quot;20307&quot; value=&quot;616&quot;/&gt;&lt;property id=&quot;20309&quot; value=&quot;-1&quot;/&gt;&lt;/object&gt;&lt;object type=&quot;3&quot; unique_id=&quot;47345&quot;&gt;&lt;property id=&quot;20148&quot; value=&quot;5&quot;/&gt;&lt;property id=&quot;20300&quot; value=&quot;Slide 20 - &amp;quot;1.03 Activity – Correct Answer&amp;quot;&quot;/&gt;&lt;property id=&quot;20307&quot; value=&quot;617&quot;/&gt;&lt;property id=&quot;20309&quot; value=&quot;-1&quot;/&gt;&lt;/object&gt;&lt;object type=&quot;3&quot; unique_id=&quot;47346&quot;&gt;&lt;property id=&quot;20148&quot; value=&quot;5&quot;/&gt;&lt;property id=&quot;20300&quot; value=&quot;Slide 22 - &amp;quot;1.04 Activity&amp;quot;&quot;/&gt;&lt;property id=&quot;20307&quot; value=&quot;618&quot;/&gt;&lt;property id=&quot;20309&quot; value=&quot;-1&quot;/&gt;&lt;/object&gt;&lt;object type=&quot;3&quot; unique_id=&quot;47347&quot;&gt;&lt;property id=&quot;20148&quot; value=&quot;5&quot;/&gt;&lt;property id=&quot;20300&quot; value=&quot;Slide 23 - &amp;quot;1.04 Activity – Correct Answer&amp;quot;&quot;/&gt;&lt;property id=&quot;20307&quot; value=&quot;619&quot;/&gt;&lt;property id=&quot;20309&quot; value=&quot;-1&quot;/&gt;&lt;/object&gt;&lt;object type=&quot;3&quot; unique_id=&quot;47356&quot;&gt;&lt;property id=&quot;20148&quot; value=&quot;5&quot;/&gt;&lt;property id=&quot;20300&quot; value=&quot;Slide 37 - &amp;quot;1.06 Activity&amp;quot;&quot;/&gt;&lt;property id=&quot;20307&quot; value=&quot;623&quot;/&gt;&lt;property id=&quot;20309&quot; value=&quot;-1&quot;/&gt;&lt;/object&gt;&lt;object type=&quot;3&quot; unique_id=&quot;47357&quot;&gt;&lt;property id=&quot;20148&quot; value=&quot;5&quot;/&gt;&lt;property id=&quot;20300&quot; value=&quot;Slide 38 - &amp;quot;1.06 Activity – Correct Answer&amp;quot;&quot;/&gt;&lt;property id=&quot;20307&quot; value=&quot;624&quot;/&gt;&lt;property id=&quot;20309&quot; value=&quot;-1&quot;/&gt;&lt;/object&gt;&lt;object type=&quot;3&quot; unique_id=&quot;47358&quot;&gt;&lt;property id=&quot;20148&quot; value=&quot;5&quot;/&gt;&lt;property id=&quot;20300&quot; value=&quot;Slide 41 - &amp;quot;Activity Setup&amp;quot;&quot;/&gt;&lt;property id=&quot;20307&quot; value=&quot;625&quot;/&gt;&lt;property id=&quot;20309&quot; value=&quot;-1&quot;/&gt;&lt;/object&gt;&lt;object type=&quot;3&quot; unique_id=&quot;47359&quot;&gt;&lt;property id=&quot;20148&quot; value=&quot;5&quot;/&gt;&lt;property id=&quot;20300&quot; value=&quot;Slide 42 - &amp;quot;1.07 Activity&amp;quot;&quot;/&gt;&lt;property id=&quot;20307&quot; value=&quot;626&quot;/&gt;&lt;property id=&quot;20309&quot; value=&quot;-1&quot;/&gt;&lt;/object&gt;&lt;object type=&quot;3&quot; unique_id=&quot;47361&quot;&gt;&lt;property id=&quot;20148&quot; value=&quot;5&quot;/&gt;&lt;property id=&quot;20300&quot; value=&quot;Slide 43 - &amp;quot;1.07 Activity – Correct Answer&amp;quot;&quot;/&gt;&lt;property id=&quot;20307&quot; value=&quot;628&quot;/&gt;&lt;property id=&quot;20309&quot; value=&quot;-1&quot;/&gt;&lt;/object&gt;&lt;object type=&quot;3&quot; unique_id=&quot;48513&quot;&gt;&lt;property id=&quot;20148&quot; value=&quot;5&quot;/&gt;&lt;property id=&quot;20300&quot; value=&quot;Slide 27 - &amp;quot;Questions?&amp;quot;&quot;/&gt;&lt;property id=&quot;20307&quot; value=&quot;636&quot;/&gt;&lt;property id=&quot;20309&quot; value=&quot;-1&quot;/&gt;&lt;/object&gt;&lt;object type=&quot;3&quot; unique_id=&quot;48516&quot;&gt;&lt;property id=&quot;20148&quot; value=&quot;5&quot;/&gt;&lt;property id=&quot;20300&quot; value=&quot;Slide 32 - &amp;quot;Questions?&amp;quot;&quot;/&gt;&lt;property id=&quot;20307&quot; value=&quot;638&quot;/&gt;&lt;property id=&quot;20309&quot; value=&quot;-1&quot;/&gt;&lt;/object&gt;&lt;object type=&quot;3&quot; unique_id=&quot;48519&quot;&gt;&lt;property id=&quot;20148&quot; value=&quot;5&quot;/&gt;&lt;property id=&quot;20300&quot; value=&quot;Slide 49 - &amp;quot;Questions?&amp;quot;&quot;/&gt;&lt;property id=&quot;20307&quot; value=&quot;640&quot;/&gt;&lt;property id=&quot;20309&quot; value=&quot;-1&quot;/&gt;&lt;/object&gt;&lt;object type=&quot;3&quot; unique_id=&quot;50163&quot;&gt;&lt;property id=&quot;20148&quot; value=&quot;5&quot;/&gt;&lt;property id=&quot;20300&quot; value=&quot;Slide 17 - &amp;quot;1.02 Activity – Correct Answer&amp;quot;&quot;/&gt;&lt;property id=&quot;20307&quot; value=&quot;660&quot;/&gt;&lt;property id=&quot;20309&quot; value=&quot;-1&quot;/&gt;&lt;/object&gt;&lt;object type=&quot;3&quot; unique_id=&quot;50165&quot;&gt;&lt;property id=&quot;20148&quot; value=&quot;5&quot;/&gt;&lt;property id=&quot;20300&quot; value=&quot;Slide 40 - &amp;quot;Autoexec File&amp;quot;&quot;/&gt;&lt;property id=&quot;20307&quot; value=&quot;658&quot;/&gt;&lt;property id=&quot;20309&quot; value=&quot;-1&quot;/&gt;&lt;/object&gt;&lt;object type=&quot;3&quot; unique_id=&quot;50166&quot;&gt;&lt;property id=&quot;20148&quot; value=&quot;5&quot;/&gt;&lt;property id=&quot;20300&quot; value=&quot;Slide 36 - &amp;quot;Local Files with Remote SAS&amp;quot;&quot;/&gt;&lt;property id=&quot;20307&quot; value=&quot;657&quot;/&gt;&lt;property id=&quot;20309&quot; value=&quot;-1&quot;/&gt;&lt;/object&gt;&lt;object type=&quot;3&quot; unique_id=&quot;50168&quot;&gt;&lt;property id=&quot;20148&quot; value=&quot;5&quot;/&gt;&lt;property id=&quot;20300&quot; value=&quot;Slide 1 - &amp;quot;Lesson 1: Programming in SAS® Studio&amp;quot;&quot;/&gt;&lt;property id=&quot;20307&quot; value=&quot;283&quot;/&gt;&lt;property id=&quot;20309&quot; value=&quot;-1&quot;/&gt;&lt;/object&gt;&lt;object type=&quot;3&quot; unique_id=&quot;50169&quot;&gt;&lt;property id=&quot;20148&quot; value=&quot;5&quot;/&gt;&lt;property id=&quot;20300&quot; value=&quot;Slide 2 - &amp;quot;Lesson 1: Programming in SAS® Studio&amp;quot;&quot;/&gt;&lt;property id=&quot;20307&quot; value=&quot;676&quot;/&gt;&lt;property id=&quot;20309&quot; value=&quot;-1&quot;/&gt;&lt;/object&gt;&lt;object type=&quot;3&quot; unique_id=&quot;50170&quot;&gt;&lt;property id=&quot;20148&quot; value=&quot;5&quot;/&gt;&lt;property id=&quot;20300&quot; value=&quot;Slide 3 - &amp;quot;What Is SAS Studio?&amp;quot;&quot;/&gt;&lt;property id=&quot;20307&quot; value=&quot;663&quot;/&gt;&lt;property id=&quot;20309&quot; value=&quot;-1&quot;/&gt;&lt;/object&gt;&lt;object type=&quot;3&quot; unique_id=&quot;50171&quot;&gt;&lt;property id=&quot;20148&quot; value=&quot;5&quot;/&gt;&lt;property id=&quot;20300&quot; value=&quot;Slide 4 - &amp;quot;How Does SAS Studio Work?&amp;quot;&quot;/&gt;&lt;property id=&quot;20307&quot; value=&quot;672&quot;/&gt;&lt;property id=&quot;20309&quot; value=&quot;-1&quot;/&gt;&lt;/object&gt;&lt;object type=&quot;3&quot; unique_id=&quot;50172&quot;&gt;&lt;property id=&quot;20148&quot; value=&quot;5&quot;/&gt;&lt;property id=&quot;20300&quot; value=&quot;Slide 5 - &amp;quot; Converting to SAS Studio&amp;quot;&quot;/&gt;&lt;property id=&quot;20307&quot; value=&quot;665&quot;/&gt;&lt;property id=&quot;20309&quot; value=&quot;-1&quot;/&gt;&lt;/object&gt;&lt;object type=&quot;3&quot; unique_id=&quot;50173&quot;&gt;&lt;property id=&quot;20148&quot; value=&quot;5&quot;/&gt;&lt;property id=&quot;20300&quot; value=&quot;Slide 6 - &amp;quot;Data Used in This Course&amp;quot;&quot;/&gt;&lt;property id=&quot;20307&quot; value=&quot;666&quot;/&gt;&lt;property id=&quot;20309&quot; value=&quot;-1&quot;/&gt;&lt;/object&gt;&lt;object type=&quot;3&quot; unique_id=&quot;50174&quot;&gt;&lt;property id=&quot;20148&quot; value=&quot;5&quot;/&gt;&lt;property id=&quot;20300&quot; value=&quot;Slide 7 - &amp;quot;Practicing in This Course&amp;quot;&quot;/&gt;&lt;property id=&quot;20307&quot; value=&quot;364&quot;/&gt;&lt;property id=&quot;20309&quot; value=&quot;-1&quot;/&gt;&lt;/object&gt;&lt;object type=&quot;3&quot; unique_id=&quot;50175&quot;&gt;&lt;property id=&quot;20148&quot; value=&quot;5&quot;/&gt;&lt;property id=&quot;20300&quot; value=&quot;Slide 10 - &amp;quot;Programming in SAS Studio &amp;quot;&quot;/&gt;&lt;property id=&quot;20307&quot; value=&quot;652&quot;/&gt;&lt;property id=&quot;20309&quot; value=&quot;-1&quot;/&gt;&lt;/object&gt;&lt;object type=&quot;3&quot; unique_id=&quot;50176&quot;&gt;&lt;property id=&quot;20148&quot; value=&quot;5&quot;/&gt;&lt;property id=&quot;20300&quot; value=&quot;Slide 11 - &amp;quot;The SAS Studio Interface&amp;quot;&quot;/&gt;&lt;property id=&quot;20307&quot; value=&quot;667&quot;/&gt;&lt;property id=&quot;20309&quot; value=&quot;-1&quot;/&gt;&lt;/object&gt;&lt;object type=&quot;3&quot; unique_id=&quot;50177&quot;&gt;&lt;property id=&quot;20148&quot; value=&quot;5&quot;/&gt;&lt;property id=&quot;20300&quot; value=&quot;Slide 12 - &amp;quot;Accessing the Course Files&amp;quot;&quot;/&gt;&lt;property id=&quot;20307&quot; value=&quot;668&quot;/&gt;&lt;property id=&quot;20309&quot; value=&quot;-1&quot;/&gt;&lt;/object&gt;&lt;object type=&quot;3&quot; unique_id=&quot;50178&quot;&gt;&lt;property id=&quot;20148&quot; value=&quot;5&quot;/&gt;&lt;property id=&quot;20300&quot; value=&quot;Slide 13 - &amp;quot;Accessing the Course Files&amp;quot;&quot;/&gt;&lt;property id=&quot;20307&quot; value=&quot;669&quot;/&gt;&lt;property id=&quot;20309&quot; value=&quot;-1&quot;/&gt;&lt;/object&gt;&lt;object type=&quot;3&quot; unique_id=&quot;50179&quot;&gt;&lt;property id=&quot;20148&quot; value=&quot;5&quot;/&gt;&lt;property id=&quot;20300&quot; value=&quot;Slide 14 - &amp;quot;Opening, Modifying, and  Submitting a SAS Program&amp;quot;&quot;/&gt;&lt;property id=&quot;20307&quot; value=&quot;278&quot;/&gt;&lt;property id=&quot;20309&quot; value=&quot;-1&quot;/&gt;&lt;/object&gt;&lt;object type=&quot;3&quot; unique_id=&quot;50180&quot;&gt;&lt;property id=&quot;20148&quot; value=&quot;5&quot;/&gt;&lt;property id=&quot;20300&quot; value=&quot;Slide 15 - &amp;quot;Work Area Layout&amp;quot;&quot;/&gt;&lt;property id=&quot;20307&quot; value=&quot;670&quot;/&gt;&lt;property id=&quot;20309&quot; value=&quot;-1&quot;/&gt;&lt;/object&gt;&lt;object type=&quot;3&quot; unique_id=&quot;50181&quot;&gt;&lt;property id=&quot;20148&quot; value=&quot;5&quot;/&gt;&lt;property id=&quot;20300&quot; value=&quot;Slide 18 - &amp;quot;Files and Folders Section&amp;quot;&quot;/&gt;&lt;property id=&quot;20307&quot; value=&quot;645&quot;/&gt;&lt;property id=&quot;20309&quot; value=&quot;-1&quot;/&gt;&lt;/object&gt;&lt;object type=&quot;3&quot; unique_id=&quot;50182&quot;&gt;&lt;property id=&quot;20148&quot; value=&quot;5&quot;/&gt;&lt;property id=&quot;20300&quot; value=&quot;Slide 24 - &amp;quot;1.05 Multiple Choice Poll&amp;quot;&quot;/&gt;&lt;property id=&quot;20307&quot; value=&quot;256&quot;/&gt;&lt;property id=&quot;20309&quot; value=&quot;-1&quot;/&gt;&lt;/object&gt;&lt;object type=&quot;3&quot; unique_id=&quot;50183&quot;&gt;&lt;property id=&quot;20148&quot; value=&quot;5&quot;/&gt;&lt;property id=&quot;20300&quot; value=&quot;Slide 25 - &amp;quot;1.05 Multiple Choice Poll – Correct Answer&amp;quot;&quot;/&gt;&lt;property id=&quot;20307&quot; value=&quot;673&quot;/&gt;&lt;property id=&quot;20309&quot; value=&quot;-1&quot;/&gt;&lt;/object&gt;&lt;object type=&quot;3&quot; unique_id=&quot;50184&quot;&gt;&lt;property id=&quot;20148&quot; value=&quot;5&quot;/&gt;&lt;property id=&quot;20300&quot; value=&quot;Slide 28 - &amp;quot;Lesson 1: Programming in SAS® Studio&amp;quot;&quot;/&gt;&lt;property id=&quot;20307&quot; value=&quot;677&quot;/&gt;&lt;property id=&quot;20309&quot; value=&quot;-1&quot;/&gt;&lt;/object&gt;&lt;object type=&quot;3&quot; unique_id=&quot;50185&quot;&gt;&lt;property id=&quot;20148&quot; value=&quot;5&quot;/&gt;&lt;property id=&quot;20300&quot; value=&quot;Slide 29 - &amp;quot;Features of the SAS Studio Editor&amp;quot;&quot;/&gt;&lt;property id=&quot;20307&quot; value=&quot;671&quot;/&gt;&lt;property id=&quot;20309&quot; value=&quot;-1&quot;/&gt;&lt;/object&gt;&lt;object type=&quot;3&quot; unique_id=&quot;50186&quot;&gt;&lt;property id=&quot;20148&quot; value=&quot;5&quot;/&gt;&lt;property id=&quot;20300&quot; value=&quot;Slide 30 - &amp;quot;Customizing the Editor&amp;quot;&quot;/&gt;&lt;property id=&quot;20307&quot; value=&quot;675&quot;/&gt;&lt;property id=&quot;20309&quot; value=&quot;-1&quot;/&gt;&lt;/object&gt;&lt;object type=&quot;3&quot; unique_id=&quot;50187&quot;&gt;&lt;property id=&quot;20148&quot; value=&quot;5&quot;/&gt;&lt;property id=&quot;20300&quot; value=&quot;Slide 31 - &amp;quot;Using Features of the  SAS Studio Editor&amp;quot;&quot;/&gt;&lt;property id=&quot;20307&quot; value=&quot;679&quot;/&gt;&lt;property id=&quot;20309&quot; value=&quot;-1&quot;/&gt;&lt;/object&gt;&lt;object type=&quot;3&quot; unique_id=&quot;50188&quot;&gt;&lt;property id=&quot;20148&quot; value=&quot;5&quot;/&gt;&lt;property id=&quot;20300&quot; value=&quot;Slide 33 - &amp;quot;Practice&amp;quot;&quot;/&gt;&lt;property id=&quot;20307&quot; value=&quot;279&quot;/&gt;&lt;property id=&quot;20309&quot; value=&quot;-1&quot;/&gt;&lt;/object&gt;&lt;object type=&quot;3&quot; unique_id=&quot;50189&quot;&gt;&lt;property id=&quot;20148&quot; value=&quot;5&quot;/&gt;&lt;property id=&quot;20300&quot; value=&quot;Slide 34 - &amp;quot;Lesson 1: Programming in SAS® Studio&amp;quot;&quot;/&gt;&lt;property id=&quot;20307&quot; value=&quot;678&quot;/&gt;&lt;property id=&quot;20309&quot; value=&quot;-1&quot;/&gt;&lt;/object&gt;&lt;object type=&quot;3&quot; unique_id=&quot;50190&quot;&gt;&lt;property id=&quot;20148&quot; value=&quot;5&quot;/&gt;&lt;property id=&quot;20300&quot; value=&quot;Slide 35 - &amp;quot;Transitioning Programs to SAS Studio&amp;quot;&quot;/&gt;&lt;property id=&quot;20307&quot; value=&quot;656&quot;/&gt;&lt;property id=&quot;20309&quot; value=&quot;-1&quot;/&gt;&lt;/object&gt;&lt;object type=&quot;3&quot; unique_id=&quot;50191&quot;&gt;&lt;property id=&quot;20148&quot; value=&quot;5&quot;/&gt;&lt;property id=&quot;20300&quot; value=&quot;Slide 39 - &amp;quot;Server Configuration&amp;quot;&quot;/&gt;&lt;property id=&quot;20307&quot; value=&quot;389&quot;/&gt;&lt;property id=&quot;20309&quot; value=&quot;-1&quot;/&gt;&lt;/object&gt;&lt;object type=&quot;3&quot; unique_id=&quot;50192&quot;&gt;&lt;property id=&quot;20148&quot; value=&quot;5&quot;/&gt;&lt;property id=&quot;20300&quot; value=&quot;Slide 44 - &amp;quot;1.08 Question&amp;quot;&quot;/&gt;&lt;property id=&quot;20307&quot; value=&quot;682&quot;/&gt;&lt;property id=&quot;20309&quot; value=&quot;-1&quot;/&gt;&lt;/object&gt;&lt;object type=&quot;3&quot; unique_id=&quot;50193&quot;&gt;&lt;property id=&quot;20148&quot; value=&quot;5&quot;/&gt;&lt;property id=&quot;20300&quot; value=&quot;Slide 45 - &amp;quot;1.08 Question – Correct Answer&amp;quot;&quot;/&gt;&lt;property id=&quot;20307&quot; value=&quot;684&quot;/&gt;&lt;property id=&quot;20309&quot; value=&quot;-1&quot;/&gt;&lt;/object&gt;&lt;object type=&quot;3&quot; unique_id=&quot;50194&quot;&gt;&lt;property id=&quot;20148&quot; value=&quot;5&quot;/&gt;&lt;property id=&quot;20300&quot; value=&quot;Slide 46 - &amp;quot;Practice&amp;quot;&quot;/&gt;&lt;property id=&quot;20307&quot; value=&quot;683&quot;/&gt;&lt;property id=&quot;20309&quot; value=&quot;-1&quot;/&gt;&lt;/object&gt;&lt;object type=&quot;3&quot; unique_id=&quot;50195&quot;&gt;&lt;property id=&quot;20148&quot; value=&quot;5&quot;/&gt;&lt;property id=&quot;20300&quot; value=&quot;Slide 47 - &amp;quot;Programming Statements to Avoid&amp;quot;&quot;/&gt;&lt;property id=&quot;20307&quot; value=&quot;355&quot;/&gt;&lt;property id=&quot;20309&quot; value=&quot;-1&quot;/&gt;&lt;/object&gt;&lt;object type=&quot;3&quot; unique_id=&quot;50196&quot;&gt;&lt;property id=&quot;20148&quot; value=&quot;5&quot;/&gt;&lt;property id=&quot;20300&quot; value=&quot;Slide 48 - &amp;quot;Interactive Mode&amp;quot;&quot;/&gt;&lt;property id=&quot;20307&quot; value=&quot;662&quot;/&gt;&lt;property id=&quot;20309&quot; value=&quot;-1&quot;/&gt;&lt;/object&gt;&lt;/object&gt;&lt;object type=&quot;8&quot; unique_id=&quot;10106&quot;&gt;&lt;/object&gt;&lt;object type=&quot;10&quot; unique_id=&quot;51647&quot;&gt;&lt;object type=&quot;11&quot; unique_id=&quot;51648&quot;&gt;&lt;/object&gt;&lt;object type=&quot;12&quot; unique_id=&quot;51650&quot;&gt;&lt;/object&gt;&lt;/object&gt;&lt;object type=&quot;4&quot; unique_id=&quot;51649&quot;&gt;&lt;/object&gt;&lt;/object&gt;&lt;/database&gt;"/>
  <p:tag name="MMPROD_TAG_VCONFIG" val="PD94bWwgdmVyc2lvbj0iMS4wIj8+DQo8Y29uZmlndXJhdGlvbj4NCgk8YnJhbmRpbmc+DQoJCTx1aWZvbnQgbmFtZT0iRk9OVF9OT1RFU19URVhUIiB2YWx1ZT0iVmVyZGFuYSw5LGZhbHNlLGZhbHNlLGZhbHNlIi8+DQoJPC9icmFuZGluZz4NCgk8Y29sb3JzPg0KCQk8dWljb2xvciBuYW1lPSJwcmltYXJ5IiB2YWx1ZT0iMHg2Rjg0ODgiLz4NCgkJPHVpY29sb3IgbmFtZT0iZ2xvdyIgdmFsdWU9IjB4NjA5NzczIi8+DQoJCTx1aWNvbG9yIG5hbWU9InRleHQiIHZhbHVlPSIweEZGRkZGRiIvPg0KCQk8dWljb2xvciBuYW1lPSJsaWdodCIgdmFsdWU9IjB4NEU1RDYwIi8+DQoJCTx1aWNvbG9yIG5hbWU9InNoYWRvdyIgdmFsdWU9IjB4MDAwMDAwIi8+DQoJCTx1aWNvbG9yIG5hbWU9ImJhY2tncm91bmQiIHZhbHVlPSIweDcyNzk3MSIvPg0KCTwvY29sb3JzPg0KCTxsYXlvdXQ+DQoJCTx1aXNob3cgbmFtZT0icHJlc2VudGF0aW9udGl0bGUiIHZhbHVlPSJ0cnVlIi8+PHVpc2hvdyBuYW1lPSJwcmVzZW50ZXJwaG90byIgdmFsdWU9InRydWUiLz48dWlzaG93IG5hbWU9InByZXNlbnRlcm5hbWUiIHZhbHVlPSJ0cnVlIi8+PHVpc2hvdyBuYW1lPSJwcmVzZW50ZXJ0aXRsZSIgdmFsdWU9InRydWUiLz48dWlzaG93IG5hbWU9InByZXNlbnRlcmVtYWlsIiB2YWx1ZT0idHJ1ZSIvPjx1aXNob3cgbmFtZT0icHJlc2VudGVyYmlvIiB2YWx1ZT0idHJ1ZSIvPjx1aXNob3cgbmFtZT0iY29tcGFueWxvZ28iIHZhbHVlPSJ0cnVlIi8+PHVpc2hvdyBuYW1lPSJzaWRlYmFyIiB2YWx1ZT0idHJ1ZSIvPjx1aXNob3cgbmFtZT0ib3V0bGluZSIgdmFsdWU9InRydWUiLz48dWlzaG93IG5hbWU9InRodW1ibmFpbCIgdmFsdWU9InRydWUiLz4NCgkJPHVpc2hvdyBuYW1lPSJub3RlcyIgdmFsdWU9InRydWUiLz48dWlzaG93IG5hbWU9InNlYXJjaCIgdmFsdWU9InRydWUiLz48dWlzaG93IG5hbWU9InF1aXoiIHZhbHVlPSJ0cnVlIi8+PHVpc2hvdyBuYW1lPSJhdHRhY2htZW50cyIgdmFsdWU9InRydWUiLz48dWlzaG93IG5hbWU9InV0aWxzIiB2YWx1ZT0idHJ1ZSIvPjx1aXNob3cgbmFtZT0idm9sdW1lIiB2YWx1ZT0idHJ1ZSIvPjx1aXNob3cgbmFtZT0icGxheWJhciIgdmFsdWU9InRydWUiLz48dWlzaG93IG5hbWU9InRhbGtpbmdoZWFkIiB2YWx1ZT0idHJ1ZSIvPjx1aXNob3cgbmFtZT0ic2lkZWJhcm9ucmlnaHQiIHZhbHVlPSJ0cnVlIi8+PHVpc2hvdyBuYW1lPSJ2aWV3Y2hhbmdlIiB2YWx1ZT0idHJ1ZSIvPjx1aXNob3cgbmFtZT0iYWx3YXlzU2NydW5jaCIgdmFsdWU9ImZhbHNlIi8+PHVpc2hvdyBuYW1lPSJpbml0aWFsZGlzcGxheW1vZGVpc25vcm1hbCIgdmFsdWU9InRydWUiLz48dWlyZXBsYWNlIG5hbWU9ImxvZ28iIHZhbHVlPSIiLz48dWlyZXBsYWNlIG5hbWU9ImJnaW1hZ2UiIHZhbHVlPSIiLz48dWlyZXBsYWNlIG5hbWU9ImluaXRpYWx0YWIiIHZhbHVlPSJvdXRsaW5lIi8+PHVpc2hvdyBuYW1lPSJjY3RleHRoaWdobGlnaHRpbmciIHZhbHVlPSJ0cnVlIi8+DQoJPC9sYXlvdXQ+DQoJPHByZWxvYWRlcj48c2V0Qm9vbCBuYW1lPSJkaXNhYmxlQXNzZXRQcmVsb2FkZXIiIHZhbHVlPSJ0cnVlIi8+PC9wcmVsb2FkZXI+PGxhbmd1YWdlIGlkPSJlbi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TbGlkZSAlbiIvPg0KCQk8dWl0ZXh0IG5hbWU9IkFUVEFDSE1FTlRfUFJFVklFV19XQVJOSU5HTVNHX1RJVExFU1RSSU5HIiB2YWx1ZT0iQXR0YWNobWVudCBXYXJuaW5nIi8+DQoJCTx1aXRleHQgbmFtZT0iQVRUQUNITUVOVF9QUkVWSUVXX1dBUk5JTkdNU0ciIHZhbHVlPSJBdHRhY2htZW50cyBkbyBub3Qgb3BlbiBpbiBQcmV2aWV3IG1vZGUuIFBsZWFzZSB1c2UgcHVibGlzaCB0byBzZWUgdGhlIHJlc3VsdHMiLz4NCgkJPHVpdGV4dCBuYW1lPSJDT0xMQUJfTE9DQUxfUExBWUJBQ0tfTVNHIiB2YWx1ZT0iQ29udGVudCBpcyBiZWluZyBwbGF5ZWQgbG9jYWxseS4gQ29sbGFib3JhdGlvbiBkb2VzIG5vdCB3b3JrIGluIHRoaXMgbW9kZSIvPg0KCQk8dWl0ZXh0IG5hbWU9IkNPTExBQl9MT0NBTF9QTEFZQkFDS19USVRMRSIgdmFsdWU9IkxvY2FsIFBsYXliYWNrIi8+DQoJCTx1aXRleHQgbmFtZT0iQ09MTEFCX0xPQ0FMX1BMQVlCQUNLQlROIiB2YWx1ZT0iT2s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3RvcHBlZCIvPg0KCQk8dWl0ZXh0IG5hbWU9IlNDUlVCQkFSU1RBVFVTX1BMQVlJTkciIHZhbHVlPSJQbGF5aW5nIi8+DQoJCTx1aXRleHQgbmFtZT0iU0NSVUJCQVJTVEFUVVNfTk9BVURJTyIgdmFsdWU9Ik5vIEF1ZGlvIi8+DQoJCTx1aXRleHQgbmFtZT0iU0NSVUJCQVJTVEFUVVNfVklEUExBWUlORyIgdmFsdWU9IlZpZGVvIFBsYXlpbmciLz4NCgkJPHVpdGV4dCBuYW1lPSJTQ1JVQkJBUlNUQVRVU19MT0FESU5HIiB2YWx1ZT0iTG9hZGluZyIvPg0KCQk8dWl0ZXh0IG5hbWU9IlNDUlVCQkFSU1RBVFVTX0JVRkZFUklORyIgdmFsdWU9IkJ1ZmZlcmluZyIvPg0KCQk8dWl0ZXh0IG5hbWU9IlNDUlVCQkFSU1RBVFVTX1FVRVNUSU9OIiB2YWx1ZT0iQW5zd2VyIFF1ZXN0aW9uIi8+DQoJCTx1aXRleHQgbmFtZT0iU0NSVUJCQVJTVEFUVVNfUkVWSUVXUVVJWiIgdmFsdWU9IlJldmlld2luZyBRdWl6Ii8+DQoJCTwhLS0gc3Vic3RpdHV0aW9uOiAlbSA9PSBtaW51dGVzIHJlbWFpbmluZyAtLT4NCgkJPCEtLSBzdWJzdGl0dXRpb246ICVzID09IHNlY29uZHMgcmVtYWluaW5nIC0tPg0KCQk8dWl0ZXh0IG5hbWU9IkVMQVBTRUQiIHZhbHVlPSIlbSBNaW51dGVzICVzIFNlY29uZHMgUmVtYWluaW5nIi8+DQoJCTx1aXRleHQgbmFtZT0iTk9URk9VTkQiIHZhbHVlPSJOb3RoaW5nIEZvdW5kIi8+DQoJCTx1aXRleHQgbmFtZT0iQVRUQUNITUVOVFMiIHZhbHVlPSJBdHRhY2htZW50cyIvPg0KCQk8IS0tIHN1YnN0aXR1dGlvbjogJXAgPT0gY3VycmVudCBzcGVha2VyJ3MgdGl0bGUgLS0+DQoJCTx1aXRleHQgbmFtZT0iQklPV0lOX1RJVExFIiB2YWx1ZT0iQmlvOiAlcCIvPg0KCQk8dWl0ZXh0IG5hbWU9IkJJT0JUTl9USVRMRSIgdmFsdWU9IkJpbyIvPg0KCQk8dWl0ZXh0IG5hbWU9IkRJVklERVJCVE5fVElUTEUiIHZhbHVlPSJ8Ii8+DQoJCTx1aXRleHQgbmFtZT0iQ09OVEFDVEJUTl9USVRMRSIgdmFsdWU9IkNvbnRhY3QiLz4NCgkJPHVpdGV4dCBuYW1lPSJUQUJfUVVJWiIgdmFsdWU9IlF1aXoiLz4NCgkJPHVpdGV4dCBuYW1lPSJUQUJfT1VUTElORSIgdmFsdWU9Ik91dGxpbmUiLz4NCgkJPHVpdGV4dCBuYW1lPSJUQUJfVEhVTUIiIHZhbHVlPSJUaHVtYiIvPg0KCQk8dWl0ZXh0IG5hbWU9IlRBQl9OT1RFUyIgdmFsdWU9Ik5vdGVzIi8+DQoJCTx1aXRleHQgbmFtZT0iVEFCX1NFQVJDSCIgdmFsdWU9IlNlYXJjaCIvPg0KCQk8dWl0ZXh0IG5hbWU9IlNMSURFX0hFQURJTkciIHZhbHVlPSJTbGlkZSBUaXRsZSIvPg0KCQk8dWl0ZXh0IG5hbWU9IkRVUkFUSU9OX0hFQURJTkciIHZhbHVlPSJEdXJhdGlvbiIvPg0KCQk8dWl0ZXh0IG5hbWU9IlNFQVJDSF9IRUFESU5HIiB2YWx1ZT0iU2VhcmNoIGZvciB0ZXh0OiIvPg0KCQk8dWl0ZXh0IG5hbWU9IlRIVU1CX0hFQURJTkciIHZhbHVlPSJTbGlkZSIvPg0KCQk8dWl0ZXh0IG5hbWU9IlRIVU1CX0lORk8iIHZhbHVlPSJTbGlkZSBUaXRsZS9EdXJhdGlvbiIvPg0KCQk8dWl0ZXh0IG5hbWU9IkFUVEFDSE5BTUVfSEVBRElORyIgdmFsdWU9IkZpbGUgTmFtZSIvPg0KCQk8dWl0ZXh0IG5hbWU9IkFUVEFDSFNJWkVfSEVBRElORyIgdmFsdWU9IlNpemUiLz4NCgkJPHVpdGV4dCBuYW1lPSJTTElERV9OT1RFUyIgdmFsdWU9IlNsaWRlIE5vdGVzIi8+DQoJCTx1aXRleHQgbmFtZT0iQ09VUlNFX1NUQVRVUyIgdmFsdWU9Ik1vZHVsZSBTdGF0dXMiLz4NCgkJPHVpdGV4dCBuYW1lPSJQQVNTRURfU1RSSU5HIiB2YWx1ZT0iUGFzc2VkIi8+DQoJCTx1aXRleHQgbmFtZT0iRkFJTEVEX1NUUklORyIgdmFsdWU9IkZhaWxlZCIvPg0KCQk8IS0tcXVpeiBwb2QgYW5kIG1lc3NhZ2UgYm94IHRleHRzLS0+DQoJCTx1aXRleHQgbmFtZT0iQVRUQUNITUVOVF9QUkVWSUVXX1dBUk5JTkdNU0dfVElUTEVTVFJJTkciIHZhbHVlPSJBdHRhY2htZW50IFdhcm5pbmciLz4NCgkJPHVpdGV4dCBuYW1lPSJBVFRBQ0hNRU5UX1BSRVZJRVdfV0FSTklOR01TRyIgdmFsdWU9IkF0dGFjaG1lbnRzIGRvIG5vdCBvcGVuIGluIFByZXZpZXcgbW9kZS4gUGxlYXNlIHVzZSBwdWJsaXNoIHRvIHNlZSB0aGUgcmVzdWx0cyIvPg0KCQk8dWl0ZXh0IG5hbWU9IlFVSVpQT0RfUVVJWl9BVFRFTVBUIiB2YWx1ZT0iUXVpeiBBdHRlbXB0OiIvPg0KCQk8dWl0ZXh0IG5hbWU9IlFVSVpQT0RfUVVJWl9BVFRFTVBUX1ZBTFVFIiB2YWx1ZT0iJW4gb2YgJXQiLz4NCgkJPHVpdGV4dCBuYW1lPSJRVUlaUE9EX1FVSVpfU0NPUkUiIHZhbHVlPSJTY29yZWQ6Ii8+DQoJCTx1aXRleHQgbmFtZT0iUVVJWlBPRF9RVUlaX1BBU1NTQ09SRSIgdmFsdWU9IlBhc3NpbmcgU2NvcmU6Ii8+DQoJCTx1aXRleHQgbmFtZT0iUVVJWlBPRF9RVUlaX01BWFNDT1JFIiB2YWx1ZT0iTWF4IFNjb3JlOiIvPg0KCQk8dWl0ZXh0IG5hbWU9IlFVSVpQT0RfUVVFU0FUTVBUX1NUUiIgdmFsdWU9IkF0dGVtcHQ6ICVuIG9mICV0Ii8+DQoJCTx1aXRleHQgbmFtZT0iUVVJWlBPRF9RVUVTVFlQRV9TVFIiIHZhbHVlPSJUeXBlOiAlcyIvPg0KCQk8dWl0ZXh0IG5hbWU9IlFVSVpQT0RfUVVFU1RZUEVfR1JEIiB2YWx1ZT0iR3JhZGVkIi8+DQoJCTx1aXRleHQgbmFtZT0iUVVJWlBPRF9RVUVTVFlQRV9TVlkiIHZhbHVlPSJTdXJ2ZXkiLz4NCgkJPHVpdGV4dCBuYW1lPSJRVUlaUE9EX1FVSVpBVE1QVF9JTkYiIHZhbHVlPSJJbmZpbml0ZSIvPg0KCQk8dWl0ZXh0IG5hbWU9IlFVSVpQT0RfUVVFU0FUTVBUX0lORiIgdmFsdWU9IkluZmluaXRlIi8+DQoJCTx1aXRleHQgbmFtZT0iV0FSTklOR01TR19ZRVNTVFJJTkciIHZhbHVlPSJZZXMiLz4NCgkJPHVpdGV4dCBuYW1lPSJXQVJOSU5HTVNHX05PU1RSSU5HIiB2YWx1ZT0iTm8iLz4NCgkJPHVpdGV4dCBuYW1lPSJXQVJOSU5HTVNHX1RJVExFU1RSSU5HIiB2YWx1ZT0iUXVpeiBOYXZpZ2F0aW9uIFdhcm5pbmciLz4NCgkJPHVpdGV4dCBuYW1lPSJXQVJOSU5HTVNHX01TR1NUUklORyIgdmFsdWU9IlRoZXJlIGFyZSB1bi1hdHRlbXB0ZWQgcXVlc3Rpb25zIGluIHRoaXMgUXVpei4NCg0KQ2xpY2tpbmcgWWVzIHdpbGwgdGFrZSB5b3Ugb3V0IG9mIHRoZSBRdWl6LiBDbGljayBObyB0byBjb250aW51ZSB0aGUgUXVpei4iLz4NCgkJPHVpdGV4dCBuYW1lPSJJTkZPUk1BVElPTl9IMjY0X0ZMQVNIUExBWUVSIiB2YWx1ZT0iVGhlIGN1cnJlbnQgdmVyc2lvbiBvZiBGbGFzaCBQbGF5ZXIgaW5zdGFsbGVkIG9uIHlvdXIgbWFjaGluZSBkb2VzIG5vdCBzdXBwb3J0IHRoaXMgdmlkZW8uIENsaWNrIG9uIHRoZSB2aWRlbyBhcmVhIHRvIGRvd25sb2FkIHRoZSBsYXRlc3Q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TaG93IHNpZGViYXIgdG8gcGFydGljaXBhbnRzIi8+DQoJCTx1aXRleHQgbmFtZT0iTVVURSIgdmFsdWU9Ik11dGUiLz4NCgkJPHVpdGV4dCBuYW1lPSJET0NXUkFQX1RJVExFIiB2YWx1ZT0iUHJlc2VudGVyIEZpbGUgQXR0YWNobWVudCIvPg0KCQk8dWl0ZXh0IG5hbWU9IkRPQ1dSQVBfTVNHIiB2YWx1ZT0iU2F2ZSB0byBNeSBDb21wdXRlciIvPg0KCQk8dWl0ZXh0IG5hbWU9IkRPQ1dSQVBfUFJPTVBUIiB2YWx1ZT0iQ2xpY2sgdG8gRG93bmxvYWQiLz4NCgk8L2xhbmd1YWdlPg0KCTxsYW5ndWFnZSBpZD0iYX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kFUVEFDSE1FTlRfUFJFVklFV19XQVJOSU5HTVNHX1RJVExFU1RSSU5HIiB2YWx1ZT0i2KrYrdiw2YrYsSDYudmGINin2YTZhdix2YHZgtin2KoiLz4NCgkJPHVpdGV4dCBuYW1lPSJBVFRBQ0hNRU5UX1BSRVZJRVdfV0FSTklOR01TRyIgdmFsdWU9ItmE2Kcg2YrZhdmD2YYg2YHYqtitINin2YTZhdix2YHZgtin2Kog2YHZiiDZhtmF2Lcg2KfZhNmF2LnYp9mK2YbYqS4g2KfZhNix2KzYp9ihINin2LPYqtiu2K/Yp9mFINmG2LTYsSDZhNix2KTZitipINin2YTZhtiq2KfYptisLiIvPg0KCQk8dWl0ZXh0IG5hbWU9IlVOTkFNRURTTElERVRJVExFIiB2YWx1ZT0i2LTYsdmK2K3YqSAlbiIvPg0KCQk8dWl0ZXh0IG5hbWU9IkNPTExBQl9MT0NBTF9QTEFZQkFDS19NU0ciIHZhbHVlPSLZitis2LHZiiDYrdin2YTZitin2Ysg2KrYtNi62YrZhCDYp9mE2YXYrdiq2YjZiSDZhdit2YTZitin2YsuINin2YTYqti52KfZiNmGINmE2Kcg2YrYudmF2YQg2YHZiiDZh9iw2Kcg2KfZhNmI2LbYuS4iLz4NCgkJPHVpdGV4dCBuYW1lPSJDT0xMQUJfTE9DQUxfUExBWUJBQ0tfVElUTEUiIHZhbHVlPSLYqti02LrZitmEINmF2K3ZhNmKIi8+DQoJCTx1aXRleHQgbmFtZT0iQ09MTEFCX0xPQ0FMX1BMQVlCQUNLQlROIiB2YWx1ZT0i2YXZiNin2YHZgiIvPg0KCQk8IS0tIHN1YnN0aXR1dGlvbjogJW4gPT0gc2xpZGUgbnVtYmVyIC0tPg0KCQk8IS0tIHN1YnN0aXR1dGlvbjogJXQgPT0gdG90YWwgc2xpZGUgY291bnQgLS0+DQoJCTx1aXRleHQgbmFtZT0iU0NSVUJCQVJTVEFUVVNfU0xJREVJTkZPIiB2YWx1ZT0i2LTYsdmK2K3YqSAlbiAvICV0IHwgIi8+DQoJCTx1aXRleHQgbmFtZT0iU0NSVUJCQVJTVEFUVVNfU1RPUFBFRCIgdmFsdWU9ItmF2KrZiNmC2YEiLz4NCgkJPHVpdGV4dCBuYW1lPSJTQ1JVQkJBUlNUQVRVU19QTEFZSU5HIiB2YWx1ZT0i2YLZitivINin2YTYqti02LrZitmEIi8+DQoJCTx1aXRleHQgbmFtZT0iU0NSVUJCQVJTVEFUVVNfTk9BVURJTyIgdmFsdWU9ItmE2Kcg2YrZiNis2K8g2LXZiNiqIi8+DQoJCTx1aXRleHQgbmFtZT0iU0NSVUJCQVJTVEFUVVNfVklEUExBWUlORyIgdmFsdWU9Itin2YTZgdmK2K/ZitmIINmC2YrYryDYp9mE2KrYtNi62YrZhCIvPg0KCQk8dWl0ZXh0IG5hbWU9IlNDUlVCQkFSU1RBVFVTX0xPQURJTkciIHZhbHVlPSLZitis2LHZiiDYp9mE2KLZhiDYp9mE2KrYrdmF2YrZhC4uLiIvPg0KCQk8dWl0ZXh0IG5hbWU9IlNDUlVCQkFSU1RBVFVTX0JVRkZFUklORyIgdmFsdWU9ItmK2KzYsdmKINin2YTYotmGINin2YTYqtiu2LLZitmGINin2YTZhdik2YLYqiIvPg0KCQk8dWl0ZXh0IG5hbWU9IlNDUlVCQkFSU1RBVFVTX1FVRVNUSU9OIiB2YWx1ZT0i2KfZhNil2KzYp9io2Kkg2LnZhNmJINin2YTYs9ik2KfZhCIvPg0KCQk8dWl0ZXh0IG5hbWU9IlNDUlVCQkFSU1RBVFVTX1JFVklFV1FVSVoiIHZhbHVlPSLZhdix2KfYrNi52Kkg2KfZhNmF2LPYp9io2YLYqSIvPg0KCQk8IS0tIHN1YnN0aXR1dGlvbjogJW0gPT0gbWludXRlcyByZW1haW5pbmcgLS0+DQoJCTwhLS0gc3Vic3RpdHV0aW9uOiAlcyA9PSBzZWNvbmRzIHJlbWFpbmluZyAtLT4NCgkJPHVpdGV4dCBuYW1lPSJFTEFQU0VEIiB2YWx1ZT0iJW0g2K/Zgtin2KbZgiVzINir2YjYp9mGINmF2KrYqNmC2YrYqSIvPg0KCQk8dWl0ZXh0IG5hbWU9Ik5PVEZPVU5EIiB2YWx1ZT0i2YTZhSDZitmP2LnYq9ixINi52YTZiSDYtNmK2KEiLz4NCgkJPHVpdGV4dCBuYW1lPSJBVFRBQ0hNRU5UUyIgdmFsdWU9Itin2YTZhdix2YHZgtin2KoiLz4NCgkJPCEtLSBzdWJzdGl0dXRpb246ICVwID09IGN1cnJlbnQgc3BlYWtlcidzIHRpdGxlIC0tPg0KCQk8dWl0ZXh0IG5hbWU9IkJJT1dJTl9USVRMRSIgdmFsdWU9Itin2YTYs9mK2LHYqSDYp9mE2LDYp9iq2YrYqTogJXAiLz4NCgkJPHVpdGV4dCBuYW1lPSJCSU9CVE5fVElUTEUiIHZhbHVlPSLYp9mE2LPZitix2Kkg2KfZhNiw2KfYqtmK2KkiLz4NCgkJPHVpdGV4dCBuYW1lPSJESVZJREVSQlROX1RJVExFIiB2YWx1ZT0ifCIvPg0KCQk8dWl0ZXh0IG5hbWU9IkNPTlRBQ1RCVE5fVElUTEUiIHZhbHVlPSLYp9iq2LXYp9mEIi8+DQoJCTx1aXRleHQgbmFtZT0iVEFCX1FVSVoiIHZhbHVlPSLZhdiz2KfYqNmC2KkiLz4NCgkJPHVpdGV4dCBuYW1lPSJUQUJfT1VUTElORSIgdmFsdWU9ItmF2K7Yt9i3Ii8+DQoJCTx1aXRleHQgbmFtZT0iVEFCX1RIVU1CIiB2YWx1ZT0i2YXYtdi62ZHYsdipIi8+DQoJCTx1aXRleHQgbmFtZT0iVEFCX05PVEVTIiB2YWx1ZT0i2YXZhNin2K3YuNin2KoiLz4NCgkJPHVpdGV4dCBuYW1lPSJUQUJfU0VBUkNIIiB2YWx1ZT0i2KjYrdirIi8+DQoJCTx1aXRleHQgbmFtZT0iU0xJREVfSEVBRElORyIgdmFsdWU9Iti52YbZiNin2YYg2KfZhNi02LHZitit2KkgIi8+DQoJCTx1aXRleHQgbmFtZT0iRFVSQVRJT05fSEVBRElORyIgdmFsdWU9ItmF2K/YqSIvPg0KCQk8dWl0ZXh0IG5hbWU9IlNFQVJDSF9IRUFESU5HIiB2YWx1ZT0iOtin2YTYqNit2Ksg2LnZhiDZhti1Ii8+DQoJCTx1aXRleHQgbmFtZT0iVEhVTUJfSEVBRElORyIgdmFsdWU9Iti02LHZitit2KkiLz4NCgkJPHVpdGV4dCBuYW1lPSJUSFVNQl9JTkZPIiB2YWx1ZT0i2LnZhtmI2KfZhi/Zhdiv2Kkg2KfZhNi02LHZitit2KkiLz4NCgkJPHVpdGV4dCBuYW1lPSJBVFRBQ0hOQU1FX0hFQURJTkciIHZhbHVlPSLYp9iz2YUg2KfZhNmF2YTZgSIvPg0KCQk8dWl0ZXh0IG5hbWU9IkFUVEFDSFNJWkVfSEVBRElORyIgdmFsdWU9Itin2YTYrdis2YUiLz4NCgkJPHVpdGV4dCBuYW1lPSJTTElERV9OT1RFUyIgdmFsdWU9ItmF2YTYp9it2LjYp9iqINin2YTYtNix2YrYrdipIi8+DQoJCTx1aXRleHQgbmFtZT0iQ09VUlNFX1NUQVRVUyIgdmFsdWU9Itit2KfZhNipINin2YTZiNit2K/YqSIvPg0KCQk8dWl0ZXh0IG5hbWU9IlBBU1NFRF9TVFJJTkciIHZhbHVlPSLZhtis2KfYrSIvPg0KCQk8dWl0ZXh0IG5hbWU9IkZBSUxFRF9TVFJJTkciIHZhbHVlPSLZgdi02YQiLz4NCgkJPCEtLXF1aXogcG9kIGFuZCBtZXNzYWdlIGJveCB0ZXh0cy0tPg0KCQk8dWl0ZXh0IG5hbWU9IlFVSVpQT0RfUVVJWl9BVFRFTVBUIiB2YWx1ZT0i2LHZgtmFINin2YTZhdit2KfZiNmE2Kkg2YHZiiDYp9mE2YXYs9in2KjZgtipOiIvPg0KCQk8dWl0ZXh0IG5hbWU9IlFVSVpQT0RfUVVJWl9BVFRFTVBUX1ZBTFVFIiB2YWx1ZT0iJW4g2YXZhiAldCIvPg0KCQk8dWl0ZXh0IG5hbWU9IlFVSVpQT0RfUVVJWl9TQ09SRSIgdmFsdWU9IjrYp9mE2K/Ysdis2Kkg2KfZhNmF2LPYrNmE2KkiLz4NCgkJPHVpdGV4dCBuYW1lPSJRVUlaUE9EX1FVSVpfUEFTU1NDT1JFIiB2YWx1ZT0iOtiv2LHYrNipINin2YTZhtis2KfYrSIvPg0KCQk8dWl0ZXh0IG5hbWU9IlFVSVpQT0RfUVVJWl9NQVhTQ09SRSIgdmFsdWU9IjrYp9mE2K/Ysdis2Kkg2KfZhNmC2LXZiNmJIi8+DQoJCTx1aXRleHQgbmFtZT0iUVVJWlBPRF9RVUVTQVRNUFRfU1RSIiB2YWx1ZT0i2KfZhNmF2K3Yp9mI2YTYqSAlbiDZhdmGICV0Ii8+DQoJCTx1aXRleHQgbmFtZT0iUVVJWlBPRF9RVUVTVFlQRV9TVFIiIHZhbHVlPSLYp9mE2YbZiNi5OiAlcyIvPg0KCQk8dWl0ZXh0IG5hbWU9IlFVSVpQT0RfUVVFU1RZUEVfR1JEIiB2YWx1ZT0i2KrZhSDYqti12K3Zitit2YciLz4NCgkJPHVpdGV4dCBuYW1lPSJRVUlaUE9EX1FVRVNUWVBFX1NWWSIgdmFsdWU9Itin2LPYqti32YTYp9i5Ii8+DQoJCTx1aXRleHQgbmFtZT0iUVVJWlBPRF9RVUlaQVRNUFRfSU5GIiB2YWx1ZT0i2YTYpyDZhtmH2KfYptmKIi8+DQoJCTx1aXRleHQgbmFtZT0iUVVJWlBPRF9RVUVTQVRNUFRfSU5GIiB2YWx1ZT0i2YTYpyDZhtmH2KfYptmKIi8+DQoJCTx1aXRleHQgbmFtZT0iV0FSTklOR01TR19ZRVNTVFJJTkciIHZhbHVlPSLZhti52YUiLz4NCgkJPHVpdGV4dCBuYW1lPSJXQVJOSU5HTVNHX05PU1RSSU5HIiB2YWx1ZT0i2YTYpyIvPg0KCQk8dWl0ZXh0IG5hbWU9IldBUk5JTkdNU0dfVElUTEVTVFJJTkciIHZhbHVlPSLYqtit2LDZitixINi52YYg2KfZhNiq2YbZgtmEINmB2Yog2KfZhNmF2LPYp9io2YLYqSIvPg0KCQk8dWl0ZXh0IG5hbWU9IldBUk5JTkdNU0dfTVNHU1RSSU5HIiB2YWx1ZT0i2YfZhtin2YMg2KPYs9im2YTYqSDZhNmFINiq2KrZhSDYp9mE2KXYrNin2KjYqSDYudmE2YrZh9inINmB2Yog2KfZhNmF2LPYp9io2YLYqS4g2KfZhNmG2YLYsSDYudmE2Ykg2YbYudmFINiz2YrYrtix2KzZgyDZhdmGINin2YTZhdiz2KfYqNmC2KkuINin2YbZgtixINmE2Kcg2YTZhdiq2KfYqNi52Kkg2KfZhNmF2LPYp9io2YLYqS4iLz4NCgkJPHVpdGV4dCBuYW1lPSJJTkZPUk1BVElPTl9IMjY0X0ZMQVNIUExBWUVSIiB2YWx1ZT0i2YbYs9iu2KkgRmxhc2ggUGxheWVyICDYp9mE2YXYq9io2KrYqSDYrdin2YTZitin2Ysg2LnZhNmJINis2YfYp9iy2YMg2YTYpyDYqtiv2LnZhSDZh9iw2Kcg2KfZhNmB2YrYr9mK2YguINin2YbZgtixINi52YTZiSDZhdmG2LfZgtipINin2YTZgdmK2K/ZitmIINmE2KrZhtiy2YrZhCDYo9it2K/YqyDZhtiz2K7YqSDZhdmG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2KXYuNmH2KfYsSDYp9mE2LTYsdmK2Lcg2KfZhNis2KfZhtio2Yog2YTZhNmF2LTYp9ix2YPZitmGIi8+DQoJCTx1aXRleHQgbmFtZT0iTVVURSIgdmFsdWU9Iti12KfZhdiqIi8+DQoJCTx1aXRleHQgbmFtZT0iRE9DV1JBUF9USVRMRSIgdmFsdWU9Itin2YTZhdmE2YHYp9iqINin2YTZhdix2YHZgtipINmB2YogUHJlc2VudGVyIi8+DQoJCTx1aXRleHQgbmFtZT0iRE9DV1JBUF9NU0ciIHZhbHVlPSLYp9mE2K3Zgdi4INmB2Yog2KzZh9in2LIg2KfZhNmD2YXYqNmK2YjYqtixIi8+DQoJCTx1aXRleHQgbmFtZT0iRE9DV1JBUF9QUk9NUFQiIHZhbHVlPSLYp9mG2YLYsSDZh9mG2Kcg2YTZhNiq2YbYstmK2YQiLz4NCgk8L2xhbmd1YWdlPg0KCTxsYW5ndWFnZSBpZD0iZGU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kFUVEFDSE1FTlRfUFJFVklFV19XQVJOSU5HTVNHX1RJVExFU1RSSU5HIiB2YWx1ZT0iV2FybnVuZyBiZWltIMOWZmZuZW4gdm9uIEFubGFnZW4iLz4NCgkJPHVpdGV4dCBuYW1lPSJBVFRBQ0hNRU5UX1BSRVZJRVdfV0FSTklOR01TRyIgdmFsdWU9IkFuaMOkbmdlIGvDtm5uZW4gbmljaHQgaW0gVm9yc2NoYXUtTW9kdXMgZ2XDtmZmbmV0IHdlcmRlbi4gVmVyd2VuZGVuIFNpZSDigJ5WZXLDtmZmZW50bGljaGVu4oCcLCB1bSBkaWUgRXJnZWJuaXNzZSBhbnp1emVpZ2VuLiIvPg0KCQk8dWl0ZXh0IG5hbWU9IkNPTExBQl9MT0NBTF9QTEFZQkFDS19NU0ciIHZhbHVlPSJJbmhhbHQgd2lyZCBsb2thbCBnZXNwaWVsdC4gWnVzYW1tZW5hcmJlaXQgZnVua3Rpb25pZXJ0IGluIGRpZXNlbSBNb2R1cyBuaWNodC4iLz4NCgkJPHVpdGV4dCBuYW1lPSJDT0xMQUJfTE9DQUxfUExBWUJBQ0tfVElUTEUiIHZhbHVlPSJMb2thbGUgV2llZGVyZ2FiZSIvPg0KCQk8dWl0ZXh0IG5hbWU9IkNPTExBQl9MT0NBTF9QTEFZQkFDS0JUTiIgdmFsdWU9Ik9LIi8+DQoJCTx1aXRleHQgbmFtZT0iVU5OQU1FRFNMSURFVElUTEUiIHZhbHVlPSJGb2xpZSAlbiIvPg0KCQk8IS0tIHN1YnN0aXR1dGlvbjogJW4gPT0gc2xpZGUgbnVtYmVyIC0tPg0KCQk8IS0tIHN1YnN0aXR1dGlvbjogJXQgPT0gdG90YWwgc2xpZGUgY291bnQgLS0+DQoJCTx1aXRleHQgbmFtZT0iU0NSVUJCQVJTVEFUVVNfU0xJREVJTkZPIiB2YWx1ZT0iRm9saWUgJW4gLyAldCB8ICIvPg0KCQk8dWl0ZXh0IG5hbWU9IlNDUlVCQkFSU1RBVFVTX1NUT1BQRUQiIHZhbHVlPSJCZWVuZGV0Ii8+DQoJCTx1aXRleHQgbmFtZT0iU0NSVUJCQVJTVEFUVVNfUExBWUlORyIgdmFsdWU9IldpZWRlcmdhYmUiLz4NCgkJPHVpdGV4dCBuYW1lPSJTQ1JVQkJBUlNUQVRVU19OT0FVRElPIiB2YWx1ZT0iS2VpbiBBdWRpbyIvPg0KCQk8dWl0ZXh0IG5hbWU9IlNDUlVCQkFSU1RBVFVTX1ZJRFBMQVlJTkciIHZhbHVlPSJWaWRlbyB3aXJkIGFiZ2VzcGllbHQiLz4NCgkJPHVpdGV4dCBuYW1lPSJTQ1JVQkJBUlNUQVRVU19MT0FESU5HIiB2YWx1ZT0iTGFkZW4iLz4NCgkJPHVpdGV4dCBuYW1lPSJTQ1JVQkJBUlNUQVRVU19CVUZGRVJJTkciIHZhbHVlPSJQdWZmZXJuIi8+DQoJCTx1aXRleHQgbmFtZT0iU0NSVUJCQVJTVEFUVVNfUVVFU1RJT04iIHZhbHVlPSJGcmFnZSBiZWFudHdvcnRlbiIvPg0KCQk8dWl0ZXh0IG5hbWU9IlNDUlVCQkFSU1RBVFVTX1JFVklFV1FVSVoiIHZhbHVlPSJOb2NobWFscyBkdXJjaHNlaGVuIi8+DQoJCTwhLS0gc3Vic3RpdHV0aW9uOiAlbSA9PSBtaW51dGVzIHJlbWFpbmluZyAtLT4NCgkJPCEtLSBzdWJzdGl0dXRpb246ICVzID09IHNlY29uZHMgcmVtYWluaW5nIC0tPg0KCQk8dWl0ZXh0IG5hbWU9IkVMQVBTRUQiIHZhbHVlPSJSZXN0ZGF1ZXI6ICVtIE1pbnV0ZW4gJXMgU2VrdW5kZW4iLz4NCgkJPHVpdGV4dCBuYW1lPSJOT1RGT1VORCIgdmFsdWU9Ik5pY2h0cyBnZWZ1bmRlbiIvPg0KCQk8dWl0ZXh0IG5hbWU9IkFUVEFDSE1FTlRTIiB2YWx1ZT0iQW5sYWdlbiIvPg0KCQk8IS0tIHN1YnN0aXR1dGlvbjogJXAgPT0gY3VycmVudCBzcGVha2VyJ3MgdGl0bGUgLS0+DQoJCTx1aXRleHQgbmFtZT0iQklPV0lOX1RJVExFIiB2YWx1ZT0iU3ByZWNoZXI6ICVwIi8+DQoJCTx1aXRleHQgbmFtZT0iQklPQlROX1RJVExFIiB2YWx1ZT0iU3ByZWNoZXIiLz4NCgkJPHVpdGV4dCBuYW1lPSJESVZJREVSQlROX1RJVExFIiB2YWx1ZT0ifCIvPg0KCQk8dWl0ZXh0IG5hbWU9IkNPTlRBQ1RCVE5fVElUTEUiIHZhbHVlPSJLb250YWt0Ii8+DQoJCTx1aXRleHQgbmFtZT0iVEFCX1FVSVoiIHZhbHVlPSJRdWl6Ii8+DQoJCTx1aXRleHQgbmFtZT0iVEFCX09VVExJTkUiIHZhbHVlPSJTdHJ1a3R1ciIvPg0KCQk8dWl0ZXh0IG5hbWU9IlRBQl9USFVNQiIgdmFsdWU9Ik1pbmlhdHVyIi8+DQoJCTx1aXRleHQgbmFtZT0iVEFCX05PVEVTIiB2YWx1ZT0iTm90aXplbiIvPg0KCQk8dWl0ZXh0IG5hbWU9IlRBQl9TRUFSQ0giIHZhbHVlPSJTdWNoZW4iLz4NCgkJPHVpdGV4dCBuYW1lPSJTTElERV9IRUFESU5HIiB2YWx1ZT0iRm9saWVudGl0ZWwiLz4NCgkJPHVpdGV4dCBuYW1lPSJEVVJBVElPTl9IRUFESU5HIiB2YWx1ZT0iRGF1ZXIiLz4NCgkJPHVpdGV4dCBuYW1lPSJTRUFSQ0hfSEVBRElORyIgdmFsdWU9IlRleHQgc3VjaGVuOiIvPg0KCQk8dWl0ZXh0IG5hbWU9IlRIVU1CX0hFQURJTkciIHZhbHVlPSJGb2xpZSIvPg0KCQk8dWl0ZXh0IG5hbWU9IlRIVU1CX0lORk8iIHZhbHVlPSJGb2xpZW50aXRlbC9EYXVlciIvPg0KCQk8dWl0ZXh0IG5hbWU9IkFUVEFDSE5BTUVfSEVBRElORyIgdmFsdWU9IkRhdGVpbmFtZSIvPg0KCQk8dWl0ZXh0IG5hbWU9IkFUVEFDSFNJWkVfSEVBRElORyIgdmFsdWU9Ikdyw7bDn2UiLz4NCgkJPHVpdGV4dCBuYW1lPSJTTElERV9OT1RFUyIgdmFsdWU9IkZvbGllbm5vdGl6ZW4iLz4NCgkJPHVpdGV4dCBuYW1lPSJDT1VSU0VfU1RBVFVTIiB2YWx1ZT0iTW9kdWxzdGF0dXMiLz4NCgkJPHVpdGV4dCBuYW1lPSJQQVNTRURfU1RSSU5HIiB2YWx1ZT0iRXJmb2xncmVpY2giLz4NCgkJPHVpdGV4dCBuYW1lPSJGQUlMRURfU1RSSU5HIiB2YWx1ZT0iRmVobGdlc2NobGFnZW4iLz4NCgkJPCEtLXF1aXogcG9kIGFuZCBtZXNzYWdlIGJveCB0ZXh0cy0tPg0KCQk8dWl0ZXh0IG5hbWU9IlFVSVpQT0RfUVVJWl9BVFRFTVBUIiB2YWx1ZT0iUXVpenZlcnN1Y2g6Ii8+DQoJCTx1aXRleHQgbmFtZT0iUVVJWlBPRF9RVUlaX0FUVEVNUFRfVkFMVUUiIHZhbHVlPSIlbiB2b24gJXQiLz4NCgkJPHVpdGV4dCBuYW1lPSJRVUlaUE9EX1FVSVpfU0NPUkUiIHZhbHVlPSJFcnJlaWNodDoiLz4NCgkJPHVpdGV4dCBuYW1lPSJRVUlaUE9EX1FVSVpfUEFTU1NDT1JFIiB2YWx1ZT0iTWluZGVzdHB1bmt0emFobDoiLz4NCgkJPHVpdGV4dCBuYW1lPSJRVUlaUE9EX1FVSVpfTUFYU0NPUkUiIHZhbHVlPSJNYXhpbWFsZSBQdW5rdHphaGw6Ii8+DQoJCTx1aXRleHQgbmFtZT0iUVVJWlBPRF9RVUVTQVRNUFRfU1RSIiB2YWx1ZT0iVmVyc3VjaDogJW4gdm9uICV0Ii8+DQoJCTx1aXRleHQgbmFtZT0iUVVJWlBPRF9RVUVTVFlQRV9TVFIiIHZhbHVlPSJUeXA6ICVzIi8+DQoJCTx1aXRleHQgbmFtZT0iUVVJWlBPRF9RVUVTVFlQRV9HUkQiIHZhbHVlPSJCZXdlcnRldCIvPg0KCQk8dWl0ZXh0IG5hbWU9IlFVSVpQT0RfUVVFU1RZUEVfU1ZZIiB2YWx1ZT0iVW1mcmFnZSIvPg0KCQk8dWl0ZXh0IG5hbWU9IlFVSVpQT0RfUVVJWkFUTVBUX0lORiIgdmFsdWU9IlVuZW5kbGljaCIvPg0KCQk8dWl0ZXh0IG5hbWU9IlFVSVpQT0RfUVVFU0FUTVBUX0lORiIgdmFsdWU9IlVuZW5kbGljaCIvPg0KCQk8dWl0ZXh0IG5hbWU9IldBUk5JTkdNU0dfWUVTU1RSSU5HIiB2YWx1ZT0iSmEiLz4NCgkJPHVpdGV4dCBuYW1lPSJXQVJOSU5HTVNHX05PU1RSSU5HIiB2YWx1ZT0iTmVpbiIvPg0KCQk8dWl0ZXh0IG5hbWU9IldBUk5JTkdNU0dfVElUTEVTVFJJTkciIHZhbHVlPSJRdWl6bmF2aWdhdGlvbnN3YXJudW5nIi8+DQoJCTx1aXRleHQgbmFtZT0iV0FSTklOR01TR19NU0dTVFJJTkciIHZhbHVlPSJJbiBkaWVzZW0gUXVpeiBnaWJ0IGVzIHVuYmVhbnR3b3J0ZXRlIEZyYWdlbi4NCg0KV2VubiBTaWUgYXVmICZxdW90O0phJnF1b3Q7IGtsaWNrZW4sIHdpcmQgZGFzIFF1aXogYmVlbmRldC4gS2xpY2tlbiBTaWUgYXVmICZxdW90O05laW4mcXVvdDssIHVtIG1pdCBkZW0gUXVpeiBmb3J0enVmYWhyZW4uIi8+DQoJCTx1aXRleHQgbmFtZT0iSU5GT1JNQVRJT05fSDI2NF9GTEFTSFBMQVlFUiIgdmFsdWU9IkRhcyBWaWRlbyB3aXJkIHZvbiBkZXIgbW9tZW50YW4gYXVmIGRpZXNlbSBDb21wdXRlciBpbnN0YWxsaWVydGVuIFZlcnNpb24gdm9uIEZsYXNoIFBsYXllciBuaWNodCB1bnRlcnN0w7x0enQuIEtsaWNrZW4gU2llIGF1ZiBkZW4gVmlkZW9iZXJlaWNoLCB1bSBkaWUgYWt0dWVsbGUgVmVyc2lvbiB2b24gRmxhc2ggUGxheWVyIGhlcnVudGVyenVsYWRlb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RGVuIFRlaWxuZWhtZXJuIGRpZSBTZWl0ZW5sZWlzdGUgYW56ZWlnZW4iLz4NCgkJPHVpdGV4dCBuYW1lPSJNVVRFIiB2YWx1ZT0iQXVzIi8+DQoJCTx1aXRleHQgbmFtZT0iRE9DV1JBUF9USVRMRSIgdmFsdWU9IlByZXNlbnRlci1BbmhhbmciLz4NCgkJPHVpdGV4dCBuYW1lPSJET0NXUkFQX01TRyIgdmFsdWU9IkF1ZiBtZWluZW0gQXJiZWl0c3BsYXR6IHNwZWljaGVybiIvPg0KCQk8dWl0ZXh0IG5hbWU9IkRPQ1dSQVBfUFJPTVBUIiB2YWx1ZT0iWnVtIEhlcnVudGVybGFkZW4ga2xpY2tlbiIvPg0KCTwvbGFuZ3VhZ2U+DQoJPGxhbmd1YWdlIGlkPSJmci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QVRUQUNITUVOVF9QUkVWSUVXX1dBUk5JTkdNU0dfVElUTEVTVFJJTkciIHZhbHVlPSJBdmVydGlzc2VtZW50IGNvbmNlcm5hbnQgbGEgcGnDqGNlIGpvaW50ZSIvPg0KCQk8dWl0ZXh0IG5hbWU9IkFUVEFDSE1FTlRfUFJFVklFV19XQVJOSU5HTVNHIiB2YWx1ZT0iTGVzIHBpw6hjZXMgam9pbnRlcyBuZSBwZXV2ZW50IHBhcyDDqnRyZSBvdXZlcnRlcyBlbiBtb2RlIEFwZXLDp3UuIFV0aWxpc2V6IGxhIHB1YmxpY2F0aW9uIHBvdXIgYWZmaWNoZXIgbGVzIHLDqXN1bHRhdHMuIi8+DQoJCTx1aXRleHQgbmFtZT0iQ09MTEFCX0xPQ0FMX1BMQVlCQUNLX01TRyIgdmFsdWU9IkxlIGNvbnRlbnUgZXN0IGx1IGxvY2FsZW1lbnQuIExhIGNvbGxhYm9yYXRpb24gbuKAmWVzdCBwYXMgcHJpc2UgZW4gY2hhcmdlIHBvdXIgY2UgbW9kZS4iLz4NCgkJPHVpdGV4dCBuYW1lPSJDT0xMQUJfTE9DQUxfUExBWUJBQ0tfVElUTEUiIHZhbHVlPSJMZWN0dXJlIGxvY2FsZSIvPg0KCQk8dWl0ZXh0IG5hbWU9IkNPTExBQl9MT0NBTF9QTEFZQkFDS0JUTiIgdmFsdWU9Ik9rIi8+DQoJCTx1aXRleHQgbmFtZT0iVU5OQU1FRFNMSURFVElUTEUiIHZhbHVlPSJEaWFwb3NpdGl2ZSAlbiIvPg0KCQk8IS0tIHN1YnN0aXR1dGlvbjogJW4gPT0gc2xpZGUgbnVtYmVyIC0tPg0KCQk8IS0tIHN1YnN0aXR1dGlvbjogJXQgPT0gdG90YWwgc2xpZGUgY291bnQgLS0+DQoJCTx1aXRleHQgbmFtZT0iU0NSVUJCQVJTVEFUVVNfU0xJREVJTkZPIiB2YWx1ZT0iRGlhcG9zaXRpdmUgJW4gLyAldCB8ICIvPg0KCQk8dWl0ZXh0IG5hbWU9IlNDUlVCQkFSU1RBVFVTX1NUT1BQRUQiIHZhbHVlPSJBcnLDqnTDqWUiLz4NCgkJPHVpdGV4dCBuYW1lPSJTQ1JVQkJBUlNUQVRVU19QTEFZSU5HIiB2YWx1ZT0iTGVjdHVyZSIvPg0KCQk8dWl0ZXh0IG5hbWU9IlNDUlVCQkFSU1RBVFVTX05PQVVESU8iIHZhbHVlPSJQYXMgZGUgc29uIi8+DQoJCTx1aXRleHQgbmFtZT0iU0NSVUJCQVJTVEFUVVNfVklEUExBWUlORyIgdmFsdWU9IkxlY3R1cmUgdmlkw6lvIGVuIGNvdXJzIi8+DQoJCTx1aXRleHQgbmFtZT0iU0NSVUJCQVJTVEFUVVNfTE9BRElORyIgdmFsdWU9IkNoYXJnZW1lbnQgZW4gY291cnMiLz4NCgkJPHVpdGV4dCBuYW1lPSJTQ1JVQkJBUlNUQVRVU19CVUZGRVJJTkciIHZhbHVlPSJNaXNlIGVuIG3DqW1vaXJlIi8+DQoJCTx1aXRleHQgbmFtZT0iU0NSVUJCQVJTVEFUVVNfUVVFU1RJT04iIHZhbHVlPSJSw6lwb25kcmUgw6AgbGEgcXVlc3Rpb24iLz4NCgkJPHVpdGV4dCBuYW1lPSJTQ1JVQkJBUlNUQVRVU19SRVZJRVdRVUlaIiB2YWx1ZT0iUsOpdmlzaW9uIGR1IHF1ZXN0aW9ubmFpcmUiLz4NCgkJPCEtLSBzdWJzdGl0dXRpb246ICVtID09IG1pbnV0ZXMgcmVtYWluaW5nIC0tPg0KCQk8IS0tIHN1YnN0aXR1dGlvbjogJXMgPT0gc2Vjb25kcyByZW1haW5pbmcgLS0+DQoJCTx1aXRleHQgbmFtZT0iRUxBUFNFRCIgdmFsdWU9IiVtIG1pbnV0ZXMgJXMgc2Vjb25kZXMgcmVzdGFudGVzIi8+DQoJCTx1aXRleHQgbmFtZT0iTk9URk9VTkQiIHZhbHVlPSJSaWVuIHRyb3V2w6kiLz4NCgkJPHVpdGV4dCBuYW1lPSJBVFRBQ0hNRU5UUyIgdmFsdWU9IlBpw6hjZXMgam9pbnRlcyIvPg0KCQk8IS0tIHN1YnN0aXR1dGlvbjogJXAgPT0gY3VycmVudCBzcGVha2VyJ3MgdGl0bGUgLS0+DQoJCTx1aXRleHQgbmFtZT0iQklPV0lOX1RJVExFIiB2YWx1ZT0iQmlvIDogJXAiLz4NCgkJPHVpdGV4dCBuYW1lPSJCSU9CVE5fVElUTEUiIHZhbHVlPSJCaW8gOiIvPg0KCQk8dWl0ZXh0IG5hbWU9IkRJVklERVJCVE5fVElUTEUiIHZhbHVlPSJ8Ii8+DQoJCTx1aXRleHQgbmFtZT0iQ09OVEFDVEJUTl9USVRMRSIgdmFsdWU9IkNvbnRhY3QiLz4NCgkJPHVpdGV4dCBuYW1lPSJUQUJfUVVJWiIgdmFsdWU9IlF1aXoiLz4NCgkJPHVpdGV4dCBuYW1lPSJUQUJfT1VUTElORSIgdmFsdWU9IlBsYW4iLz4NCgkJPHVpdGV4dCBuYW1lPSJUQUJfVEhVTUIiIHZhbHVlPSJEaWFwb3MiLz4NCgkJPHVpdGV4dCBuYW1lPSJUQUJfTk9URVMiIHZhbHVlPSJOb3RlcyIvPg0KCQk8dWl0ZXh0IG5hbWU9IlRBQl9TRUFSQ0giIHZhbHVlPSJSZWNoZXJjaGUiLz4NCgkJPHVpdGV4dCBuYW1lPSJTTElERV9IRUFESU5HIiB2YWx1ZT0iVGl0cmUgZGUgbGEgZGlhcG9zaXRpdmUiLz4NCgkJPHVpdGV4dCBuYW1lPSJEVVJBVElPTl9IRUFESU5HIiB2YWx1ZT0iRHVyw6llIi8+DQoJCTx1aXRleHQgbmFtZT0iU0VBUkNIX0hFQURJTkciIHZhbHVlPSJSZWNoZXJjaGUgZGUgdGV4dGUgOiIvPg0KCQk8dWl0ZXh0IG5hbWU9IlRIVU1CX0hFQURJTkciIHZhbHVlPSJEaWFwb3NpdGl2ZSIvPg0KCQk8dWl0ZXh0IG5hbWU9IlRIVU1CX0lORk8iIHZhbHVlPSJUaXRyZS9kdXLDqWUiLz4NCgkJPHVpdGV4dCBuYW1lPSJBVFRBQ0hOQU1FX0hFQURJTkciIHZhbHVlPSJOb20gZGUgZmljaGllciIvPg0KCQk8dWl0ZXh0IG5hbWU9IkFUVEFDSFNJWkVfSEVBRElORyIgdmFsdWU9IlRhaWxsZSIvPg0KCQk8dWl0ZXh0IG5hbWU9IlNMSURFX05PVEVTIiB2YWx1ZT0iQ29tbWVudGFpcmVzIGRlcyBkaWFwb3NpdGl2ZXMiLz4NCgkJPHVpdGV4dCBuYW1lPSJDT1VSU0VfU1RBVFVTIiB2YWx1ZT0iU3RhdHV0IGR1IG1vZHVsZSIvPg0KCQk8dWl0ZXh0IG5hbWU9IlBBU1NFRF9TVFJJTkciIHZhbHVlPSJSw6l1c3NpIi8+DQoJCTx1aXRleHQgbmFtZT0iRkFJTEVEX1NUUklORyIgdmFsdWU9IkVjaG91w6kiLz4NCgkJPCEtLXF1aXogcG9kIGFuZCBtZXNzYWdlIGJveCB0ZXh0cy0tPg0KCQk8dWl0ZXh0IG5hbWU9IlFVSVpQT0RfUVVJWl9BVFRFTVBUIiB2YWx1ZT0iVGVudGF0aXZlIGRlIHF1ZXN0aW9ubmFpcmUgOiIvPg0KCQk8dWl0ZXh0IG5hbWU9IlFVSVpQT0RfUVVJWl9BVFRFTVBUX1ZBTFVFIiB2YWx1ZT0iJW4gc3VyICV0Ii8+DQoJCTx1aXRleHQgbmFtZT0iUVVJWlBPRF9RVUlaX1NDT1JFIiB2YWx1ZT0iTm90ZSBvYnRlbnVlIDoiLz4NCgkJPHVpdGV4dCBuYW1lPSJRVUlaUE9EX1FVSVpfUEFTU1NDT1JFIiB2YWx1ZT0iTm90ZSBkJ2FkbWlzc2liaWxpdMOpwqA6Ii8+DQoJCTx1aXRleHQgbmFtZT0iUVVJWlBPRF9RVUlaX01BWFNDT1JFIiB2YWx1ZT0iTm90ZSBtYXhpbWFsZSA6Ii8+DQoJCTx1aXRleHQgbmFtZT0iUVVJWlBPRF9RVUVTQVRNUFRfU1RSIiB2YWx1ZT0iVGVudGF0aXZlIDogJW4gc3VyICV0Ii8+DQoJCTx1aXRleHQgbmFtZT0iUVVJWlBPRF9RVUVTVFlQRV9TVFIiIHZhbHVlPSJUeXBlOiAlcyIvPg0KCQk8dWl0ZXh0IG5hbWU9IlFVSVpQT0RfUVVFU1RZUEVfR1JEIiB2YWx1ZT0iTm90w6kiLz4NCgkJPHVpdGV4dCBuYW1lPSJRVUlaUE9EX1FVRVNUWVBFX1NWWSIgdmFsdWU9IkVucXXDqnRlIi8+DQoJCTx1aXRleHQgbmFtZT0iUVVJWlBPRF9RVUlaQVRNUFRfSU5GIiB2YWx1ZT0iSWxsaW1pdMOpIi8+DQoJCTx1aXRleHQgbmFtZT0iUVVJWlBPRF9RVUVTQVRNUFRfSU5GIiB2YWx1ZT0iSWxsaW1pdMOpIi8+DQoJCTx1aXRleHQgbmFtZT0iV0FSTklOR01TR19ZRVNTVFJJTkciIHZhbHVlPSJPdWkiLz4NCgkJPHVpdGV4dCBuYW1lPSJXQVJOSU5HTVNHX05PU1RSSU5HIiB2YWx1ZT0iTm9uIi8+DQoJCTx1aXRleHQgbmFtZT0iV0FSTklOR01TR19USVRMRVNUUklORyIgdmFsdWU9IkF2ZXJ0aXNzZW1lbnQgZGUgbmF2aWdhdGlvbiBkdSBxdWVzdGlvbm5haXJlIi8+DQoJCTx1aXRleHQgbmFtZT0iV0FSTklOR01TR19NU0dTVFJJTkciIHZhbHVlPSJWb3VzIG4nYXZleiBwYXMgcsOpcG9uZHUgw6AgY2VydGFpbmVzIHF1ZXN0aW9ucyBkZSBjZSBxdWVzdGlvbm5haXJlLg0KDQpTaSB2b3VzIGNsaXF1ZXogc3VyIE91aSwgdm91cyBxdWl0dGVyZXogbGUgcXVlc3Rpb25uYWlyZS4gQ2xpcXVleiBzdXIgTm9uIHBvdXIgY29udGludWVyIGxlIHF1ZXN0aW9ubmFpcmUuIi8+DQoJCTx1aXRleHQgbmFtZT0iSU5GT1JNQVRJT05fSDI2NF9GTEFTSFBMQVlFUiIgdmFsdWU9IkxhIHZlcnNpb24gZGUgRmxhc2ggUGxheWVyIGFjdHVlbGxlbWVudCBpbnN0YWxsw6llIHN1ciB2b3RyZSBtYWNoaW5lIG5lIHByZW5kIHBhcyBlbiBjaGFyZ2UgY2UgdHlwZSBkZSB2aWTDqW8uIENsaXF1ZXogc3VyIGxhIHpvbmUgdmlkw6lvIHBvdXIgdMOpbMOpY2hhcmdlciBsYSBkZXJuacOocmUgdmVyc2lvbiBkZSBGbGFzaCBQbGF5ZXI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k1vbnRyZXIgbCdlbmNhZHLDqSBhdXggcGFydGljaXBhbnRzIi8+DQoJCTx1aXRleHQgbmFtZT0iTVVURSIgdmFsdWU9Ik11ZXQiLz4NCgkJPHVpdGV4dCBuYW1lPSJET0NXUkFQX1RJVExFIiB2YWx1ZT0iUGnDqGNlIGpvaW50ZSBQcmVzZW50ZXIiLz4NCgkJPHVpdGV4dCBuYW1lPSJET0NXUkFQX01TRyIgdmFsdWU9IkVucmVnaXN0cmVyIHN1ciBtb24gb3JkaW5hdGV1ciIvPg0KCQk8dWl0ZXh0IG5hbWU9IkRPQ1dSQVBfUFJPTVBUIiB2YWx1ZT0iQ2xpcXVlciBwb3VyIHTDqWzDqWNoYXJnZXIiLz4NCgk8L2xhbmd1YWdlPg0KCTxsYW5ndWFnZSBpZD0iamEiPg0KCQk8IS0tIGZvcm1hdCBmb3IgdWlmb250IHZhbHVlIGlzICJmb250LHNpemUsaXNib2xkLGlzaXRhbGljLGlzc2hhZG93ZWQiIC0tPg0KCQk8dWlmb250IG5hbWU9IkZPTlRfUVVJWlpJTkciIHZhbHVlPSJWZXJkYW5hLDksZmFsc2UsZmFsc2UsZmFsc2UiLz4NCgkJPHVpZm9udCBuYW1lPSJGT05UX1NDUlVCU1RBVFVTIiB2YWx1ZT0iVmVyZGFuYSwxMSxmYWxzZSxmYWxzZSx0cnVlIi8+DQoJCTx1aWZvbnQgbmFtZT0iRk9OVF9TQ1JVQlRJTUUiIHZhbHVlPSJWZXJkYW5hLDksZmFsc2UsZmFsc2UsdHJ1ZSIvPg0KCQk8dWlmb250IG5hbWU9IkZPTlRfRUxBUFNFRFRJTUUiIHZhbHVlPSJWZXJkYW5hLDExLHRydWUsZmFsc2UsZmFsc2UiLz4NCgkJPHVpZm9udCBuYW1lPSJGT05UX1VUSUxTTUVOVSIgdmFsdWU9IlZlcmRhbmEsOSx0cnVlLGZhbHNlLGZhbHNlIi8+DQoJCTx1aWZvbnQgbmFtZT0iRk9OVF9UQUJTIiB2YWx1ZT0iVmVyZGFuYSwxMCxmYWxzZSxmYWxzZSxmYWxzZSIvPg0KCQk8dWlmb250IG5hbWU9IkZPTlRfUFJFU0VOVEFUSU9OTkFNRSIgdmFsdWU9IlZlcmRhbmEsMTUsZmFsc2UsZmFsc2UsdHJ1ZSIvPg0KCQk8dWlmb250IG5hbWU9IkZPTlRfUFJFU0VOVEVSTkFNRSIgdmFsdWU9IlZlcmRhbmEsMTUsdHJ1ZSxmYWxzZSx0cnVlIi8+DQoJCTx1aWZvbnQgbmFtZT0iRk9OVF9QUkVTRU5URVJUSVRMRSIgdmFsdWU9IlZlcmRhbmEsMTE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ExLGZhbHNlLGZhbHNlLHRydWUiLz4NCgkJPHVpZm9udCBuYW1lPSJGT05UX0JJT1dJTiIgdmFsdWU9IlZlcmRhbmEsMTEsZmFsc2UsZmFsc2UsZmFsc2UiLz4NCgkJPHVpZm9udCBuYW1lPSJGT05UX0xJU1RIRUFESU5HIiB2YWx1ZT0iVmVyZGFuYSwxMSxmYWxzZSxmYWxzZSxmYWxzZSIvPg0KCQk8dWlmb250IG5hbWU9IkZPTlRfV0lOVElUTEUiIHZhbHVlPSJWZXJkYW5hLDEx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BVFRBQ0hNRU5UX1BSRVZJRVdfV0FSTklOR01TR19USVRMRVNUUklORyIgdmFsdWU9Iua3u+S7mOODleOCoeOCpOODq+itpuWRiiIvPg0KCQk8dWl0ZXh0IG5hbWU9IkFUVEFDSE1FTlRfUFJFVklFV19XQVJOSU5HTVNHIiB2YWx1ZT0i5re75LuY44OV44Kh44Kk44Or44Gv44OX44Os44OT44Ol44O844Oi44O844OJ44Gn44Gv6ZaL44GN44G+44Gb44KT44CC44OR44OW44Oq44OD44K344Ol44KS5L2/55So44GX44Gm57WQ5p6c44KS6KGo56S644GX44Gm44GP44Gg44GV44GE44CCIi8+DQoJCTx1aXRleHQgbmFtZT0iQ09MTEFCX0xPQ0FMX1BMQVlCQUNLX01TRyIgdmFsdWU9IuOCs+ODs+ODhuODs+ODhOOBr+ODreODvOOCq+ODq+OBp+WGjeeUn+OBleOCjOOBpuOBhOOBvuOBmeOAguOBk+OBruODouODvOODieOBp+OBr+WFseWQjOS9nOalreOBp+OBjeOBvuOBm+OCk+OAgiIvPg0KCQk8dWl0ZXh0IG5hbWU9IkNPTExBQl9MT0NBTF9QTEFZQkFDS19USVRMRSIgdmFsdWU9IuODreODvOOCq+ODq+WGjeeUnyIvPg0KCQk8dWl0ZXh0IG5hbWU9IkNPTExBQl9MT0NBTF9QTEFZQkFDS0JUTiIgdmFsdWU9Ik9LIi8+DQoJCTx1aXRleHQgbmFtZT0iVU5OQU1FRFNMSURFVElUTEUiIHZhbHVlPSLjgrnjg6njgqTjg4kgOiAlbiIvPg0KCQk8IS0tIHN1YnN0aXR1dGlvbjogJW4gPT0gc2xpZGUgbnVtYmVyIC0tPg0KCQk8IS0tIHN1YnN0aXR1dGlvbjogJXQgPT0gdG90YWwgc2xpZGUgY291bnQgLS0+DQoJCTx1aXRleHQgbmFtZT0iU0NSVUJCQVJTVEFUVVNfU0xJREVJTkZPIiB2YWx1ZT0i44K544Op44Kk44OJIDogJW4gLyAldCB8ICIvPg0KCQk8dWl0ZXh0IG5hbWU9IlNDUlVCQkFSU1RBVFVTX1NUT1BQRUQiIHZhbHVlPSLlgZzmraIiLz4NCgkJPHVpdGV4dCBuYW1lPSJTQ1JVQkJBUlNUQVRVU19QTEFZSU5HIiB2YWx1ZT0i5YaN55Sf5LitIi8+DQoJCTx1aXRleHQgbmFtZT0iU0NSVUJCQVJTVEFUVVNfTk9BVURJTyIgdmFsdWU9Iumfs+WjsOOBquOBlyIvPg0KCQk8dWl0ZXh0IG5hbWU9IlNDUlVCQkFSU1RBVFVTX1ZJRFBMQVlJTkciIHZhbHVlPSLjg5Pjg4fjgqrlho3nlJ/kuK0iLz4NCgkJPHVpdGV4dCBuYW1lPSJTQ1JVQkJBUlNUQVRVU19MT0FESU5HIiB2YWx1ZT0i44Ot44O844OJ5LitIi8+DQoJCTx1aXRleHQgbmFtZT0iU0NSVUJCQVJTVEFUVVNfQlVGRkVSSU5HIiB2YWx1ZT0i44OQ44OD44OV44Kh5LitIi8+DQoJCTx1aXRleHQgbmFtZT0iU0NSVUJCQVJTVEFUVVNfUVVFU1RJT04iIHZhbHVlPSLos6rllY/jgavnrZTjgYjjgabkuIvjgZXjgYQiLz4NCgkJPHVpdGV4dCBuYW1lPSJTQ1JVQkJBUlNUQVRVU19SRVZJRVdRVUlaIiB2YWx1ZT0i44Kv44Kk44K644KS44Os44OT44Ol44O844GX44Gm44GE44G+44GZIi8+DQoJCTwhLS0gc3Vic3RpdHV0aW9uOiAlbSA9PSBtaW51dGVzIHJlbWFpbmluZyAtLT4NCgkJPCEtLSBzdWJzdGl0dXRpb246ICVzID09IHNlY29uZHMgcmVtYWluaW5nIC0tPg0KCQk8dWl0ZXh0IG5hbWU9IkVMQVBTRUQiIHZhbHVlPSLmrovjgoogOiAlbSDliIYgJXMg56eSIi8+DQoJCTx1aXRleHQgbmFtZT0iTk9URk9VTkQiIHZhbHVlPSLkvZXjgoLopovjgaTjgYvjgorjgb7jgZvjgpMiLz4NCgkJPHVpdGV4dCBuYW1lPSJBVFRBQ0hNRU5UUyIgdmFsdWU9Iua3u+S7mCIvPg0KCQk8IS0tIHN1YnN0aXR1dGlvbjogJXAgPT0gY3VycmVudCBzcGVha2VyJ3MgdGl0bGUgLS0+DQoJCTx1aXRleHQgbmFtZT0iQklPV0lOX1RJVExFIiB2YWx1ZT0i57WM5q20IDogJXAiLz4NCgkJPHVpdGV4dCBuYW1lPSJCSU9CVE5fVElUTEUiIHZhbHVlPSLntYzmrbQiLz4NCgkJPHVpdGV4dCBuYW1lPSJESVZJREVSQlROX1RJVExFIiB2YWx1ZT0ifCIvPg0KCQk8dWl0ZXh0IG5hbWU9IkNPTlRBQ1RCVE5fVElUTEUiIHZhbHVlPSLjgYrllY/jgYTlkIjjgo/jgZsiLz4NCgkJPHVpdGV4dCBuYW1lPSJUQUJfUVVJWiIgdmFsdWU9IuOCr+OCpOOCuiIvPg0KCQk8dWl0ZXh0IG5hbWU9IlRBQl9PVVRMSU5FIiB2YWx1ZT0i44Ki44Km44OI44Op44Kk44OzIi8+DQoJCTx1aXRleHQgbmFtZT0iVEFCX1RIVU1CIiB2YWx1ZT0i44K144Og44ON44O844OrIi8+DQoJCTx1aXRleHQgbmFtZT0iVEFCX05PVEVTIiB2YWx1ZT0i44OO44O844OIIi8+DQoJCTx1aXRleHQgbmFtZT0iVEFCX1NFQVJDSCIgdmFsdWU9IuaknOe0oiIvPg0KCQk8dWl0ZXh0IG5hbWU9IlNMSURFX0hFQURJTkciIHZhbHVlPSLjgrnjg6njgqTjg4njgr/jgqTjg4jjg6siLz4NCgkJPHVpdGV4dCBuYW1lPSJEVVJBVElPTl9IRUFESU5HIiB2YWx1ZT0i6ZW344GVIi8+DQoJCTx1aXRleHQgbmFtZT0iU0VBUkNIX0hFQURJTkciIHZhbHVlPSLmpJzntKLjgZnjgovjg4bjgq3jgrnjg4ggOiAiLz4NCgkJPHVpdGV4dCBuYW1lPSJUSFVNQl9IRUFESU5HIiB2YWx1ZT0i44K544Op44Kk44OJIi8+DQoJCTx1aXRleHQgbmFtZT0iVEhVTUJfSU5GTyIgdmFsdWU9IuOCueODqeOCpOODieOCv+OCpOODiOODqyAvIOmVt+OBlSIvPg0KCQk8dWl0ZXh0IG5hbWU9IkFUVEFDSE5BTUVfSEVBRElORyIgdmFsdWU9IuODleOCoeOCpOODq+WQjSIvPg0KCQk8dWl0ZXh0IG5hbWU9IkFUVEFDSFNJWkVfSEVBRElORyIgdmFsdWU9IuOCteOCpOOCuiIvPg0KCQk8dWl0ZXh0IG5hbWU9IlNMSURFX05PVEVTIiB2YWx1ZT0i44K544Op44Kk44OJ44OO44O844OIIi8+DQoJCTx1aXRleHQgbmFtZT0iQ09VUlNFX1NUQVRVUyIgdmFsdWU9IuODouOCuOODpeODvOODq+OCueODhuODvOOCv+OCuSIvPg0KCQk8dWl0ZXh0IG5hbWU9IlBBU1NFRF9TVFJJTkciIHZhbHVlPSLlkIjmoLwiLz4NCgkJPHVpdGV4dCBuYW1lPSJGQUlMRURfU1RSSU5HIiB2YWx1ZT0i5LiN5ZCI5qC8Ii8+DQoJCTwhLS1xdWl6IHBvZCBhbmQgbWVzc2FnZSBib3ggdGV4dHMtLT4NCgkJPHVpdGV4dCBuYW1lPSJRVUlaUE9EX1FVSVpfQVRURU1QVCIgdmFsdWU9IuOCr+OCpOOCuuippuihjOWbnuaVsCA6ICIvPg0KCQk8dWl0ZXh0IG5hbWU9IlFVSVpQT0RfUVVJWl9BVFRFTVBUX1ZBTFVFIiB2YWx1ZT0iJW4gLyAldCIvPg0KCQk8dWl0ZXh0IG5hbWU9IlFVSVpQT0RfUVVJWl9TQ09SRSIgdmFsdWU9IuOCueOCs+OCoiA6ICIvPg0KCQk8dWl0ZXh0IG5hbWU9IlFVSVpQT0RfUVVJWl9QQVNTU0NPUkUiIHZhbHVlPSLlkIjmoLzngrkgOiIvPg0KCQk8dWl0ZXh0IG5hbWU9IlFVSVpQT0RfUVVJWl9NQVhTQ09SRSIgdmFsdWU9IuacgOmrmOW+l+eCuSA6ICIvPg0KCQk8dWl0ZXh0IG5hbWU9IlFVSVpQT0RfUVVFU0FUTVBUX1NUUiIgdmFsdWU9IuippuihjOWbnuaVsCA6ICVuIC8gJXQiLz4NCgkJPHVpdGV4dCBuYW1lPSJRVUlaUE9EX1FVRVNUWVBFX1NUUiIgdmFsdWU9IuOCv+OCpOODlyA6ICVzIi8+DQoJCTx1aXRleHQgbmFtZT0iUVVJWlBPRF9RVUVTVFlQRV9HUkQiIHZhbHVlPSLoqZXkvqEiLz4NCgkJPHVpdGV4dCBuYW1lPSJRVUlaUE9EX1FVRVNUWVBFX1NWWSIgdmFsdWU9IuOCouODs+OCseODvOODiCIvPg0KCQk8dWl0ZXh0IG5hbWU9IlFVSVpQT0RfUVVJWkFUTVBUX0lORiIgdmFsdWU9IueEoeWItumZkCIvPg0KCQk8dWl0ZXh0IG5hbWU9IlFVSVpQT0RfUVVFU0FUTVBUX0lORiIgdmFsdWU9IueEoeWItumZkCIvPg0KCQk8dWl0ZXh0IG5hbWU9IldBUk5JTkdNU0dfWUVTU1RSSU5HIiB2YWx1ZT0i44Gv44GEIi8+DQoJCTx1aXRleHQgbmFtZT0iV0FSTklOR01TR19OT1NUUklORyIgdmFsdWU9IuOBhOOBhOOBiCIvPg0KCQk8dWl0ZXh0IG5hbWU9IldBUk5JTkdNU0dfVElUTEVTVFJJTkciIHZhbHVlPSLjgq/jgqTjgrrjga7jg4rjg5PjgrLjg7zjgrfjg6fjg7PjgavplqLjgZnjgovorablkYoiLz4NCgkJPHVpdGV4dCBuYW1lPSJXQVJOSU5HTVNHX01TR1NUUklORyIgdmFsdWU9IuOBk+OBruOCr+OCpOOCuuOBq+OBr+OAgeOBvuOBoOino+etlOOBl+OBpuOBhOOBquOBhOizquWVj+OBjOOBguOCiuOBvuOBmeOAgg0KDQog44Kv44Kk44K644KS57WC5LqG44GZ44KL44Gr44Gv44CB44CM44Gv44GE44CN44KS44Kv44Oq44OD44Kv44GX44G+44GZ44CC44Kv44Kk44K644KS57aa6KGM44GZ44KL44Gr44Gv44CB44CM44GE44GE44GI44CN44KS44Kv44Oq44OD44Kv44GX44G+44GZ44CCIi8+DQoJCTx1aXRleHQgbmFtZT0iSU5GT1JNQVRJT05fSDI2NF9GTEFTSFBMQVlFUiIgdmFsdWU9IuOBiuS9v+OBhOOBruOCs+ODs+ODlOODpeODvOOCv+OBq+ePvuWcqOOCpOODs+OCueODiOODvOODq+OBleOCjOOBpuOBhOOCiyBGbGFzaCBQbGF5ZXIg44Gu44OQ44O844K444On44Oz44Gv44CB44GT44Gu44OT44OH44Kq44KS44K144Od44O844OI44GX44Gm44GE44G+44Gb44KT44CC5pyA5paw44GuIEZsYXNoIFBsYXllciDjgpLjg4Djgqbjg7Pjg63jg7zjg4njgZnjgovjgavjga/jgIHjg5Pjg4fjgqrpoJjln5/jgpLjgq/jg6rjg4Pjgq/jgZfjgabjgY/jgaDjgZXjgYT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44K144Kk44OJ44OQ44O844KS5Y+C5Yqg6ICF44Gr6KaL44Gb44KLIi8+DQoJCTx1aXRleHQgbmFtZT0iTVVURSIgdmFsdWU9IuODn+ODpeODvOODiCIvPg0KCQk8dWl0ZXh0IG5hbWU9IkRPQ1dSQVBfVElUTEUiIHZhbHVlPSJQcmVzZW50ZXIg5re75LuY44OV44Kh44Kk44OrIi8+DQoJCTx1aXRleHQgbmFtZT0iRE9DV1JBUF9NU0ciIHZhbHVlPSLjg57jgqTjgrPjg7Pjg5Tjg6Xjg7zjgr/jgavkv53lrZgiLz4NCgkJPHVpdGV4dCBuYW1lPSJET0NXUkFQX1BST01QVCIgdmFsdWU9IuOCr+ODquODg+OCr+OBl+OBpuODgOOCpuODs+ODreODvOODiSIvPg0KCTwvbGFuZ3VhZ2U+DQoJPGxhbmd1YWdlIGlkPSJrbyI+DQoJCTwhLS0gZm9ybWF0IGZvciB1aWZvbnQgdmFsdWUgaXMgImZvbnQsc2l6ZSxpc2JvbGQsaXNpdGFsaWMsaXNzaGFkb3dlZCIgLS0+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DQoJCTx1aWZvbnQgbmFtZT0iRk9OVF9FTEFQU0VEVElNRSIgdmFsdWU9IlZlcmRhbmEsMTEsdHJ1ZSxmYWxzZSxmYWxzZSIvPg0KCQk8dWlmb250IG5hbWU9IkZPTlRfVVRJTFNNRU5VIiB2YWx1ZT0iVmVyZGFuYSw5LHRydWUsZmFsc2UsZmFsc2UiLz4NCgkJPHVpZm9udCBuYW1lPSJGT05UX1RBQlMiIHZhbHVlPSJWZXJkYW5hLDExLGZhbHNlLGZhbHNlLGZhbHNlIi8+DQoJCTx1aWZvbnQgbmFtZT0iRk9OVF9QUkVTRU5UQVRJT05OQU1FIiB2YWx1ZT0iVmVyZGFuYSwxNSxmYWxzZSxmYWxzZSx0cnVlIi8+DQoJCTx1aWZvbnQgbmFtZT0iRk9OVF9QUkVTRU5URVJOQU1FIiB2YWx1ZT0iVmVyZGFuYSwxNSx0cnVlLGZhbHNlLHRydWUiLz4NCgkJPHVpZm9udCBuYW1lPSJGT05UX1BSRVNFTlRFUlRJVExFIiB2YWx1ZT0iVmVyZGFuYSwxMSxmYWxzZSxmYWxzZSx0cnVlIi8+DQoJCTx1aWZvbnQgbmFtZT0iRk9OVF9CSU9CVE4iIHZhbHVlPSJWZXJkYW5hLDEx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MTEsZmFsc2UsZmFsc2UsdHJ1ZSIvPg0KCQk8dWlmb250IG5hbWU9IkZPTlRfQklPV0lOIiB2YWx1ZT0iVmVyZGFuYSwxMSxmYWxzZSxmYWxzZSxmYWxzZSIvPg0KCQk8dWlmb250IG5hbWU9IkZPTlRfTElTVEhFQURJTkciIHZhbHVlPSJWZXJkYW5hLDExLGZhbHNlLGZhbHNlLGZhbHNlIi8+DQoJCTx1aWZvbnQgbmFtZT0iRk9OVF9XSU5USVRMRSIgdmFsdWU9IlZlcmRhbmEsMTE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kFUVEFDSE1FTlRfUFJFVklFV19XQVJOSU5HTVNHX1RJVExFU1RSSU5HIiB2YWx1ZT0i7LKo67aAIO2MjOydvCDqsr3qs6AiLz4NCgkJPHVpdGV4dCBuYW1lPSJBVFRBQ0hNRU5UX1BSRVZJRVdfV0FSTklOR01TRyIgdmFsdWU9IuuvuOumrOuztOq4sCDrqqjrk5zsl5DshJzripQg7LKo67aAIO2MjOydvOydtCDsl7Trpqzsp4Ag7JWK7Iq164uI64ukLiDqsrDqs7zrpbwg67O066Ck66m0IOqyjOyLnCDquLDriqXsnYQg7IKs7Jqp7ZWY7Iut7Iuc7JikLiIvPg0KCQk8dWl0ZXh0IG5hbWU9IkNPTExBQl9MT0NBTF9QTEFZQkFDS19NU0ciIHZhbHVlPSLsvZjthZDtirjqsIAg66Gc7Lus7JeQ7IScIOyerOyDnSDspJHsnoXri4jri6QuIOydtCDrqqjrk5zsl5DshJzripQg6rO164+ZIOyekeyXheydhCDsiJjtlontlaAg7IiYIOyXhuyKteuLiOuLpC4iLz4NCgkJPHVpdGV4dCBuYW1lPSJDT0xMQUJfTE9DQUxfUExBWUJBQ0tfVElUTEUiIHZhbHVlPSLroZzsu6wg7J6s7IOdIi8+DQoJCTx1aXRleHQgbmFtZT0iQ09MTEFCX0xPQ0FMX1BMQVlCQUNLQlROIiB2YWx1ZT0i7ZmV7J24Ii8+DQoJCTx1aXRleHQgbmFtZT0iVU5OQU1FRFNMSURFVElUTEUiIHZhbHVlPSLsiqzrnbzsnbTrk5wgJW4iLz4NCgkJPCEtLSBzdWJzdGl0dXRpb246ICVuID09IHNsaWRlIG51bWJlciAtLT4NCgkJPCEtLSBzdWJzdGl0dXRpb246ICV0ID09IHRvdGFsIHNsaWRlIGNvdW50IC0tPg0KCQk8dWl0ZXh0IG5hbWU9IlNDUlVCQkFSU1RBVFVTX1NMSURFSU5GTyIgdmFsdWU9IuyKrOudvOydtOuTnCAlbiAvICV0IHwgIi8+DQoJCTx1aXRleHQgbmFtZT0iU0NSVUJCQVJTVEFUVVNfU1RPUFBFRCIgdmFsdWU9IuykkeyngOuQqCIvPg0KCQk8dWl0ZXh0IG5hbWU9IlNDUlVCQkFSU1RBVFVTX1BMQVlJTkciIHZhbHVlPSLsnqzsg50iLz4NCgkJPHVpdGV4dCBuYW1lPSJTQ1JVQkJBUlNUQVRVU19OT0FVRElPIiB2YWx1ZT0i7Jik65SU7JikIOyXhuydjCIvPg0KCQk8dWl0ZXh0IG5hbWU9IlNDUlVCQkFSU1RBVFVTX1ZJRFBMQVlJTkciIHZhbHVlPSLruYTrlJTsmKQg7J6s7IOdIOykkSIvPg0KCQk8dWl0ZXh0IG5hbWU9IlNDUlVCQkFSU1RBVFVTX0xPQURJTkciIHZhbHVlPSLroZzrlKkiLz4NCgkJPHVpdGV4dCBuYW1lPSJTQ1JVQkJBUlNUQVRVU19CVUZGRVJJTkciIHZhbHVlPSLrsoTtjbzrp4EiLz4NCgkJPHVpdGV4dCBuYW1lPSJTQ1JVQkJBUlNUQVRVU19RVUVTVElPTiIgdmFsdWU9IuyniOusuOyXkCDri7XtlZjquLAiLz4NCgkJPHVpdGV4dCBuYW1lPSJTQ1JVQkJBUlNUQVRVU19SRVZJRVdRVUlaIiB2YWx1ZT0i7KeI66y4IOuLpOyLnOuztOq4sCIvPg0KCQk8IS0tIHN1YnN0aXR1dGlvbjogJW0gPT0gbWludXRlcyByZW1haW5pbmcgLS0+DQoJCTwhLS0gc3Vic3RpdHV0aW9uOiAlcyA9PSBzZWNvbmRzIHJlbWFpbmluZyAtLT4NCgkJPHVpdGV4dCBuYW1lPSJFTEFQU0VEIiB2YWx1ZT0iJW3rtoQgJXPstIgg64Ko7J2MIi8+DQoJCTx1aXRleHQgbmFtZT0iTk9URk9VTkQiIHZhbHVlPSLsl4bsnYwiLz4NCgkJPHVpdGV4dCBuYW1lPSJBVFRBQ0hNRU5UUyIgdmFsdWU9IuyyqOu2gCDtjIzsnbwiLz4NCgkJPCEtLSBzdWJzdGl0dXRpb246ICVwID09IGN1cnJlbnQgc3BlYWtlcidzIHRpdGxlIC0tPg0KCQk8dWl0ZXh0IG5hbWU9IkJJT1dJTl9USVRMRSIgdmFsdWU9IuqyveugpSDshozqsJw6ICVwIi8+DQoJCTx1aXRleHQgbmFtZT0iQklPQlROX1RJVExFIiB2YWx1ZT0i6rK966ClIOyGjOqwnCIvPg0KCQk8dWl0ZXh0IG5hbWU9IkRJVklERVJCVE5fVElUTEUiIHZhbHVlPSJ8Ii8+DQoJCTx1aXRleHQgbmFtZT0iQ09OVEFDVEJUTl9USVRMRSIgdmFsdWU9IuyXsOudveyymCIvPg0KCQk8dWl0ZXh0IG5hbWU9IlRBQl9RVUlaIiB2YWx1ZT0i7YC07KaIIi8+DQoJCTx1aXRleHQgbmFtZT0iVEFCX09VVExJTkUiIHZhbHVlPSLqsJzsmpQiLz4NCgkJPHVpdGV4dCBuYW1lPSJUQUJfVEhVTUIiIHZhbHVlPSLstpXshoztjJAiLz4NCgkJPHVpdGV4dCBuYW1lPSJUQUJfTk9URVMiIHZhbHVlPSLrhbjtirgiLz4NCgkJPHVpdGV4dCBuYW1lPSJUQUJfU0VBUkNIIiB2YWx1ZT0i6rKA7IOJIi8+DQoJCTx1aXRleHQgbmFtZT0iU0xJREVfSEVBRElORyIgdmFsdWU9IuyKrOudvOydtOuTnCDsoJzrqqkiLz4NCgkJPHVpdGV4dCBuYW1lPSJEVVJBVElPTl9IRUFESU5HIiB2YWx1ZT0i7J6s7IOd7Iuc6rCEIi8+DQoJCTx1aXRleHQgbmFtZT0iU0VBUkNIX0hFQURJTkciIHZhbHVlPSLthY3siqTtirgg6rKA7IOJOiIvPg0KCQk8dWl0ZXh0IG5hbWU9IlRIVU1CX0hFQURJTkciIHZhbHVlPSLsiqzrnbzsnbTrk5wiLz4NCgkJPHVpdGV4dCBuYW1lPSJUSFVNQl9JTkZPIiB2YWx1ZT0i7KCc66qpL+yerOyDneyLnOqwhCIvPg0KCQk8dWl0ZXh0IG5hbWU9IkFUVEFDSE5BTUVfSEVBRElORyIgdmFsdWU9Iu2MjOydvCDsnbTrpoQiLz4NCgkJPHVpdGV4dCBuYW1lPSJBVFRBQ0hTSVpFX0hFQURJTkciIHZhbHVlPSLtgazquLAiLz4NCgkJPHVpdGV4dCBuYW1lPSJTTElERV9OT1RFUyIgdmFsdWU9IuyKrOudvOydtOuTnCDrhbjtirgiLz4NCgkJPHVpdGV4dCBuYW1lPSJDT1VSU0VfU1RBVFVTIiB2YWx1ZT0i66qo65OIIOyDge2DnCIvPg0KCQk8dWl0ZXh0IG5hbWU9IlBBU1NFRF9TVFJJTkciIHZhbHVlPSLtlanqsqkiLz4NCgkJPHVpdGV4dCBuYW1lPSJGQUlMRURfU1RSSU5HIiB2YWx1ZT0i67aI7ZWp6rKpIi8+DQoJCTwhLS1xdWl6IHBvZCBhbmQgbWVzc2FnZSBib3ggdGV4dHMtLT4NCgkJPHVpdGV4dCBuYW1lPSJRVUlaUE9EX1FVSVpfQVRURU1QVCIgdmFsdWU9Iu2AtOymiCDsi5zrj4Qg7Zqf7IiYOiIvPg0KCQk8dWl0ZXh0IG5hbWU9IlFVSVpQT0RfUVVJWl9BVFRFTVBUX1ZBTFVFIiB2YWx1ZT0iJW4vJXQiLz4NCgkJPHVpdGV4dCBuYW1lPSJRVUlaUE9EX1FVSVpfU0NPUkUiIHZhbHVlPSLrk53soJA6Ii8+DQoJCTx1aXRleHQgbmFtZT0iUVVJWlBPRF9RVUlaX1BBU1NTQ09SRSIgdmFsdWU9Iu2GteqzvCDsoJDsiJg6Ii8+DQoJCTx1aXRleHQgbmFtZT0iUVVJWlBPRF9RVUlaX01BWFNDT1JFIiB2YWx1ZT0i7LWc6rOgIOygkOyImDoiLz4NCgkJPHVpdGV4dCBuYW1lPSJRVUlaUE9EX1FVRVNBVE1QVF9TVFIiIHZhbHVlPSLsi5zrj4Qg7Zqf7IiYOiAlbi8ldCIvPg0KCQk8dWl0ZXh0IG5hbWU9IlFVSVpQT0RfUVVFU1RZUEVfU1RSIiB2YWx1ZT0i7Jyg7ZiVOiAlcyIvPg0KCQk8dWl0ZXh0IG5hbWU9IlFVSVpQT0RfUVVFU1RZUEVfR1JEIiB2YWx1ZT0i7KCQ7IiYIOunpOq4sOq4sCDsmYTro4wiLz4NCgkJPHVpdGV4dCBuYW1lPSJRVUlaUE9EX1FVRVNUWVBFX1NWWSIgdmFsdWU9IuyEpOusuCDsobDsgqwiLz4NCgkJPHVpdGV4dCBuYW1lPSJRVUlaUE9EX1FVSVpBVE1QVF9JTkYiIHZhbHVlPSLrrLTtlZwiLz4NCgkJPHVpdGV4dCBuYW1lPSJRVUlaUE9EX1FVRVNBVE1QVF9JTkYiIHZhbHVlPSLrrLTtlZwiLz4NCgkJPHVpdGV4dCBuYW1lPSJXQVJOSU5HTVNHX1lFU1NUUklORyIgdmFsdWU9IuyYiCIvPg0KCQk8dWl0ZXh0IG5hbWU9IldBUk5JTkdNU0dfTk9TVFJJTkciIHZhbHVlPSLslYTri4jsmKQiLz4NCgkJPHVpdGV4dCBuYW1lPSJXQVJOSU5HTVNHX1RJVExFU1RSSU5HIiB2YWx1ZT0i7YC07KaIIOuCtOu5hOqyjOydtOyFmCDqsr3qs6AiLz4NCgkJPHVpdGV4dCBuYW1lPSJXQVJOSU5HTVNHX01TR1NUUklORyIgdmFsdWU9IuydtCDtgLTspojsl5DshJwg7Iuc64+E7ZWY7KeAIOyViuydgCDsp4jrrLjsnbQg7J6I7Iq164uI64ukLg0KDQrtgLTspojrpbwg7KKF66OM7ZWY66Ck66m0IFvsmIhd66W8IO2BtOumre2VmOqzoCwg7YC07KaI66W8IOqzhOyGje2VmOugpOuptCBb7JWE64uI7JikXeulvCDtgbTrpq3tlZjsi63si5zsmKQuIi8+DQoJCTx1aXRleHQgbmFtZT0iSU5GT1JNQVRJT05fSDI2NF9GTEFTSFBMQVlFUiIgdmFsdWU9IuyLnOyKpO2FnOyXkCDshKTsuZjrkJjslrQg7J6I64qUIO2YhOyerCDrsoTsoITsnZggRmxhc2ggUGxheWVy64qUIOydtCDruYTrlJTsmKTrpbwg7KeA7JuQ7ZWY7KeAIOyViuyKteuLiOuLpC4g7LWc7IugIEZsYXNoIFBsYXllcuulvCDri6TsmrTroZzrk5ztlZjroKTrqbQg67mE65SU7JikIOyYgeyXreydhCDtgbTrpq3tlZjsi63si5zsmKQ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uywuOyXrOyekOyXkOqyjCDshLjroZwg66eJ64yAIOuztOydtOq4sCIvPg0KCQk8dWl0ZXh0IG5hbWU9Ik1VVEUiIHZhbHVlPSLsnYzshozqsbAiLz4NCgkJPHVpdGV4dCBuYW1lPSJET0NXUkFQX1RJVExFIiB2YWx1ZT0iUHJlc2VudGVyIO2MjOydvCDssqjrtoAiLz4NCgkJPHVpdGV4dCBuYW1lPSJET0NXUkFQX01TRyIgdmFsdWU9IuuCtCDsu7Ttk6jthLDsl5Ag7KCA7J6lIi8+DQoJCTx1aXRleHQgbmFtZT0iRE9DV1JBUF9QUk9NUFQiIHZhbHVlPSLtgbTrpq3tlZjsl6wg64uk7Jq066Gc65OcIi8+DQoJPC9sYW5ndWFnZT4NCgk8bGFuZ3VhZ2UgaWQ9ImVz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BVFRBQ0hNRU5UX1BSRVZJRVdfV0FSTklOR01TR19USVRMRVNUUklORyIgdmFsdWU9IkF2aXNvIGRlIGFyY2hpdm8gYWRqdW50byIvPg0KCQk8dWl0ZXh0IG5hbWU9IkFUVEFDSE1FTlRfUFJFVklFV19XQVJOSU5HTVNHIiB2YWx1ZT0iTm8gZXMgcG9zaWJsZSBhYnJpciBsb3MgYXJjaGl2b3MgYWRqdW50b3MgZW4gZWwgbW9kbyBkZSBwcmV2aXN1YWxpemFjacOzbi4gVXNlIFB1YmxpY2FyIHBhcmEgdmVyIGxvcyByZXN1bHRhZG9zLiIvPg0KCQk8dWl0ZXh0IG5hbWU9IkNPTExBQl9MT0NBTF9QTEFZQkFDS19NU0ciIHZhbHVlPSJFbCBjb250ZW5pZG8gc2UgZXN0w6EgcmVwcm9kdWNpZW5kbyBsb2NhbG1lbnRlLiBMYSBjb2xhYm9yYWNpw7NuIG5vIGZ1bmNpb25hIGVuIGVzdGUgbW9kby4iLz4NCgkJPHVpdGV4dCBuYW1lPSJDT0xMQUJfTE9DQUxfUExBWUJBQ0tfVElUTEUiIHZhbHVlPSJSZXByb2R1Y2Npw7NuIGxvY2FsIi8+DQoJCTx1aXRleHQgbmFtZT0iQ09MTEFCX0xPQ0FMX1BMQVlCQUNLQlROIiB2YWx1ZT0iT2siLz4NCgkJPHVpdGV4dCBuYW1lPSJVTk5BTUVEU0xJREVUSVRMRSIgdmFsdWU9IkRpYXBvc2l0aXZhICVuIi8+DQoJCTwhLS0gc3Vic3RpdHV0aW9uOiAlbiA9PSBzbGlkZSBudW1iZXIgLS0+DQoJCTwhLS0gc3Vic3RpdHV0aW9uOiAldCA9PSB0b3RhbCBzbGlkZSBjb3VudCAtLT4NCgkJPHVpdGV4dCBuYW1lPSJTQ1JVQkJBUlNUQVRVU19TTElERUlORk8iIHZhbHVlPSJEaWFwb3NpdGl2YSAlbiAvICV0IHwgIi8+DQoJCTx1aXRleHQgbmFtZT0iU0NSVUJCQVJTVEFUVVNfU1RPUFBFRCIgdmFsdWU9IkRldGVuaWRhIi8+DQoJCTx1aXRleHQgbmFtZT0iU0NSVUJCQVJTVEFUVVNfUExBWUlORyIgdmFsdWU9IlJlcHJvZHVjaWVuZG8iLz4NCgkJPHVpdGV4dCBuYW1lPSJTQ1JVQkJBUlNUQVRVU19OT0FVRElPIiB2YWx1ZT0iU2luIHNvbmlkbyIvPg0KCQk8dWl0ZXh0IG5hbWU9IlNDUlVCQkFSU1RBVFVTX1ZJRFBMQVlJTkciIHZhbHVlPSJWw61kZW8gZW4gcmVwcm9kLiIvPg0KCQk8dWl0ZXh0IG5hbWU9IlNDUlVCQkFSU1RBVFVTX0xPQURJTkciIHZhbHVlPSJDYXJnYW5kbyIvPg0KCQk8dWl0ZXh0IG5hbWU9IlNDUlVCQkFSU1RBVFVTX0JVRkZFUklORyIgdmFsdWU9IkFsbWFjZW5hbmRvIGVuIGLDumZlciIvPg0KCQk8dWl0ZXh0IG5hbWU9IlNDUlVCQkFSU1RBVFVTX1FVRVNUSU9OIiB2YWx1ZT0iQ29udGVzdGFyIHByZWd1bnRhIi8+DQoJCTx1aXRleHQgbmFtZT0iU0NSVUJCQVJTVEFUVVNfUkVWSUVXUVVJWiIgdmFsdWU9IlJldmlzYW5kbyBwcnVlYmEiLz4NCgkJPCEtLSBzdWJzdGl0dXRpb246ICVtID09IG1pbnV0ZXMgcmVtYWluaW5nIC0tPg0KCQk8IS0tIHN1YnN0aXR1dGlvbjogJXMgPT0gc2Vjb25kcyByZW1haW5pbmcgLS0+DQoJCTx1aXRleHQgbmFtZT0iRUxBUFNFRCIgdmFsdWU9IiVtIG1pbnV0b3MgJXMgc2VndW5kb3MgcmVzdGFudGVzIi8+DQoJCTx1aXRleHQgbmFtZT0iTk9URk9VTkQiIHZhbHVlPSJObyBzZSBoYSBlbmNvbnRyYWRvIG5hZGEiLz4NCgkJPHVpdGV4dCBuYW1lPSJBVFRBQ0hNRU5UUyIgdmFsdWU9IkFyY2hpdm9zIGFkanVudG9zIi8+DQoJCTwhLS0gc3Vic3RpdHV0aW9uOiAlcCA9PSBjdXJyZW50IHNwZWFrZXIncyB0aXRsZSAtLT4NCgkJPHVpdGV4dCBuYW1lPSJCSU9XSU5fVElUTEUiIHZhbHVlPSJCaW9ncmFmw61hOiAlcCIvPg0KCQk8dWl0ZXh0IG5hbWU9IkJJT0JUTl9USVRMRSIgdmFsdWU9IkJpb2dyYWbDrWEiLz4NCgkJPHVpdGV4dCBuYW1lPSJESVZJREVSQlROX1RJVExFIiB2YWx1ZT0ifCIvPg0KCQk8dWl0ZXh0IG5hbWU9IkNPTlRBQ1RCVE5fVElUTEUiIHZhbHVlPSJDb250YWN0byIvPg0KCQk8dWl0ZXh0IG5hbWU9IlRBQl9RVUlaIiB2YWx1ZT0iUHJ1ZWJhIi8+DQoJCTx1aXRleHQgbmFtZT0iVEFCX09VVExJTkUiIHZhbHVlPSJDb250b3JubyIvPg0KCQk8dWl0ZXh0IG5hbWU9IlRBQl9USFVNQiIgdmFsdWU9Ik1pbmlhdC4iLz4NCgkJPHVpdGV4dCBuYW1lPSJUQUJfTk9URVMiIHZhbHVlPSJOb3RhcyIvPg0KCQk8dWl0ZXh0IG5hbWU9IlRBQl9TRUFSQ0giIHZhbHVlPSJCdXNjYXIiLz4NCgkJPHVpdGV4dCBuYW1lPSJTTElERV9IRUFESU5HIiB2YWx1ZT0iVMOtdHVsbyBkZSBkaWFwb3NpdGl2YSIvPg0KCQk8dWl0ZXh0IG5hbWU9IkRVUkFUSU9OX0hFQURJTkciIHZhbHVlPSJEdXJhYy4iLz4NCgkJPHVpdGV4dCBuYW1lPSJTRUFSQ0hfSEVBRElORyIgdmFsdWU9IkJ1c2NhciB0ZXh0bzoiLz4NCgkJPHVpdGV4dCBuYW1lPSJUSFVNQl9IRUFESU5HIiB2YWx1ZT0iRGlhcG9zaXRpdmEiLz4NCgkJPHVpdGV4dCBuYW1lPSJUSFVNQl9JTkZPIiB2YWx1ZT0iRHVyLi9Uw610LiBkaWFwLiIvPg0KCQk8dWl0ZXh0IG5hbWU9IkFUVEFDSE5BTUVfSEVBRElORyIgdmFsdWU9Ik5vbWJyZSBkZSBhcmNoaXZvIi8+DQoJCTx1aXRleHQgbmFtZT0iQVRUQUNIU0laRV9IRUFESU5HIiB2YWx1ZT0iVGFtYcOxbyIvPg0KCQk8dWl0ZXh0IG5hbWU9IlNMSURFX05PVEVTIiB2YWx1ZT0iTm90YXMgZGUgZGlhcG9zaXRpdmEiLz4NCgkJPHVpdGV4dCBuYW1lPSJDT1VSU0VfU1RBVFVTIiB2YWx1ZT0iRXN0YWRvIGRlIG1vZHVsbyIvPg0KCQk8dWl0ZXh0IG5hbWU9IlBBU1NFRF9TVFJJTkciIHZhbHVlPSJBcHJvYmFkbyIvPg0KCQk8dWl0ZXh0IG5hbWU9IkZBSUxFRF9TVFJJTkciIHZhbHVlPSJTdXNwZW5zbyIvPg0KCQk8IS0tcXVpeiBwb2QgYW5kIG1lc3NhZ2UgYm94IHRleHRzLS0+DQoJCTx1aXRleHQgbmFtZT0iUVVJWlBPRF9RVUlaX0FUVEVNUFQiIHZhbHVlPSJJbnRlbnRvIGRlIHBydWViYToiLz4NCgkJPHVpdGV4dCBuYW1lPSJRVUlaUE9EX1FVSVpfQVRURU1QVF9WQUxVRSIgdmFsdWU9IiVuIGRlICV0Ii8+DQoJCTx1aXRleHQgbmFtZT0iUVVJWlBPRF9RVUlaX1NDT1JFIiB2YWx1ZT0iUHVudHVhY2nDs246Ii8+DQoJCTx1aXRleHQgbmFtZT0iUVVJWlBPRF9RVUlaX1BBU1NTQ09SRSIgdmFsdWU9IlB1bnR1YWNpw7NuIHBhcmEgYXByb2JhcjoiLz4NCgkJPHVpdGV4dCBuYW1lPSJRVUlaUE9EX1FVSVpfTUFYU0NPUkUiIHZhbHVlPSJQdW50dWFjacOzbiBtw6F4aW1hOiIvPg0KCQk8dWl0ZXh0IG5hbWU9IlFVSVpQT0RfUVVFU0FUTVBUX1NUUiIgdmFsdWU9IkludGVudG9zOiAlbiBkZSAldCIvPg0KCQk8dWl0ZXh0IG5hbWU9IlFVSVpQT0RfUVVFU1RZUEVfU1RSIiB2YWx1ZT0iVGlwbzogJXMiLz4NCgkJPHVpdGV4dCBuYW1lPSJRVUlaUE9EX1FVRVNUWVBFX0dSRCIgdmFsdWU9IkNvbiBwdW50dWFjacOzbiIvPg0KCQk8dWl0ZXh0IG5hbWU9IlFVSVpQT0RfUVVFU1RZUEVfU1ZZIiB2YWx1ZT0iRW5jdWVzdGEiLz4NCgkJPHVpdGV4dCBuYW1lPSJRVUlaUE9EX1FVSVpBVE1QVF9JTkYiIHZhbHVlPSJJbmZpbml0byIvPg0KCQk8dWl0ZXh0IG5hbWU9IlFVSVpQT0RfUVVFU0FUTVBUX0lORiIgdmFsdWU9IkluZmluaXRvIi8+DQoJCTx1aXRleHQgbmFtZT0iV0FSTklOR01TR19ZRVNTVFJJTkciIHZhbHVlPSJTw60iLz4NCgkJPHVpdGV4dCBuYW1lPSJXQVJOSU5HTVNHX05PU1RSSU5HIiB2YWx1ZT0iTm8iLz4NCgkJPHVpdGV4dCBuYW1lPSJXQVJOSU5HTVNHX1RJVExFU1RSSU5HIiB2YWx1ZT0iQXZpc28gZGUgbmF2ZWdhY2nDs24gZGUgcHJ1ZWJhIi8+DQoJCTx1aXRleHQgbmFtZT0iV0FSTklOR01TR19NU0dTVFJJTkciIHZhbHVlPSJIYXkgcHJlZ3VudGFzIHNpbiBpbnRlbnRvcyBlbiBlc3RhIHBydWViYS4NCg0KUGFyYSBzYWxpciBkZSBsYSBwcnVlYmEsIGhhZ2EgY2xpYyBlbiBTw60uIFBhcmEgY29udGludWFyLCBoYWdhIGNsaWMgZW4gTm8uIi8+DQoJCTx1aXRleHQgbmFtZT0iSU5GT1JNQVRJT05fSDI2NF9GTEFTSFBMQVlFUiIgdmFsdWU9IkxhIHZlcnNpw7NuIGFjdHVhbCBkZSBGbGFzaCBQbGF5ZXIgaW5zdGFsYWRhIGVuIGVsIG9yZGVuYWRvciBubyBlcyBjb21wYXRpYmxlIGNvbiBlc3RlIHbDrWRlby4gSGFnYSBjbGljIGVuIGVsIMOhcmVhIGRlIHbDrWRlbyBwYXJhIGRlc2NhcmdhciBsYSDDumx0aW1hIHZlcnNpw7NuIGRlIEZsYXNoIFBsYXllci4iLz4NCgkJPCEtLSBzdWJzdGl0dXRpb246ICVwID09IHByZXNlbnRhdGlvbiB0aXRsZSAtLT4NCgkJPCEtLSBzdWJzdGl0dXRpb246ICVzID09IHNsaWRlIHRpdGxlIC0tPg0KCQk8IS0tIHN1YnN0aXR1dGlvbjogJW4gPT0gc2xpZGUgbnVtYmVyIC0tPg0KCQk8dWl0ZXh0IG5hbWU9IkJPT0tNQVJLIiB2YWx1ZT0iQWRvYmUgUHJlc2VudGVyOiAlcCIvPg0KCQk8IS0tIHN1YnN0aXR1dGlvbjogJXAgPT0gcHJlc2VudGF0aW9uIHRpdGxlIC0tPg0KCQk8IS0tIHN1YnN0aXR1dGlvbjogJXMgPT0gc2xpZGUgdGl0bGUgLS0+DQoJCTwhLS0gc3Vic3RpdHV0aW9uOiAlbiA9PSBzbGlkZSBudW1iZXIgLS0+DQoJCTx1aXRleHQgbmFtZT0iQk9PS01BUktTTElERSIgdmFsdWU9IkFkb2JlIFByZXNlbnRlcjogJXAgJXMiLz4NCgkJPHVpdGV4dCBuYW1lPSJTSE9XU0lERUJBUiIgdmFsdWU9Ik1vc3RyYXIgYmFycmEgbGF0ZXJhbCBhIGxvcyBwYXJ0aWNpcGFudGVzIi8+DQoJCTx1aXRleHQgbmFtZT0iTVVURSIgdmFsdWU9Ik11ZG8iLz4NCgkJPHVpdGV4dCBuYW1lPSJET0NXUkFQX1RJVExFIiB2YWx1ZT0iQXJjaGl2byBhZGp1bnRvIGRlIFByZXNlbnRlciIvPg0KCQk8dWl0ZXh0IG5hbWU9IkRPQ1dSQVBfTVNHIiB2YWx1ZT0iR3VhcmRhciBlbiBNaSBQQyIvPg0KCQk8dWl0ZXh0IG5hbWU9IkRPQ1dSQVBfUFJPTVBUIiB2YWx1ZT0iSGFnYSBjbGljIGVuIERlc2NhcmdhciIvPg0KCTwvbGFuZ3VhZ2U+DQoJPGxhbmd1YWdlIGlkPSJwdC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QVRUQUNITUVOVF9QUkVWSUVXX1dBUk5JTkdNU0dfVElUTEVTVFJJTkciIHZhbHVlPSJBdmlzbyBkZSBhbmV4byIvPg0KCQk8dWl0ZXh0IG5hbWU9IkFUVEFDSE1FTlRfUFJFVklFV19XQVJOSU5HTVNHIiB2YWx1ZT0iT3MgYW5leG9zIG7Do28gc8OjbyBhYmVydG9zIG5vIG1vZG8gZGUgVmlzdWFsaXphw6fDo28uIFVzZSBvIGNvbWFuZG8gZGUgcHVibGljYcOnw6NvIHBhcmEgdmVyIG9zIHJlc3VsdGFkb3MuIi8+DQoJCTx1aXRleHQgbmFtZT0iQ09MTEFCX0xPQ0FMX1BMQVlCQUNLX01TRyIgdmFsdWU9Ik8gY29udGXDumRvIGVzdMOhIHNlbmRvIHJlcHJvZHV6aWRvIGxvY2FsbWVudGUuQSBjb2xhYm9yYcOnw6NvIG7Do28gZnVuY2lvbmEgbmVzdGUgbW9kby4iLz4NCgkJPHVpdGV4dCBuYW1lPSJDT0xMQUJfTE9DQUxfUExBWUJBQ0tfVElUTEUiIHZhbHVlPSJSZXByb2R1w6fDo28gbG9jYWwiLz4NCgkJPHVpdGV4dCBuYW1lPSJDT0xMQUJfTE9DQUxfUExBWUJBQ0tCVE4iIHZhbHVlPSJPayIvPg0KCQk8dWl0ZXh0IG5hbWU9IlVOTkFNRURTTElERVRJVExFIiB2YWx1ZT0iU2xpZGUgJW4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GFyYWRvIi8+DQoJCTx1aXRleHQgbmFtZT0iU0NSVUJCQVJTVEFUVVNfUExBWUlORyIgdmFsdWU9IlJlcHJvZHV6aW5kbyIvPg0KCQk8dWl0ZXh0IG5hbWU9IlNDUlVCQkFSU1RBVFVTX05PQVVESU8iIHZhbHVlPSJTZW0gw6F1ZGlvIi8+DQoJCTx1aXRleHQgbmFtZT0iU0NSVUJCQVJTVEFUVVNfVklEUExBWUlORyIgdmFsdWU9IlbDrWRlbyBlbSByZXByb2R1w6fDo28iLz4NCgkJPHVpdGV4dCBuYW1lPSJTQ1JVQkJBUlNUQVRVU19MT0FESU5HIiB2YWx1ZT0iQ2FycmVnYW5kbyIvPg0KCQk8dWl0ZXh0IG5hbWU9IlNDUlVCQkFSU1RBVFVTX0JVRkZFUklORyIgdmFsdWU9IkFybWF6ZW5hbmRvIGVtIGJ1ZmZlciIvPg0KCQk8dWl0ZXh0IG5hbWU9IlNDUlVCQkFSU1RBVFVTX1FVRVNUSU9OIiB2YWx1ZT0iUmVzcG9uZGVyIHBlcmd1bnRhIi8+DQoJCTx1aXRleHQgbmFtZT0iU0NSVUJCQVJTVEFUVVNfUkVWSUVXUVVJWiIgdmFsdWU9IlJldmlzYW5kbyBxdWVzdGlvbsOhcmlvIi8+DQoJCTwhLS0gc3Vic3RpdHV0aW9uOiAlbSA9PSBtaW51dGVzIHJlbWFpbmluZyAtLT4NCgkJPCEtLSBzdWJzdGl0dXRpb246ICVzID09IHNlY29uZHMgcmVtYWluaW5nIC0tPg0KCQk8dWl0ZXh0IG5hbWU9IkVMQVBTRUQiIHZhbHVlPSIlbSBtaW51dG9zICVzIHNlZ3VuZG9zIHJlc3RhbnRlcyIvPg0KCQk8dWl0ZXh0IG5hbWU9Ik5PVEZPVU5EIiB2YWx1ZT0iTmFkYSBlbmNvbnRyYWRvIi8+DQoJCTx1aXRleHQgbmFtZT0iQVRUQUNITUVOVFMiIHZhbHVlPSJBbmV4b3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XRvIi8+DQoJCTx1aXRleHQgbmFtZT0iVEFCX1FVSVoiIHZhbHVlPSJRdWVzdC4iLz4NCgkJPHVpdGV4dCBuYW1lPSJUQUJfT1VUTElORSIgdmFsdWU9IkVzcXVlbWEiLz4NCgkJPHVpdGV4dCBuYW1lPSJUQUJfVEhVTUIiIHZhbHVlPSJNaW5pIi8+DQoJCTx1aXRleHQgbmFtZT0iVEFCX05PVEVTIiB2YWx1ZT0iTm90YXMiLz4NCgkJPHVpdGV4dCBuYW1lPSJUQUJfU0VBUkNIIiB2YWx1ZT0iQnVzY2EiLz4NCgkJPHVpdGV4dCBuYW1lPSJTTElERV9IRUFESU5HIiB2YWx1ZT0iVMOtdHVsbyBkbyBzbGlkZSIvPg0KCQk8dWl0ZXh0IG5hbWU9IkRVUkFUSU9OX0hFQURJTkciIHZhbHVlPSJEdXJhw6fDo28iLz4NCgkJPHVpdGV4dCBuYW1lPSJTRUFSQ0hfSEVBRElORyIgdmFsdWU9IlByb2N1cmFyIHRleHRvOiIvPg0KCQk8dWl0ZXh0IG5hbWU9IlRIVU1CX0hFQURJTkciIHZhbHVlPSJTbGlkZSIvPg0KCQk8dWl0ZXh0IG5hbWU9IlRIVU1CX0lORk8iIHZhbHVlPSJUw610dWxvL0R1cmHDp8OjbyBkbyBzbGlkZSIvPg0KCQk8dWl0ZXh0IG5hbWU9IkFUVEFDSE5BTUVfSEVBRElORyIgdmFsdWU9Ik5vbWUgZG8gYXJxdWl2byIvPg0KCQk8dWl0ZXh0IG5hbWU9IkFUVEFDSFNJWkVfSEVBRElORyIgdmFsdWU9IlRhbWFuaG8iLz4NCgkJPHVpdGV4dCBuYW1lPSJTTElERV9OT1RFUyIgdmFsdWU9IkFub3Rhw6fDtWVzIGRvIHNsaWRlIi8+DQoJCTx1aXRleHQgbmFtZT0iQ09VUlNFX1NUQVRVUyIgdmFsdWU9IlN0YXR1cyBkbyBtw7NkdWxvIi8+DQoJCTx1aXRleHQgbmFtZT0iUEFTU0VEX1NUUklORyIgdmFsdWU9IkFwcm92YWRvIi8+DQoJCTx1aXRleHQgbmFtZT0iRkFJTEVEX1NUUklORyIgdmFsdWU9IlJlcHJvdmFkbyIvPg0KCQk8IS0tcXVpeiBwb2QgYW5kIG1lc3NhZ2UgYm94IHRleHRzLS0+DQoJCTx1aXRleHQgbmFtZT0iUVVJWlBPRF9RVUlaX0FUVEVNUFQiIHZhbHVlPSJUZW50YXRpdmEgbm8gcXVlc3Rpb27DoXJpbzoiLz4NCgkJPHVpdGV4dCBuYW1lPSJRVUlaUE9EX1FVSVpfQVRURU1QVF9WQUxVRSIgdmFsdWU9IiVuIGRlICV0Ii8+DQoJCTx1aXRleHQgbmFtZT0iUVVJWlBPRF9RVUlaX1NDT1JFIiB2YWx1ZT0iUG9udHVhw6fDo286Ii8+DQoJCTx1aXRleHQgbmFtZT0iUVVJWlBPRF9RVUlaX1BBU1NTQ09SRSIgdmFsdWU9IlBvbnR1YcOnw6NvIGRlIGFwcm92YcOnw6NvOiIvPg0KCQk8dWl0ZXh0IG5hbWU9IlFVSVpQT0RfUVVJWl9NQVhTQ09SRSIgdmFsdWU9IlBvbnR1YcOnw6NvIG3DoXhpbWE6Ii8+DQoJCTx1aXRleHQgbmFtZT0iUVVJWlBPRF9RVUVTQVRNUFRfU1RSIiB2YWx1ZT0iVGVudGF0aXZhOiAlbiBkZSAldCIvPg0KCQk8dWl0ZXh0IG5hbWU9IlFVSVpQT0RfUVVFU1RZUEVfU1RSIiB2YWx1ZT0iVGlwbzogJXMiLz4NCgkJPHVpdGV4dCBuYW1lPSJRVUlaUE9EX1FVRVNUWVBFX0dSRCIgdmFsdWU9IkNsYXNzaWZpY2F0w7NyaWEiLz4NCgkJPHVpdGV4dCBuYW1lPSJRVUlaUE9EX1FVRVNUWVBFX1NWWSIgdmFsdWU9IlBlc3F1aXNhIi8+DQoJCTx1aXRleHQgbmFtZT0iUVVJWlBPRF9RVUlaQVRNUFRfSU5GIiB2YWx1ZT0iSW5maW5pdG8iLz4NCgkJPHVpdGV4dCBuYW1lPSJRVUlaUE9EX1FVRVNBVE1QVF9JTkYiIHZhbHVlPSJJbmZpbml0byIvPg0KCQk8dWl0ZXh0IG5hbWU9IldBUk5JTkdNU0dfWUVTU1RSSU5HIiB2YWx1ZT0iU2ltIi8+DQoJCTx1aXRleHQgbmFtZT0iV0FSTklOR01TR19OT1NUUklORyIgdmFsdWU9Ik7Do28iLz4NCgkJPHVpdGV4dCBuYW1lPSJXQVJOSU5HTVNHX1RJVExFU1RSSU5HIiB2YWx1ZT0iQWxlcnRhIGRlIG5hdmVnYcOnw6NvIGRvIHF1ZXN0aW9uw6FyaW8iLz4NCgkJPHVpdGV4dCBuYW1lPSJXQVJOSU5HTVNHX01TR1NUUklORyIgdmFsdWU9IkV4aXN0ZW0gcGVyZ3VudGFzIHF1ZSBuw6NvIGZvcmFtIHJlc3BvbmRpZGFzIG5lc3RlIHF1ZXN0aW9uw6FyaW8uDQoNCkNsaXF1ZSBlbSBTaW0gcGFyYSBzYWlyIGRvIHF1ZXN0aW9uw6FyaW8gb3UgZW0gTsOjbyBzZSBxdWlzZXIgY29udGludWFyLiIvPg0KCQk8dWl0ZXh0IG5hbWU9IklORk9STUFUSU9OX0gyNjRfRkxBU0hQTEFZRVIiIHZhbHVlPSJBIHZlcnPDo28gYXR1YWwgZG8gRmxhc2ggUGxheWVyIGluc3RhbGFkYSBubyBjb21wdXRhZG9yIG7Do28gb2ZlcmVjZSBzdXBvcnRlIGEgZXNzZSB2w61kZW8uIENsaXF1ZSBuYSDDoXJlYSBkbyB2w61kZW8gcGFyYSBiYWl4YXIgYSB2ZXJzw6NvIG1haXMgcmVjZW50ZSBkbyBGbGFzaCBQbGF5ZXI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k1vc3RyYXIgYmFycmEgbGF0ZXJhbCBhbyBwYXJ0aWNpcGFudGVzIi8+DQoJCTx1aXRleHQgbmFtZT0iTVVURSIgdmFsdWU9Ik11ZG8iLz4NCgkJPHVpdGV4dCBuYW1lPSJET0NXUkFQX1RJVExFIiB2YWx1ZT0iQW5leG8gZGUgYXJxdWl2byBkbyBQcmVzZW50ZXIiLz4NCgkJPHVpdGV4dCBuYW1lPSJET0NXUkFQX01TRyIgdmFsdWU9IlNhbHZhciBlbSBNZXUgY29tcHV0YWRvciIvPg0KCQk8dWl0ZXh0IG5hbWU9IkRPQ1dSQVBfUFJPTVBUIiB2YWx1ZT0iQ2xpcXVlIHBhcmEgYmFpeGFyIi8+DQoJPC9sYW5ndWFnZT4NCgk8bGFuZ3VhZ2UgaWQ9Iml0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BVFRBQ0hNRU5UX1BSRVZJRVdfV0FSTklOR01TR19USVRMRVNUUklORyIgdmFsdWU9IkF0dGFjaG1lbnQgV2FybmluZyIvPg0KCQk8dWl0ZXh0IG5hbWU9IkFUVEFDSE1FTlRfUFJFVklFV19XQVJOSU5HTVNHIiB2YWx1ZT0iQXR0YWNobWVudHMgZG8gbm90IG9wZW4gaW4gUHJldmlldyBtb2RlLiBQbGVhc2UgdXNlIHB1Ymxpc2ggdG8gc2VlIHRoZSByZXN1bHRzIi8+DQoJCTx1aXRleHQgbmFtZT0iVU5OQU1FRFNMSURFVElUTEUiIHZhbHVlPSJEaWFwb3NpdGl2YSAlbiIvPg0KCQk8dWl0ZXh0IG5hbWU9IkNPTExBQl9MT0NBTF9QTEFZQkFDS19NU0ciIHZhbHVlPSJDb250ZW50IGlzIGJlaW5nIHBsYXllZCBsb2NhbGx5LlxuIENvbGxhYm9yYXRpb24gZG9lcyBub3Qgd29yayBpbiB0aGlzIG1vZGUiLz4NCgkJPHVpdGV4dCBuYW1lPSJDT0xMQUJfTE9DQUxfUExBWUJBQ0tfVElUTEUiIHZhbHVlPSJMb2NhbCBQbGF5YmFjayIvPg0KCQk8dWl0ZXh0IG5hbWU9IkNPTExBQl9MT0NBTF9QTEFZQkFDS0JUTiIgdmFsdWU9Ik9rIi8+DQoJCTwhLS0gc3Vic3RpdHV0aW9uOiAlbiA9PSBzbGlkZSBudW1iZXIgLS0+DQoJCTwhLS0gc3Vic3RpdHV0aW9uOiAldCA9PSB0b3RhbCBzbGlkZSBjb3VudCAtLT4NCgkJPHVpdGV4dCBuYW1lPSJTQ1JVQkJBUlNUQVRVU19TTElERUlORk8iIHZhbHVlPSJEaWFwb3NpdGl2YSAlbiAvICV0IHwgIi8+DQoJCTx1aXRleHQgbmFtZT0iU0NSVUJCQVJTVEFUVVNfU1RPUFBFRCIgdmFsdWU9IkludGVycm90dG8iLz4NCgkJPHVpdGV4dCBuYW1lPSJTQ1JVQkJBUlNUQVRVU19QTEFZSU5HIiB2YWx1ZT0iUmlwcm9kdXppb25lIi8+DQoJCTx1aXRleHQgbmFtZT0iU0NSVUJCQVJTVEFUVVNfTk9BVURJTyIgdmFsdWU9IkF1ZGlvIGluYXR0LiIvPg0KCQk8dWl0ZXh0IG5hbWU9IlNDUlVCQkFSU1RBVFVTX1ZJRFBMQVlJTkciIHZhbHVlPSJWaWRlbyBpbiByaXByb2R1emlvbmUiLz4NCgkJPHVpdGV4dCBuYW1lPSJTQ1JVQkJBUlNUQVRVU19MT0FESU5HIiB2YWx1ZT0iQ2FyaWNhbWVudG8iLz4NCgkJPHVpdGV4dCBuYW1lPSJTQ1JVQkJBUlNUQVRVU19CVUZGRVJJTkciIHZhbHVlPSJCdWZmZXJpbmciLz4NCgkJPHVpdGV4dCBuYW1lPSJTQ1JVQkJBUlNUQVRVU19RVUVTVElPTiIgdmFsdWU9IlJpc3BvbmRpIGEgZG9tYW5kYSIvPg0KCQk8dWl0ZXh0IG5hbWU9IlNDUlVCQkFSU1RBVFVTX1JFVklFV1FVSVoiIHZhbHVlPSJSZXZpc2lvbmUgZGVsIHF1aXoiLz4NCgkJPCEtLSBzdWJzdGl0dXRpb246ICVtID09IG1pbnV0ZXMgcmVtYWluaW5nIC0tPg0KCQk8IS0tIHN1YnN0aXR1dGlvbjogJXMgPT0gc2Vjb25kcyByZW1haW5pbmcgLS0+DQoJCTx1aXRleHQgbmFtZT0iRUxBUFNFRCIgdmFsdWU9IiVtIE1pbnV0aSAlcyBTZWNvbmRpIHJpbWFuZW50aSIvPg0KCQk8dWl0ZXh0IG5hbWU9Ik5PVEZPVU5EIiB2YWx1ZT0iTmVzc3VuIGVsZW1lbnRvIHRyb3ZhdG8iLz4NCgkJPHVpdGV4dCBuYW1lPSJBVFRBQ0hNRU5UUyIgdmFsdWU9IkFsbGVnYXRpIi8+DQoJCTwhLS0gc3Vic3RpdHV0aW9uOiAlcCA9PSBjdXJyZW50IHNwZWFrZXIncyB0aXRsZSAtLT4NCgkJPHVpdGV4dCBuYW1lPSJCSU9XSU5fVElUTEUiIHZhbHVlPSJCaW86ICVwIi8+DQoJCTx1aXRleHQgbmFtZT0iQklPQlROX1RJVExFIiB2YWx1ZT0iQmlvIi8+DQoJCTx1aXRleHQgbmFtZT0iRElWSURFUkJUTl9USVRMRSIgdmFsdWU9InwiLz4NCgkJPHVpdGV4dCBuYW1lPSJDT05UQUNUQlROX1RJVExFIiB2YWx1ZT0iQ29udC4iLz4NCgkJPHVpdGV4dCBuYW1lPSJUQUJfUVVJWiIgdmFsdWU9IlF1aXoiLz4NCgkJPHVpdGV4dCBuYW1lPSJUQUJfT1VUTElORSIgdmFsdWU9IlN0cnV0dHVyYSIvPg0KCQk8dWl0ZXh0IG5hbWU9IlRBQl9USFVNQiIgdmFsdWU9Ik1pbmlhdHVyZSIvPg0KCQk8dWl0ZXh0IG5hbWU9IlRBQl9OT1RFUyIgdmFsdWU9Ik5vdGUiLz4NCgkJPHVpdGV4dCBuYW1lPSJUQUJfU0VBUkNIIiB2YWx1ZT0iQ2VyY2EiLz4NCgkJPHVpdGV4dCBuYW1lPSJTTElERV9IRUFESU5HIiB2YWx1ZT0iVGl0b2xvIGRpYXBvc2l0aXZhIi8+DQoJCTx1aXRleHQgbmFtZT0iRFVSQVRJT05fSEVBRElORyIgdmFsdWU9IkR1cmF0YSIvPg0KCQk8dWl0ZXh0IG5hbWU9IlNFQVJDSF9IRUFESU5HIiB2YWx1ZT0iQ2VyY2EgdGVzdG86Ii8+DQoJCTx1aXRleHQgbmFtZT0iVEhVTUJfSEVBRElORyIgdmFsdWU9IkRpYXBvc2l0aXZhIi8+DQoJCTx1aXRleHQgbmFtZT0iVEhVTUJfSU5GTyIgdmFsdWU9IlRpdG9sby9UZW1wbyIvPg0KCQk8dWl0ZXh0IG5hbWU9IkFUVEFDSE5BTUVfSEVBRElORyIgdmFsdWU9Ik5vbWUgZmlsZSIvPg0KCQk8dWl0ZXh0IG5hbWU9IkFUVEFDSFNJWkVfSEVBRElORyIgdmFsdWU9IkRpbWVuc2lvbmUiLz4NCgkJPHVpdGV4dCBuYW1lPSJTTElERV9OT1RFUyIgdmFsdWU9Ik5vdGUgZGlhcG9zaXRpdmEiLz4NCgkJPHVpdGV4dCBuYW1lPSJDT1VSU0VfU1RBVFVTIiB2YWx1ZT0iTW9kdWxlIFN0YXR1cyIvPg0KCQk8dWl0ZXh0IG5hbWU9IlBBU1NFRF9TVFJJTkciIHZhbHVlPSJQYXNzZWQiLz4NCgkJPHVpdGV4dCBuYW1lPSJGQUlMRURfU1RSSU5HIiB2YWx1ZT0iRmFpbGVkIi8+DQoJCTwhLS1xdWl6IHBvZCBhbmQgbWVzc2FnZSBib3ggdGV4dHMtLT4NCgkJPHVpdGV4dCBuYW1lPSJRVUlaUE9EX1FVSVpfQVRURU1QVCIgdmFsdWU9IlRlbnRhdGl2byBxdWl6OiIvPg0KCQk8dWl0ZXh0IG5hbWU9IlFVSVpQT0RfUVVJWl9BVFRFTVBUX1ZBTFVFIiB2YWx1ZT0iJW4gZGkgJXQiLz4NCgkJPHVpdGV4dCBuYW1lPSJRVUlaUE9EX1FVSVpfU0NPUkUiIHZhbHVlPSJQdW50ZWdnaW86Ii8+DQoJCTx1aXRleHQgbmFtZT0iUVVJWlBPRF9RVUlaX1BBU1NTQ09SRSIgdmFsdWU9IlB1bnRlZ2dpbyBtaW5pbW86Ii8+DQoJCTx1aXRleHQgbmFtZT0iUVVJWlBPRF9RVUlaX01BWFNDT1JFIiB2YWx1ZT0iUHVudGVnZ2lvIG1hc3NpbW86Ii8+DQoJCTx1aXRleHQgbmFtZT0iUVVJWlBPRF9RVUVTQVRNUFRfU1RSIiB2YWx1ZT0iVGVudGF0aXZvOiAlbiBkaSAldCIvPg0KCQk8dWl0ZXh0IG5hbWU9IlFVSVpQT0RfUVVFU1RZUEVfU1RSIiB2YWx1ZT0iVGlwbzogJXMiLz4NCgkJPHVpdGV4dCBuYW1lPSJRVUlaUE9EX1FVRVNUWVBFX0dSRCIgdmFsdWU9IkNvbiB2YWx1dGF6aW9uZSIvPg0KCQk8dWl0ZXh0IG5hbWU9IlFVSVpQT0RfUVVFU1RZUEVfU1ZZIiB2YWx1ZT0iSW5kYWdpbmUiLz4NCgkJPHVpdGV4dCBuYW1lPSJRVUlaUE9EX1FVSVpBVE1QVF9JTkYiIHZhbHVlPSJJbmZpbml0aSIvPg0KCQk8dWl0ZXh0IG5hbWU9IlFVSVpQT0RfUVVFU0FUTVBUX0lORiIgdmFsdWU9IkluZmluaXRpIi8+DQoJCTx1aXRleHQgbmFtZT0iV0FSTklOR01TR19ZRVNTVFJJTkciIHZhbHVlPSJTw6wiLz4NCgkJPHVpdGV4dCBuYW1lPSJXQVJOSU5HTVNHX05PU1RSSU5HIiB2YWx1ZT0iTm8iLz4NCgkJPHVpdGV4dCBuYW1lPSJXQVJOSU5HTVNHX1RJVExFU1RSSU5HIiB2YWx1ZT0iQXZ2ZXJ0ZW56YSBuYXZpZ2F6aW9uZSBxdWl6Ii8+DQoJCTx1aXRleHQgbmFtZT0iV0FSTklOR01TR19NU0dTVFJJTkciIHZhbHVlPSJPY2NvcnJlIGFuY29yYSByaXNwb25kZXJlIGFkIGFsY3VuZSBkb21hbmRlIGRlbCBxdWl6Lg0KDQpTZSBmYXRlIGNsaWMgc3UgU8OsLCB1c2NpcmV0ZSBkYWwgcXVpei4gRmF0ZSBjbGljIHN1IE5vIHBlciBjb250aW51YXJlIGlsIHF1aXouIi8+DQoJCTx1aXRleHQgbmFtZT0iSU5GT1JNQVRJT05fSDI2NF9GTEFTSFBMQVlFUiIgdmFsdWU9IkxhIHZlcnNpb25lIGRpIEZsYXNoIFBsYXllciBhdHR1YWxtZW50ZSBpbnN0YWxsYXRhIG5vbiBzdXBwb3J0YSBxdWVzdG8gdmlkZW8uIEZhdGUgY2xpYyBzdWxsJ2FyZWEgZGVsIHZpZGVvIHBlciBzY2FyaWNhcmUgbCd1bHRpbWEgdmVyc2lvbmUgZGk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Nb3N0cmEgYmFycmEgbGF0ZXJhbGUgYWkgcGFydGVjaXBhbnRpIi8+DQoJCTx1aXRleHQgbmFtZT0iTVVURSIgdmFsdWU9IkRpc2F0dGl2YSBhdWRpbyIvPg0KCQk8dWl0ZXh0IG5hbWU9IkRPQ1dSQVBfVElUTEUiIHZhbHVlPSJBbGxlZ2F0byBmaWxlIFByZXNlbnRlciIvPg0KCQk8dWl0ZXh0IG5hbWU9IkRPQ1dSQVBfTVNHIiB2YWx1ZT0iU2FsdmEgaW4gUmlzb3JzZSBkZWwgY29tcHV0ZXIiLz4NCgkJPHVpdGV4dCBuYW1lPSJET0NXUkFQX1BST01QVCIgdmFsdWU9IkNsaWMgcGVyIHNjYXJpY2FyZSIvPg0KCTwvbGFuZ3VhZ2U+DQoJPGxhbmd1YWdlIGlkPSJubC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QVRUQUNITUVOVF9QUkVWSUVXX1dBUk5JTkdNU0dfVElUTEVTVFJJTkciIHZhbHVlPSJBdHRhY2htZW50IFdhcm5pbmciLz4NCgkJPHVpdGV4dCBuYW1lPSJBVFRBQ0hNRU5UX1BSRVZJRVdfV0FSTklOR01TRyIgdmFsdWU9IkF0dGFjaG1lbnRzIGRvIG5vdCBvcGVuIGluIFByZXZpZXcgbW9kZS4gUGxlYXNlIHVzZSBwdWJsaXNoIHRvIHNlZSB0aGUgcmVzdWx0cyIvPg0KCQk8dWl0ZXh0IG5hbWU9IlVOTkFNRURTTElERVRJVExFIiB2YWx1ZT0iRGlhICVuIi8+DQoJCTx1aXRleHQgbmFtZT0iQ09MTEFCX0xPQ0FMX1BMQVlCQUNLX01TRyIgdmFsdWU9IkNvbnRlbnQgaXMgYmVpbmcgcGxheWVkIGxvY2FsbHkuXG4gQ29sbGFib3JhdGlvbiBkb2VzIG5vdCB3b3JrIGluIHRoaXMgbW9kZSIvPg0KCQk8dWl0ZXh0IG5hbWU9IkNPTExBQl9MT0NBTF9QTEFZQkFDS19USVRMRSIgdmFsdWU9IkxvY2FsIFBsYXliYWNrIi8+DQoJCTx1aXRleHQgbmFtZT0iQ09MTEFCX0xPQ0FMX1BMQVlCQUNLQlROIiB2YWx1ZT0iT2siLz4NCgkJPCEtLSBzdWJzdGl0dXRpb246ICVuID09IHNsaWRlIG51bWJlciAtLT4NCgkJPCEtLSBzdWJzdGl0dXRpb246ICV0ID09IHRvdGFsIHNsaWRlIGNvdW50IC0tPg0KCQk8dWl0ZXh0IG5hbWU9IlNDUlVCQkFSU1RBVFVTX1NMSURFSU5GTyIgdmFsdWU9IkRpYSAlbiAvICV0IHwgIi8+DQoJCTx1aXRleHQgbmFtZT0iU0NSVUJCQVJTVEFUVVNfU1RPUFBFRCIgdmFsdWU9Ikdlc3RvcHQiLz4NCgkJPHVpdGV4dCBuYW1lPSJTQ1JVQkJBUlNUQVRVU19QTEFZSU5HIiB2YWx1ZT0iQWZzcGVsZW4iLz4NCgkJPHVpdGV4dCBuYW1lPSJTQ1JVQkJBUlNUQVRVU19OT0FVRElPIiB2YWx1ZT0iR2VlbiBhdWRpbyIvPg0KCQk8dWl0ZXh0IG5hbWU9IlNDUlVCQkFSU1RBVFVTX1ZJRFBMQVlJTkciIHZhbHVlPSJWaWRlbyBhZnNwZWxlbiIvPg0KCQk8dWl0ZXh0IG5hbWU9IlNDUlVCQkFSU1RBVFVTX0xPQURJTkciIHZhbHVlPSJMYWRlbiIvPg0KCQk8dWl0ZXh0IG5hbWU9IlNDUlVCQkFSU1RBVFVTX0JVRkZFUklORyIgdmFsdWU9IkJ1ZmZlcmVuIi8+DQoJCTx1aXRleHQgbmFtZT0iU0NSVUJCQVJTVEFUVVNfUVVFU1RJT04iIHZhbHVlPSJWcmFhZyBtZXQgYW50d29vcmQiLz4NCgkJPHVpdGV4dCBuYW1lPSJTQ1JVQkJBUlNUQVRVU19SRVZJRVdRVUlaIiB2YWx1ZT0iUXVpeiBjb250cm9sZXJlbiIvPg0KCQk8IS0tIHN1YnN0aXR1dGlvbjogJW0gPT0gbWludXRlcyByZW1haW5pbmcgLS0+DQoJCTwhLS0gc3Vic3RpdHV0aW9uOiAlcyA9PSBzZWNvbmRzIHJlbWFpbmluZyAtLT4NCgkJPHVpdGV4dCBuYW1lPSJFTEFQU0VEIiB2YWx1ZT0iRXIgcmVzdGVyZW4gJW0gbWludXRlbiAlcyBzZWNvbmRlbiIvPg0KCQk8dWl0ZXh0IG5hbWU9Ik5PVEZPVU5EIiB2YWx1ZT0iTmlldHMgZ2V2b25kZW4iLz4NCgkJPHVpdGV4dCBuYW1lPSJBVFRBQ0hNRU5UUyIgdmFsdWU9IkJpamxhZ2VuIi8+DQoJCTwhLS0gc3Vic3RpdHV0aW9uOiAlcCA9PSBjdXJyZW50IHNwZWFrZXIncyB0aXRsZSAtLT4NCgkJPHVpdGV4dCBuYW1lPSJCSU9XSU5fVElUTEUiIHZhbHVlPSJCaW9ncmFmaWU6ICVwIi8+DQoJCTx1aXRleHQgbmFtZT0iQklPQlROX1RJVExFIiB2YWx1ZT0iQmlvZ3JhZmllIi8+DQoJCTx1aXRleHQgbmFtZT0iRElWSURFUkJUTl9USVRMRSIgdmFsdWU9InwiLz4NCgkJPHVpdGV4dCBuYW1lPSJDT05UQUNUQlROX1RJVExFIiB2YWx1ZT0iQ29udGFjdCIvPg0KCQk8dWl0ZXh0IG5hbWU9IlRBQl9RVUlaIiB2YWx1ZT0iUXVpeiIvPg0KCQk8dWl0ZXh0IG5hbWU9IlRBQl9PVVRMSU5FIiB2YWx1ZT0iT3ZlcnppY2h0Ii8+DQoJCTx1aXRleHQgbmFtZT0iVEFCX1RIVU1CIiB2YWx1ZT0iTWluaWF0dXVyIi8+DQoJCTx1aXRleHQgbmFtZT0iVEFCX05PVEVTIiB2YWx1ZT0iTm90aXRpZXMiLz4NCgkJPHVpdGV4dCBuYW1lPSJUQUJfU0VBUkNIIiB2YWx1ZT0iWm9la2VuIi8+DQoJCTx1aXRleHQgbmFtZT0iU0xJREVfSEVBRElORyIgdmFsdWU9IlRpdGVsIHZhbiBkaWEiLz4NCgkJPHVpdGV4dCBuYW1lPSJEVVJBVElPTl9IRUFESU5HIiB2YWx1ZT0iRHV1ciIvPg0KCQk8dWl0ZXh0IG5hbWU9IlNFQVJDSF9IRUFESU5HIiB2YWx1ZT0iWm9la2VuIG5hYXIgdGVrc3Q6Ii8+DQoJCTx1aXRleHQgbmFtZT0iVEhVTUJfSEVBRElORyIgdmFsdWU9IkRpYSIvPg0KCQk8dWl0ZXh0IG5hbWU9IlRIVU1CX0lORk8iIHZhbHVlPSJUaXRlbC9kdXVyIHZhbiBkaWEiLz4NCgkJPHVpdGV4dCBuYW1lPSJBVFRBQ0hOQU1FX0hFQURJTkciIHZhbHVlPSJCZXN0YW5kc25hYW0iLz4NCgkJPHVpdGV4dCBuYW1lPSJBVFRBQ0hTSVpFX0hFQURJTkciIHZhbHVlPSJHcm9vdHRlIi8+DQoJCTx1aXRleHQgbmFtZT0iU0xJREVfTk9URVMiIHZhbHVlPSJEaWFub3RpdGllcyIvPg0KCQk8dWl0ZXh0IG5hbWU9IkNPVVJTRV9TVEFUVVMiIHZhbHVlPSJNb2R1bGUgU3RhdHVzIi8+DQoJCTx1aXRleHQgbmFtZT0iUEFTU0VEX1NUUklORyIgdmFsdWU9IlBhc3NlZCIvPg0KCQk8dWl0ZXh0IG5hbWU9IkZBSUxFRF9TVFJJTkciIHZhbHVlPSJGYWlsZWQiLz4NCgkJPCEtLXF1aXogcG9kIGFuZCBtZXNzYWdlIGJveCB0ZXh0cy0tPg0KCQk8dWl0ZXh0IG5hbWU9IlFVSVpQT0RfUVVJWl9BVFRFTVBUIiB2YWx1ZT0iUXVpenBvZ2luZzoiLz4NCgkJPHVpdGV4dCBuYW1lPSJRVUlaUE9EX1FVSVpfQVRURU1QVF9WQUxVRSIgdmFsdWU9IiVuIHZhbiAldCIvPg0KCQk8dWl0ZXh0IG5hbWU9IlFVSVpQT0RfUVVJWl9TQ09SRSIgdmFsdWU9IkJlaGFhbGRlIHNjb3JlOiIvPg0KCQk8dWl0ZXh0IG5hbWU9IlFVSVpQT0RfUVVJWl9QQVNTU0NPUkUiIHZhbHVlPSJWb2xkb2VuZGUgc2NvcmU6Ii8+DQoJCTx1aXRleHQgbmFtZT0iUVVJWlBPRF9RVUlaX01BWFNDT1JFIiB2YWx1ZT0iTWF4aW1hYWwgaGFhbGJhcmUgc2NvcmU6Ii8+DQoJCTx1aXRleHQgbmFtZT0iUVVJWlBPRF9RVUVTQVRNUFRfU1RSIiB2YWx1ZT0iUG9naW5nOiAlbiB2YW4gJXQiLz4NCgkJPHVpdGV4dCBuYW1lPSJRVUlaUE9EX1FVRVNUWVBFX1NUUiIgdmFsdWU9IlR5cGU6ICVzIi8+DQoJCTx1aXRleHQgbmFtZT0iUVVJWlBPRF9RVUVTVFlQRV9HUkQiIHZhbHVlPSJUZWx0IHZvb3Igc2NvcmUiLz4NCgkJPHVpdGV4dCBuYW1lPSJRVUlaUE9EX1FVRVNUWVBFX1NWWSIgdmFsdWU9IkVucXXDqnRlIi8+DQoJCTx1aXRleHQgbmFtZT0iUVVJWlBPRF9RVUlaQVRNUFRfSU5GIiB2YWx1ZT0iT25iZXBlcmt0Ii8+DQoJCTx1aXRleHQgbmFtZT0iUVVJWlBPRF9RVUVTQVRNUFRfSU5GIiB2YWx1ZT0iT25iZXBlcmt0Ii8+DQoJCTx1aXRleHQgbmFtZT0iV0FSTklOR01TR19ZRVNTVFJJTkciIHZhbHVlPSJKYSIvPg0KCQk8dWl0ZXh0IG5hbWU9IldBUk5JTkdNU0dfTk9TVFJJTkciIHZhbHVlPSJOZWUiLz4NCgkJPHVpdGV4dCBuYW1lPSJXQVJOSU5HTVNHX1RJVExFU1RSSU5HIiB2YWx1ZT0iV2FhcnNjaHV3aW5nIG1ldCBiZXRyZWtraW5nIHRvdCBxdWl6bmF2aWdhdGllIi8+DQoJCTx1aXRleHQgbmFtZT0iV0FSTklOR01TR19NU0dTVFJJTkciIHZhbHVlPSJVIGhlYnQgbmlldCBhbGxlIHZyYWdlbiBpbiBkZXplIHF1aXogYmVhbnR3b29yZC4NCg0KS2xpayBvcCBKYSBvbSBkZSBxdWl6IGFmIHRlIHNsdWl0ZW4uIEtsaWsgb3AgTmVlIG9tIGRlIHF1aXogdm9vcnQgdGUgemV0dGVuLiIvPg0KCQk8dWl0ZXh0IG5hbWU9IklORk9STUFUSU9OX0gyNjRfRkxBU0hQTEFZRVIiIHZhbHVlPSJEZXplIHZpZGVvIHdvcmR0IG5pZXQgb25kZXJzdGV1bmQgZG9vciBkZSB2ZXJzaWUgdmFuIEZsYXNoIFBsYXllciBkaWUgbW9tZW50ZWVsIG9wIHV3IGNvbXB1dGVyIGlzIGdlw69uc3RhbGxlZXJkLiBLbGlrIGluIGRlIHZpZGVvIG9tIGRlIG5pZXV3c3RlIEZsYXNoIFBsYXllciB0ZSBkb3dubG9hZGVu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aaWpwYW5lZWwgYWFuIGRlZWxuZW1lcnMgd2VlcmdldmVuIi8+DQoJCTx1aXRleHQgbmFtZT0iTVVURSIgdmFsdWU9IkRlbXBlbiIvPg0KCQk8dWl0ZXh0IG5hbWU9IkRPQ1dSQVBfVElUTEUiIHZhbHVlPSJQcmVzZW50ZXItYmVzdGFuZHNiaWpsYWdlIi8+DQoJCTx1aXRleHQgbmFtZT0iRE9DV1JBUF9NU0ciIHZhbHVlPSJPcHNsYWFuIGluIERlemUgY29tcHV0ZXIiLz4NCgkJPHVpdGV4dCBuYW1lPSJET0NXUkFQX1BST01QVCIgdmFsdWU9IktsaWsgb20gdGUgZG93bmxvYWRlbiIvPg0KCTwvbGFuZ3VhZ2U+DQoJPGxhbmd1YWdlIGlkPSJjbiI+DQoJCTwhLS0gZm9ybWF0IGZvciB1aWZvbnQgdmFsdWUgaXMgImZvbnQsc2l6ZSxpc2JvbGQsaXNpdGFsaWMsaXNzaGFkb3dlZCIgLS0+DQoJCTx1aWZvbnQgbmFtZT0iRk9OVF9RVUlaWklORyIgdmFsdWU9IuWui+S9ky0xODAzMCwxMCxmYWxzZSxmYWxzZSxmYWxzZSIvPg0KCQk8dWlmb250IG5hbWU9IkZPTlRfU0NSVUJTVEFUVVMiIHZhbHVlPSLlrovkvZMtMTgwMzAsMTAsdHJ1ZSxmYWxzZSx0cnVlIi8+DQoJCTx1aWZvbnQgbmFtZT0iRk9OVF9TQ1JVQlRJTUUiIHZhbHVlPSLlrovkvZMtMTgwMzAsMTAsZmFsc2UsZmFsc2UsdHJ1ZSIvPg0KCQk8dWlmb250IG5hbWU9IkZPTlRfRUxBUFNFRFRJTUUiIHZhbHVlPSLlrovkvZMtMTgwMzAsMTAsdHJ1ZSxmYWxzZSx0cnVlIi8+DQoJCTx1aWZvbnQgbmFtZT0iRk9OVF9VVElMU01FTlUiIHZhbHVlPSLlrovkvZMtMTgwMzAsMTAsdHJ1ZSxmYWxzZSxmYWxzZSIvPg0KCQk8dWlmb250IG5hbWU9IkZPTlRfVEFCUyIgdmFsdWU9IuWui+S9ky0xODAzMCwxNCx0cnVlLGZhbHNlLHRydWUiLz4NCgkJPHVpZm9udCBuYW1lPSJGT05UX1BSRVNFTlRBVElPTk5BTUUiIHZhbHVlPSLlrovkvZMtMTgwMzAsMTQsZmFsc2UsZmFsc2UsdHJ1ZSIvPg0KCQk8dWlmb250IG5hbWU9IkZPTlRfUFJFU0VOVEVSTkFNRSIgdmFsdWU9IuWui+S9ky0xODAzMCwxNCx0cnVlLGZhbHNlLHRydWUiLz4NCgkJPHVpZm9udCBuYW1lPSJGT05UX1BSRVNFTlRFUlRJVExFIiB2YWx1ZT0i5a6L5L2TLTE4MDMwLDEzLGZhbHNlLGZhbHNlLHRydWUiLz4NCgkJPHVpZm9udCBuYW1lPSJGT05UX0JJT0JUTiIgdmFsdWU9IuWui+S9ky0xODAzMCwxMCxmYWxzZSxmYWxzZSx0cnVlIi8+DQoJCTx1aWZvbnQgbmFtZT0iRk9OVF9OT1RFUyIgdmFsdWU9IuWui+S9ky0xODAzMCwxMixmYWxzZSxmYWxzZSxmYWxzZSIvPg0KCQk8dWlmb250IG5hbWU9IkZPTlRfT1VUTElORSIgdmFsdWU9IuWui+S9ky0xODAzMCwxMixmYWxzZSxmYWxzZSx0cnVlIi8+DQoJCTx1aWZvbnQgbmFtZT0iRk9OVF9TRUFSQ0giIHZhbHVlPSLlrovkvZMtMTgwMzAsMTIsZmFsc2UsZmFsc2UsdHJ1ZSIvPg0KCQk8dWlmb250IG5hbWU9IkZPTlRfVEhVTUIiIHZhbHVlPSLlrovkvZMtMTgwMzAsMTAsZmFsc2UsZmFsc2UsdHJ1ZSIvPg0KCQk8dWlmb250IG5hbWU9IkZPTlRfQklPV0lOIiB2YWx1ZT0i5a6L5L2TLTE4MDMwLDEyLGZhbHNlLGZhbHNlLGZhbHNlIi8+DQoJCTx1aWZvbnQgbmFtZT0iRk9OVF9MSVNUSEVBRElORyIgdmFsdWU9IuWui+S9ky0xODAzMCwxMCxmYWxzZSxmYWxzZSxmYWxzZSIvPg0KCQk8dWlmb250IG5hbWU9IkZPTlRfV0lOVElUTEUiIHZhbHVlPSLlrovkvZMtMTgwMzAsMTAsZmFsc2UsZmFsc2UsdHJ1ZSIvPg0KCQk8dWlmb250IG5hbWU9IkZPTlRfQVRUQUNITUVOVFMiIHZhbHVlPSLlrovkvZMtMTgwMzAsMTIsZmFsc2UsZmFsc2UsdHJ1ZSIvPg0KCQk8IS0tcXVpeiBwb2QgYW5kIG1lc3NhZ2UgYm94IHRleHQgZm9udHMtLT4NCgkJPHVpZm9udCBuYW1lPSJGT05UX01TR0JPWF9XSU5USVRMRSIgdmFsdWU9IuWui+S9ky0xODAzMCwxMix0cnVlLGZhbHNlLHRydWUiLz4NCgkJPHVpZm9udCBuYW1lPSJGT05UX01TR0JPWF9NU0ciIHZhbHVlPSLlrovkvZMtMTgwMzAsMTIsZmFsc2UsZmFsc2UsdHJ1ZSIvPg0KCQk8dWlmb250IG5hbWU9IkZPTlRfTVNHQk9YX09QVElPTlMiIHZhbHVlPSLlrovkvZMtMTgwMzAsMTAsdHJ1ZSxmYWxzZSx0cnVlIi8+DQoJCTx1aWZvbnQgbmFtZT0iRk9OVF9RVUlaUE9EX1FVSVpfVElUTEUiIHZhbHVlPSLlrovkvZMtMTgwMzAsMTIsdHJ1ZSxmYWxzZSx0cnVlIi8+DQoJCTx1aWZvbnQgbmFtZT0iRk9OVF9RVUlaUE9EX1FVSVpfQVRURU1QVCIgdmFsdWU9IuWui+S9ky0xODAzMCwxMCxmYWxzZSxmYWxzZSx0cnVlIi8+DQoJCTx1aWZvbnQgbmFtZT0iRk9OVF9RVUlaUE9EX1FVSVpfQVRURU1QVF9WQUxVRSIgdmFsdWU9IuWui+S9ky0xODAzMCwxMCx0cnVlLGZhbHNlLHRydWUiLz4NCgkJPHVpZm9udCBuYW1lPSJGT05UX1FVSVpQT0RfUVVFU1RJT05fU0NPUkUiIHZhbHVlPSLlrovkvZMtMTgwMzAsMTAsZmFsc2UsZmFsc2UsdHJ1ZSIvPg0KCQk8dWlmb250IG5hbWU9IkZPTlRfUVVJWlBPRF9RVUVTVElPTl9TQ09SRV9WQUxVRSIgdmFsdWU9IuWui+S9ky0xODAzMCwxMCx0cnVlLGZhbHNlLHRydWUiLz4NCgkJPHVpZm9udCBuYW1lPSJGT05UX1FVSVpQT0RfUVVFU1RJT05fQVRURU1QVCIgdmFsdWU9IuWui+S9ky0xODAzMCwxMCxmYWxzZSxmYWxzZSx0cnVlIi8+DQoJCTx1aWZvbnQgbmFtZT0iRk9OVF9RVUlaUE9EX1FVRVNUSU9OX0FUVEVNUFRfVkFMVUUiIHZhbHVlPSLlrovkvZMtMTgwMzAsMTAsdHJ1ZSxmYWxzZSx0cnVlIi8+DQoJCTx1aWZvbnQgbmFtZT0iRk9OVF9RVUlaUE9EX1FVRVNUSU9OX1RBRyIgdmFsdWU9IuWui+S9ky0xODAzMCwxMix0cnVlLGZhbHNlLHRydWUiLz4NCgkJPHVpZm9udCBuYW1lPSJGT05UX1FVSVpQT0RfUVVJWl9RVUVTVElPTl9DT1VOVCIgdmFsdWU9IuWui+S9ky0xODAzMCwxMCxmYWxzZSxmYWxzZSx0cnVlIi8+DQoJCTx1aWZvbnQgbmFtZT0iRk9OVF9RVUlaUE9EX1FVSVpfUVVFU1RJT05fQ09VTlRfVkFMVUUiIHZhbHVlPSLlrovkvZMtMTgwMzAsMTAsdHJ1ZSxmYWxzZSx0cnVlIi8+DQoJCTx1aWZvbnQgbmFtZT0iRk9OVF9RVUlaUE9EX1FVSVpfUVVFU1RJT05fQVRURU1QVEVEIiB2YWx1ZT0i5a6L5L2TLTE4MDMwLDEwLGZhbHNlLGZhbHNlLHRydWUiLz4NCgkJPHVpZm9udCBuYW1lPSJGT05UX1FVSVpQT0RfUVVJWl9RVUVTVElPTl9BVFRFTVBURURfVkFMVUUiIHZhbHVlPSLlrovkvZMtMTgwMzAsMTAsdHJ1ZSxmYWxzZSx0cnVlIi8+DQoJCTx1aWZvbnQgbmFtZT0iRk9OVF9RVUlaUE9EX1FVSVpfU0NPUkVfVEFHIiB2YWx1ZT0i5a6L5L2TLTE4MDMwLDEyLHRydWUsZmFsc2UsdHJ1ZSIvPg0KCQk8dWlmb250IG5hbWU9IkZPTlRfUVVJWlBPRF9RVUlaX1NDT1JFIiB2YWx1ZT0i5a6L5L2TLTE4MDMwLDEwLGZhbHNlLGZhbHNlLHRydWUiLz4NCgkJPHVpZm9udCBuYW1lPSJGT05UX1FVSVpQT0RfUVVJWl9TQ09SRV9WQUxVRSIgdmFsdWU9IuWui+S9ky0xODAzMCwxMCx0cnVlLGZhbHNlLHRydWUiLz4NCgkJPHVpZm9udCBuYW1lPSJGT05UX1FVSVpQT0RfUVVJWl9NQVhTQ09SRSIgdmFsdWU9IuWui+S9ky0xODAzMCwxMCxmYWxzZSxmYWxzZSx0cnVlIi8+DQoJCTx1aWZvbnQgbmFtZT0iRk9OVF9RVUlaUE9EX1FVSVpfTUFYU0NPUkVfVkFMVUUiIHZhbHVlPSLlrovkvZMtMTgwMzAsMTAsdHJ1ZSxmYWxzZSx0cnVlIi8+DQoJCTx1aWZvbnQgbmFtZT0iRk9OVF9RVUlaUE9EX1FVSVpfUEFTU1NDT1JFIiB2YWx1ZT0i5a6L5L2TLTE4MDMwLDEwLGZhbHNlLGZhbHNlLHRydWUiLz4NCgkJPHVpZm9udCBuYW1lPSJGT05UX1FVSVpQT0RfUVVJWl9QQVNTU0NPUkVfVkFMVUUiIHZhbHVlPSLlrovkvZMtMTgwMzAsMTAsdHJ1ZSxmYWxzZSx0cnVlIi8+DQoJCTwhLS0gdWl0ZXh0IC0tPg0KCQk8IS0tIHN1YnN0aXR1dGlvbjogJW4gPT0gc2xpZGUgbnVtYmVyIC0tPg0KCQk8dWl0ZXh0IG5hbWU9IkFUVEFDSE1FTlRfUFJFVklFV19XQVJOSU5HTVNHX1RJVExFU1RSSU5HIiB2YWx1ZT0iQXR0YWNobWVudCBXYXJuaW5nIi8+DQoJCTx1aXRleHQgbmFtZT0iQVRUQUNITUVOVF9QUkVWSUVXX1dBUk5JTkdNU0ciIHZhbHVlPSJBdHRhY2htZW50cyBkbyBub3Qgb3BlbiBpbiBQcmV2aWV3IG1vZGUuIFBsZWFzZSB1c2UgcHVibGlzaCB0byBzZWUgdGhlIHJlc3VsdHMiLz4NCgkJPHVpdGV4dCBuYW1lPSJDT0xMQUJfTE9DQUxfUExBWUJBQ0tfTVNHIiB2YWx1ZT0iQ29udGVudCBpcyBiZWluZyBwbGF5ZWQgbG9jYWxseS5cbiBDb2xsYWJvcmF0aW9uIGRvZXMgbm90IHdvcmsgaW4gdGhpcyBtb2RlIi8+DQoJCTx1aXRleHQgbmFtZT0iQ09MTEFCX0xPQ0FMX1BMQVlCQUNLX1RJVExFIiB2YWx1ZT0iTG9jYWwgUGxheWJhY2siLz4NCgkJPHVpdGV4dCBuYW1lPSJDT0xMQUJfTE9DQUxfUExBWUJBQ0tCVE4iIHZhbHVlPSJPayIvPg0KCQk8dWl0ZXh0IG5hbWU9IlVOTkFNRURTTElERVRJVExFIiB2YWx1ZT0i5bm754Gv54mHICVuIi8+DQoJCTwhLS0gc3Vic3RpdHV0aW9uOiAlbiA9PSBzbGlkZSBudW1iZXIgLS0+DQoJCTwhLS0gc3Vic3RpdHV0aW9uOiAldCA9PSB0b3RhbCBzbGlkZSBjb3VudCAtLT4NCgkJPHVpdGV4dCBuYW1lPSJTQ1JVQkJBUlNUQVRVU19TTElERUlORk8iIHZhbHVlPSLlubvnga/niYcgJW4gLyAldCB8ICIvPg0KCQk8dWl0ZXh0IG5hbWU9IlNDUlVCQkFSU1RBVFVTX1NUT1BQRUQiIHZhbHVlPSLlt7LlgZzmraIiLz4NCgkJPHVpdGV4dCBuYW1lPSJTQ1JVQkJBUlNUQVRVU19QTEFZSU5HIiB2YWx1ZT0i5q2j5Zyo5pKt5pS+Ii8+DQoJCTx1aXRleHQgbmFtZT0iU0NSVUJCQVJTVEFUVVNfTk9BVURJTyIgdmFsdWU9IuaXoOmfs+mikSIvPg0KCQk8dWl0ZXh0IG5hbWU9IlNDUlVCQkFSU1RBVFVTX1ZJRFBMQVlJTkciIHZhbHVlPSLop4bpopHmkq3mlL4iLz4NCgkJPHVpdGV4dCBuYW1lPSJTQ1JVQkJBUlNUQVRVU19MT0FESU5HIiB2YWx1ZT0i5q2j5Zyo6L295YWlIi8+DQoJCTx1aXRleHQgbmFtZT0iU0NSVUJCQVJTVEFUVVNfQlVGRkVSSU5HIiB2YWx1ZT0i5q2j5Zyo6L+b6KGM57yT5Yay5aSE55CGIi8+DQoJCTx1aXRleHQgbmFtZT0iU0NSVUJCQVJTVEFUVVNfUVVFU1RJT04iIHZhbHVlPSLlm57nrZTpl67popgiLz4NCgkJPHVpdGV4dCBuYW1lPSJTQ1JVQkJBUlNUQVRVU19SRVZJRVdRVUlaIiB2YWx1ZT0i5q2j5Zyo5a6h6ZiF5rWL6aqMIi8+DQoJCTwhLS0gc3Vic3RpdHV0aW9uOiAlbSA9PSBtaW51dGVzIHJlbWFpbmluZyAtLT4NCgkJPCEtLSBzdWJzdGl0dXRpb246ICVzID09IHNlY29uZHMgcmVtYWluaW5nIC0tPg0KCQk8dWl0ZXh0IG5hbWU9IkVMQVBTRUQiIHZhbHVlPSLliankvZkgJW0g5YiG6ZKfICVzIOenkiIvPg0KCQk8dWl0ZXh0IG5hbWU9Ik5PVEZPVU5EIiB2YWx1ZT0i5pyq5om+5Yiw5Lu75L2V5YaF5a65Ii8+DQoJCTx1aXRleHQgbmFtZT0iQVRUQUNITUVOVFMiIHZhbHVlPSLpmYTku7YiLz4NCgkJPCEtLSBzdWJzdGl0dXRpb246ICVwID09IGN1cnJlbnQgc3BlYWtlcidzIHRpdGxlIC0tPg0KCQk8dWl0ZXh0IG5hbWU9IkJJT1dJTl9USVRMRSIgdmFsdWU9IuS4quS6uueugOS7izogJXAiLz4NCgkJPHVpdGV4dCBuYW1lPSJCSU9CVE5fVElUTEUiIHZhbHVlPSLkuKrkurrnroDku4siLz4NCgkJPHVpdGV4dCBuYW1lPSJESVZJREVSQlROX1RJVExFIiB2YWx1ZT0ifCIvPg0KCQk8dWl0ZXh0IG5hbWU9IkNPTlRBQ1RCVE5fVElUTEUiIHZhbHVlPSLogZTns7vmlrnlvI8iLz4NCgkJPHVpdGV4dCBuYW1lPSJUQUJfUVVJWiIgdmFsdWU9Iua1i+mqjCIvPg0KCQk8dWl0ZXh0IG5hbWU9IlRBQl9PVVRMSU5FIiB2YWx1ZT0i5aSn57qyIi8+DQoJCTx1aXRleHQgbmFtZT0iVEFCX1RIVU1CIiB2YWx1ZT0i57yp55Wl5Zu+Ii8+DQoJCTx1aXRleHQgbmFtZT0iVEFCX05PVEVTIiB2YWx1ZT0i5aSH5rOoIi8+DQoJCTx1aXRleHQgbmFtZT0iVEFCX1NFQVJDSCIgdmFsdWU9IuaQnOe0oiIvPg0KCQk8dWl0ZXh0IG5hbWU9IlNMSURFX0hFQURJTkciIHZhbHVlPSLlubvnga/niYfmoIfpopgiLz4NCgkJPHVpdGV4dCBuYW1lPSJEVVJBVElPTl9IRUFESU5HIiB2YWx1ZT0i5oyB57ut5pe26Ze0Ii8+DQoJCTx1aXRleHQgbmFtZT0iU0VBUkNIX0hFQURJTkciIHZhbHVlPSLmkJzntKLmlofmnKw6Ii8+DQoJCTx1aXRleHQgbmFtZT0iVEhVTUJfSEVBRElORyIgdmFsdWU9IuW5u+eBr+eJhyIvPg0KCQk8dWl0ZXh0IG5hbWU9IlRIVU1CX0lORk8iIHZhbHVlPSLlubvnga/niYfmoIfpopgv5oyB57ut5pe26Ze0Ii8+DQoJCTx1aXRleHQgbmFtZT0iQVRUQUNITkFNRV9IRUFESU5HIiB2YWx1ZT0i5paH5Lu25ZCNIi8+DQoJCTx1aXRleHQgbmFtZT0iQVRUQUNIU0laRV9IRUFESU5HIiB2YWx1ZT0i5aSn5bCPIi8+DQoJCTx1aXRleHQgbmFtZT0iU0xJREVfTk9URVMiIHZhbHVlPSLlubvnga/niYflpIfms6giLz4NCgkJPHVpdGV4dCBuYW1lPSJDT1VSU0VfU1RBVFVTIiB2YWx1ZT0iTW9kdWxlIFN0YXR1cyIvPg0KCQk8dWl0ZXh0IG5hbWU9IlBBU1NFRF9TVFJJTkciIHZhbHVlPSJQYXNzZWQiLz4NCgkJPHVpdGV4dCBuYW1lPSJGQUlMRURfU1RSSU5HIiB2YWx1ZT0iRmFpbGVkIi8+DQoJCTwhLS1xdWl6IHBvZCBhbmQgbWVzc2FnZSBib3ggdGV4dHMtLT4NCgkJPHVpdGV4dCBuYW1lPSJRVUlaUE9EX1FVSVpfQVRURU1QVCIgdmFsdWU9Iua1i+mqjOWwneivleasoeaVsDoiLz4NCgkJPHVpdGV4dCBuYW1lPSJRVUlaUE9EX1FVSVpfQVRURU1QVF9WQUxVRSIgdmFsdWU9IuesrCAlbiDmrKHvvIzlhbEgJXQg5qyhIi8+DQoJCTx1aXRleHQgbmFtZT0iUVVJWlBPRF9RVUlaX1NDT1JFIiB2YWx1ZT0i5b6X5YiGOiIvPg0KCQk8dWl0ZXh0IG5hbWU9IlFVSVpQT0RfUVVJWl9QQVNTU0NPUkUiIHZhbHVlPSLlj4rmoLzliIbmlbA6Ii8+DQoJCTx1aXRleHQgbmFtZT0iUVVJWlBPRF9RVUlaX01BWFNDT1JFIiB2YWx1ZT0i5pyA6auY5YiG5pWwOiIvPg0KCQk8dWl0ZXh0IG5hbWU9IlFVSVpQT0RfUVVFU0FUTVBUX1NUUiIgdmFsdWU9IuWwneivleasoeaVsDog56ysICVuIOasoe+8jOWFsSAldCDmrKEiLz4NCgkJPHVpdGV4dCBuYW1lPSJRVUlaUE9EX1FVRVNUWVBFX1NUUiIgdmFsdWU9Iuexu+WeizogJXMiLz4NCgkJPHVpdGV4dCBuYW1lPSJRVUlaUE9EX1FVRVNUWVBFX0dSRCIgdmFsdWU9IuivhOe6pyIvPg0KCQk8dWl0ZXh0IG5hbWU9IlFVSVpQT0RfUVVFU1RZUEVfU1ZZIiB2YWx1ZT0i6LCD5p+lIi8+DQoJCTx1aXRleHQgbmFtZT0iUVVJWlBPRF9RVUlaQVRNUFRfSU5GIiB2YWx1ZT0i5peg6ZmQIi8+DQoJCTx1aXRleHQgbmFtZT0iUVVJWlBPRF9RVUVTQVRNUFRfSU5GIiB2YWx1ZT0i5peg6ZmQIi8+DQoJCTx1aXRleHQgbmFtZT0iV0FSTklOR01TR19ZRVNTVFJJTkciIHZhbHVlPSLmmK8iLz4NCgkJPHVpdGV4dCBuYW1lPSJXQVJOSU5HTVNHX05PU1RSSU5HIiB2YWx1ZT0i5ZCmIi8+DQoJCTx1aXRleHQgbmFtZT0iV0FSTklOR01TR19USVRMRVNUUklORyIgdmFsdWU9Iua1i+mqjOWvvOiIquitpuWRiiIvPg0KCQk8dWl0ZXh0IG5hbWU9IldBUk5JTkdNU0dfTVNHU1RSSU5HIiB2YWx1ZT0i5q2k5rWL6aqM5Lit5pyJ5pyq5bCd6K+V5L2c562U55qE6Zeu6aKY44CCDQoNCuWNleWHu+KAnOaYr+KAnemAgOWHuuatpOa1i+mqjOOAguWNleWHu+KAnOWQpuKAnee7p+e7rea1i+mqjOOAgiIvPg0KCQk8dWl0ZXh0IG5hbWU9IklORk9STUFUSU9OX0gyNjRfRkxBU0hQTEFZRVIiIHZhbHVlPSLlvZPliY3lronoo4XlnKjmgqjnmoTorqHnrpfmnLrkuIrnmoQgRmxhc2ggUGxheWVyIOeJiOacrOS4jeaUr+aMgeivpeinhumikeOAguWNleWHu+inhumikeWMuuWfn+S4i+i9veacgOaWsOeJiOacrOeahCBGbGFzaCBQbGF5ZXL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5ZCR5Y+C5Yqg6ICF5pi+56S65o+Q6KaB5qCPIi8+DQoJCTx1aXRleHQgbmFtZT0iTVVURSIgdmFsdWU9IumdmemfsyIvPg0KCQk8dWl0ZXh0IG5hbWU9IkRPQ1dSQVBfVElUTEUiIHZhbHVlPSJQcmVzZW50ZXIg5paH5Lu26ZmE5Lu2Ii8+DQoJCTx1aXRleHQgbmFtZT0iRE9DV1JBUF9NU0ciIHZhbHVlPSLkv53lrZjliLDmiJHnmoTorqHnrpfmnLoiLz4NCgkJPHVpdGV4dCBuYW1lPSJET0NXUkFQX1BST01QVCIgdmFsdWU9IuWNleWHu+S7peS4i+i9vSIvPg0KCTwvbGFuZ3VhZ2U+DQoJPGxhbmd1YWdlIGlkPSJ0ci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QVRUQUNITUVOVF9QUkVWSUVXX1dBUk5JTkdNU0dfVElUTEVTVFJJTkciIHZhbHVlPSJBdHRhY2htZW50IFdhcm5pbmciLz4NCgkJPHVpdGV4dCBuYW1lPSJBVFRBQ0hNRU5UX1BSRVZJRVdfV0FSTklOR01TRyIgdmFsdWU9IkF0dGFjaG1lbnRzIGRvIG5vdCBvcGVuIGluIFByZXZpZXcgbW9kZS4gUGxlYXNlIHVzZSBwdWJsaXNoIHRvIHNlZSB0aGUgcmVzdWx0cyIvPg0KCQk8dWl0ZXh0IG5hbWU9IkNPTExBQl9MT0NBTF9QTEFZQkFDS19NU0ciIHZhbHVlPSJDb250ZW50IGlzIGJlaW5nIHBsYXllZCBsb2NhbGx5LlxuIENvbGxhYm9yYXRpb24gZG9lcyBub3Qgd29yayBpbiB0aGlzIG1vZGUiLz4NCgkJPHVpdGV4dCBuYW1lPSJDT0xMQUJfTE9DQUxfUExBWUJBQ0tfVElUTEUiIHZhbHVlPSJMb2NhbCBQbGF5YmFjayIvPg0KCQk8dWl0ZXh0IG5hbWU9IkNPTExBQl9MT0NBTF9QTEFZQkFDS0JUTiIgdmFsdWU9Ik9rIi8+DQoJCTx1aXRleHQgbmFtZT0iVU5OQU1FRFNMSURFVElUTEUiIHZhbHVlPSJTbGF5dCAlbiIvPg0KCQk8IS0tIHN1YnN0aXR1dGlvbjogJW4gPT0gc2xpZGUgbnVtYmVyIC0tPg0KCQk8IS0tIHN1YnN0aXR1dGlvbjogJXQgPT0gdG90YWwgc2xpZGUgY291bnQgLS0+DQoJCTx1aXRleHQgbmFtZT0iU0NSVUJCQVJTVEFUVVNfU0xJREVJTkZPIiB2YWx1ZT0iU2xheXQgJW4gLyAldCB8ICIvPg0KCQk8dWl0ZXh0IG5hbWU9IlNDUlVCQkFSU1RBVFVTX1NUT1BQRUQiIHZhbHVlPSJEdXJkdXJ1bGR1Ii8+DQoJCTx1aXRleHQgbmFtZT0iU0NSVUJCQVJTVEFUVVNfUExBWUlORyIgdmFsdWU9Ik95bmF0xLFsxLF5b3IiLz4NCgkJPHVpdGV4dCBuYW1lPSJTQ1JVQkJBUlNUQVRVU19OT0FVRElPIiB2YWx1ZT0iU2VzIFlvayIvPg0KCQk8dWl0ZXh0IG5hbWU9IlNDUlVCQkFSU1RBVFVTX1ZJRFBMQVlJTkciIHZhbHVlPSJWaWRlbyBPeW5hdMSxbMSxeW9yIi8+DQoJCTx1aXRleHQgbmFtZT0iU0NSVUJCQVJTVEFUVVNfTE9BRElORyIgdmFsdWU9IlnDvGtsZW5peW9yIi8+DQoJCTx1aXRleHQgbmFtZT0iU0NSVUJCQVJTVEFUVVNfQlVGRkVSSU5HIiB2YWx1ZT0iQXJhYmVsbGXEn2UgQWzEsW7EsXlvciIvPg0KCQk8dWl0ZXh0IG5hbWU9IlNDUlVCQkFSU1RBVFVTX1FVRVNUSU9OIiB2YWx1ZT0iU29ydXl1IFlhbsSxdGxhIi8+DQoJCTx1aXRleHQgbmFtZT0iU0NSVUJCQVJTVEFUVVNfUkVWSUVXUVVJWiIgdmFsdWU9IlPEsW5hdiDEsG5jZWxlbml5b3IiLz4NCgkJPCEtLSBzdWJzdGl0dXRpb246ICVtID09IG1pbnV0ZXMgcmVtYWluaW5nIC0tPg0KCQk8IS0tIHN1YnN0aXR1dGlvbjogJXMgPT0gc2Vjb25kcyByZW1haW5pbmcgLS0+DQoJCTx1aXRleHQgbmFtZT0iRUxBUFNFRCIgdmFsdWU9IiVtIERha2lrYSAlcyBTYW5peWUgS2FsZMSxIi8+DQoJCTx1aXRleHQgbmFtZT0iTk9URk9VTkQiIHZhbHVlPSJIZXJoYW5naSBCaXIgxZ5leSBCdWx1bm1hZMSxIi8+DQoJCTx1aXRleHQgbmFtZT0iQVRUQUNITUVOVFMiIHZhbHVlPSJFa2xlciIvPg0KCQk8IS0tIHN1YnN0aXR1dGlvbjogJXAgPT0gY3VycmVudCBzcGVha2VyJ3MgdGl0bGUgLS0+DQoJCTx1aXRleHQgbmFtZT0iQklPV0lOX1RJVExFIiB2YWx1ZT0iQmlvOiAlcCIvPg0KCQk8dWl0ZXh0IG5hbWU9IkJJT0JUTl9USVRMRSIgdmFsdWU9IkJpbyIvPg0KCQk8dWl0ZXh0IG5hbWU9IkRJVklERVJCVE5fVElUTEUiIHZhbHVlPSJ8Ii8+DQoJCTx1aXRleHQgbmFtZT0iQ09OVEFDVEJUTl9USVRMRSIgdmFsdWU9IsSwcnRpYmF0Ii8+DQoJCTx1aXRleHQgbmFtZT0iVEFCX1FVSVoiIHZhbHVlPSJTxLFuYXYiLz4NCgkJPHVpdGV4dCBuYW1lPSJUQUJfT1VUTElORSIgdmFsdWU9IkFuYSBIYXQiLz4NCgkJPHVpdGV4dCBuYW1lPSJUQUJfVEhVTUIiIHZhbHVlPSJSZXNpbSIvPg0KCQk8dWl0ZXh0IG5hbWU9IlRBQl9OT1RFUyIgdmFsdWU9Ik5vdGxhciIvPg0KCQk8dWl0ZXh0IG5hbWU9IlRBQl9TRUFSQ0giIHZhbHVlPSJBcmEiLz4NCgkJPHVpdGV4dCBuYW1lPSJTTElERV9IRUFESU5HIiB2YWx1ZT0iU2xheXQgQmHFn2zEscSfxLEiLz4NCgkJPHVpdGV4dCBuYW1lPSJEVVJBVElPTl9IRUFESU5HIiB2YWx1ZT0iU8O8cmUiLz4NCgkJPHVpdGV4dCBuYW1lPSJTRUFSQ0hfSEVBRElORyIgdmFsdWU9Ik1ldG5pIGFyYToiLz4NCgkJPHVpdGV4dCBuYW1lPSJUSFVNQl9IRUFESU5HIiB2YWx1ZT0iU2xheXQiLz4NCgkJPHVpdGV4dCBuYW1lPSJUSFVNQl9JTkZPIiB2YWx1ZT0iU2xheXQgQmHFn2zEscSfxLEvU8O8cmVzaSIvPg0KCQk8dWl0ZXh0IG5hbWU9IkFUVEFDSE5BTUVfSEVBRElORyIgdmFsdWU9IkRvc3lhIEFkxLEiLz4NCgkJPHVpdGV4dCBuYW1lPSJBVFRBQ0hTSVpFX0hFQURJTkciIHZhbHVlPSJCb3l1dCIvPg0KCQk8dWl0ZXh0IG5hbWU9IlNMSURFX05PVEVTIiB2YWx1ZT0iU2xheXQgTm90bGFyxLEiLz4NCgkJPHVpdGV4dCBuYW1lPSJDT1VSU0VfU1RBVFVTIiB2YWx1ZT0iTW9kdWxlIFN0YXR1cyIvPg0KCQk8dWl0ZXh0IG5hbWU9IlBBU1NFRF9TVFJJTkciIHZhbHVlPSJQYXNzZWQiLz4NCgkJPHVpdGV4dCBuYW1lPSJGQUlMRURfU1RSSU5HIiB2YWx1ZT0iRmFpbGVkIi8+DQoJCTwhLS1xdWl6IHBvZCBhbmQgbWVzc2FnZSBib3ggdGV4dHMtLT4NCgkJPHVpdGV4dCBuYW1lPSJRVUlaUE9EX1FVSVpfQVRURU1QVCIgdmFsdWU9IlPEsW5hdiBEZW5lbWVzaToiLz4NCgkJPHVpdGV4dCBuYW1lPSJRVUlaUE9EX1FVSVpfQVRURU1QVF9WQUxVRSIgdmFsdWU9IiVuLyV0Ii8+DQoJCTx1aXRleHQgbmFtZT0iUVVJWlBPRF9RVUlaX1NDT1JFIiB2YWx1ZT0iUHVhbjoiLz4NCgkJPHVpdGV4dCBuYW1lPSJRVUlaUE9EX1FVSVpfUEFTU1NDT1JFIiB2YWx1ZT0iR2XDp21lIFB1YW7EsToiLz4NCgkJPHVpdGV4dCBuYW1lPSJRVUlaUE9EX1FVSVpfTUFYU0NPUkUiIHZhbHVlPSJNYWtzaW11bSBQdWFuOiIvPg0KCQk8dWl0ZXh0IG5hbWU9IlFVSVpQT0RfUVVFU0FUTVBUX1NUUiIgdmFsdWU9IkRlbmVtZTogJW4vJXQiLz4NCgkJPHVpdGV4dCBuYW1lPSJRVUlaUE9EX1FVRVNUWVBFX1NUUiIgdmFsdWU9IlTDvHI6ICVzIi8+DQoJCTx1aXRleHQgbmFtZT0iUVVJWlBPRF9RVUVTVFlQRV9HUkQiIHZhbHVlPSJCYXNhbWFrbMSxIi8+DQoJCTx1aXRleHQgbmFtZT0iUVVJWlBPRF9RVUVTVFlQRV9TVlkiIHZhbHVlPSJBbmtldCIvPg0KCQk8dWl0ZXh0IG5hbWU9IlFVSVpQT0RfUVVJWkFUTVBUX0lORiIgdmFsdWU9IlPEsW7EsXJzxLF6Ii8+DQoJCTx1aXRleHQgbmFtZT0iUVVJWlBPRF9RVUVTQVRNUFRfSU5GIiB2YWx1ZT0iU8SxbsSxcnPEsXoiLz4NCgkJPHVpdGV4dCBuYW1lPSJXQVJOSU5HTVNHX1lFU1NUUklORyIgdmFsdWU9IkV2ZXQiLz4NCgkJPHVpdGV4dCBuYW1lPSJXQVJOSU5HTVNHX05PU1RSSU5HIiB2YWx1ZT0iSGF5xLFyIi8+DQoJCTx1aXRleHQgbmFtZT0iV0FSTklOR01TR19USVRMRVNUUklORyIgdmFsdWU9IlPEsW5hdiBHZXppbm1lIFV5YXLEsXPEsSIvPg0KCQk8dWl0ZXh0IG5hbWU9IldBUk5JTkdNU0dfTVNHU1RSSU5HIiB2YWx1ZT0iQnUgU8SxbmF2ZGEgZGVuZW5tZW1pxZ8gc29ydWxhciB2YXIuDQoNCkV2ZXQgc2XDp2VuZcSfaW5pIHTEsWtsYXTEsXJzYW7EsXogU8SxbmF2ZGFuIMOnxLFrYWNha3PEsW7EsXouIFPEsW5hdmEgZGV2YW0gZXRtZWsgacOnaW4gSGF5xLFyIHNlw6dlbmXEn2luaSB0xLFrbGF0xLFuLiIvPg0KCQk8dWl0ZXh0IG5hbWU9IklORk9STUFUSU9OX0gyNjRfRkxBU0hQTEFZRVIiIHZhbHVlPSJCaWxnaXNheWFyxLFuxLF6YSB5w7xrbMO8IG9sYW4gZ2XDp2VybGkgRmxhc2ggUGxheWVyIHPDvHLDvG3DvCBidSB2aWRlb3l1IGRlc3Rla2xlbWl5b3IuIEVuIHNvbiBGbGFzaCBQbGF5ZXIgc8O8csO8bcO8bsO8IGluZGlybWVrIGnDp2luIHZpZGVvIGFsYW7EsW7EsSB0xLFrbGF0xLFu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LYXTEsWzEsW1jxLFsYXJhIGtlbmFyIMOndWJ1xJ91bnUgZ8O2c3RlciIvPg0KCQk8dWl0ZXh0IG5hbWU9Ik1VVEUiIHZhbHVlPSJTZXNzaXoiLz4NCgkJPHVpdGV4dCBuYW1lPSJET0NXUkFQX1RJVExFIiB2YWx1ZT0iUHJlc2VudGVyIERvc3lhIEVraSIvPg0KCQk8dWl0ZXh0IG5hbWU9IkRPQ1dSQVBfTVNHIiB2YWx1ZT0iQmlsZ2lzYXlhcsSxbWEgS2F5ZGV0Ii8+DQoJCTx1aXRleHQgbmFtZT0iRE9DV1JBUF9QUk9NUFQiIHZhbHVlPSLEsG5kaXJtZWsgacOnaW4gVMSxa2xhdMSxbiIvPg0KCTwvbGFuZ3VhZ2U+DQoJPGxhbmd1YWdlIGlkPSJydS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QVRUQUNITUVOVF9QUkVWSUVXX1dBUk5JTkdNU0dfVElUTEVTVFJJTkciIHZhbHVlPSJBdHRhY2htZW50IFdhcm5pbmciLz4NCgkJPHVpdGV4dCBuYW1lPSJBVFRBQ0hNRU5UX1BSRVZJRVdfV0FSTklOR01TRyIgdmFsdWU9IkF0dGFjaG1lbnRzIGRvIG5vdCBvcGVuIGluIFByZXZpZXcgbW9kZS4gUGxlYXNlIHVzZSBwdWJsaXNoIHRvIHNlZSB0aGUgcmVzdWx0cyIvPg0KCQk8dWl0ZXh0IG5hbWU9IlVOTkFNRURTTElERVRJVExFIiB2YWx1ZT0i0KHQu9Cw0LnQtCAlbiIvPg0KCQk8dWl0ZXh0IG5hbWU9IkNPTExBQl9MT0NBTF9QTEFZQkFDS19NU0ciIHZhbHVlPSJDb250ZW50IGlzIGJlaW5nIHBsYXllZCBsb2NhbGx5LlxuIENvbGxhYm9yYXRpb24gZG9lcyBub3Qgd29yayBpbiB0aGlzIG1vZGUiLz4NCgkJPHVpdGV4dCBuYW1lPSJDT0xMQUJfTE9DQUxfUExBWUJBQ0tfVElUTEUiIHZhbHVlPSJMb2NhbCBQbGF5YmFjayIvPg0KCQk8dWl0ZXh0IG5hbWU9IkNPTExBQl9MT0NBTF9QTEFZQkFDS0JUTiIgdmFsdWU9Ik9rIi8+DQoJCTwhLS0gc3Vic3RpdHV0aW9uOiAlbiA9PSBzbGlkZSBudW1iZXIgLS0+DQoJCTwhLS0gc3Vic3RpdHV0aW9uOiAldCA9PSB0b3RhbCBzbGlkZSBjb3VudCAtLT4NCgkJPHVpdGV4dCBuYW1lPSJTQ1JVQkJBUlNUQVRVU19TTElERUlORk8iIHZhbHVlPSLQodC70LDQudC0ICVuIC8gJXQgfCAiLz4NCgkJPHVpdGV4dCBuYW1lPSJTQ1JVQkJBUlNUQVRVU19TVE9QUEVEIiB2YWx1ZT0i0J7RgdGC0LDQvdC+0LLQu9C10L3QviIvPg0KCQk8dWl0ZXh0IG5hbWU9IlNDUlVCQkFSU1RBVFVTX1BMQVlJTkciIHZhbHVlPSLQktC+0YHQv9GA0L7QuNC30LLQtdC00LXQvdC40LUiLz4NCgkJPHVpdGV4dCBuYW1lPSJTQ1JVQkJBUlNUQVRVU19OT0FVRElPIiB2YWx1ZT0i0J3QtdGCINCw0YPQtNC40L4iLz4NCgkJPHVpdGV4dCBuYW1lPSJTQ1JVQkJBUlNUQVRVU19WSURQTEFZSU5HIiB2YWx1ZT0i0JLQvtGB0L/RgNC+0LjQt9Cy0LXQtNC10L3QuNC1INCy0LjQtNC10L4iLz4NCgkJPHVpdGV4dCBuYW1lPSJTQ1JVQkJBUlNUQVRVU19MT0FESU5HIiB2YWx1ZT0i0JfQsNCz0YDRg9C30LrQsCIvPg0KCQk8dWl0ZXh0IG5hbWU9IlNDUlVCQkFSU1RBVFVTX0JVRkZFUklORyIgdmFsdWU9ItCR0YPRhNC10YDQuNC30LDRhtC40Y8iLz4NCgkJPHVpdGV4dCBuYW1lPSJTQ1JVQkJBUlNUQVRVU19RVUVTVElPTiIgdmFsdWU9ItCe0YLQstC10YIg0L3QsCDQstC+0L/RgNC+0YEiLz4NCgkJPHVpdGV4dCBuYW1lPSJTQ1JVQkJBUlNUQVRVU19SRVZJRVdRVUlaIiB2YWx1ZT0i0J7QsdC30L7RgCDQvtC/0YDQvtGB0LAiLz4NCgkJPCEtLSBzdWJzdGl0dXRpb246ICVtID09IG1pbnV0ZXMgcmVtYWluaW5nIC0tPg0KCQk8IS0tIHN1YnN0aXR1dGlvbjogJXMgPT0gc2Vjb25kcyByZW1haW5pbmcgLS0+DQoJCTx1aXRleHQgbmFtZT0iRUxBUFNFRCIgdmFsdWU9ItCe0YHRgtCw0LvQvtGB0YwgJW0g0LzQuNC9LiAlcyDRgSIvPg0KCQk8dWl0ZXh0IG5hbWU9Ik5PVEZPVU5EIiB2YWx1ZT0i0J3QuNGH0LXQs9C+INC90LUg0L3QsNC50LTQtdC90L4iLz4NCgkJPHVpdGV4dCBuYW1lPSJBVFRBQ0hNRU5UUyIgdmFsdWU9ItCS0LvQvtC20LXQvdC40Y8iLz4NCgkJPCEtLSBzdWJzdGl0dXRpb246ICVwID09IGN1cnJlbnQgc3BlYWtlcidzIHRpdGxlIC0tPg0KCQk8dWl0ZXh0IG5hbWU9IkJJT1dJTl9USVRMRSIgdmFsdWU9ItCR0LjQvtCz0YDQsNGE0LjRjzogJXAiLz4NCgkJPHVpdGV4dCBuYW1lPSJCSU9CVE5fVElUTEUiIHZhbHVlPSLQkdC40L7Qs9GA0LDRhNC40Y8iLz4NCgkJPHVpdGV4dCBuYW1lPSJESVZJREVSQlROX1RJVExFIiB2YWx1ZT0ifCIvPg0KCQk8dWl0ZXh0IG5hbWU9IkNPTlRBQ1RCVE5fVElUTEUiIHZhbHVlPSLQmtC+0L3RgtCw0LrRgiIvPg0KCQk8dWl0ZXh0IG5hbWU9IlRBQl9RVUlaIiB2YWx1ZT0i0J7Qv9GA0L7RgSIvPg0KCQk8dWl0ZXh0IG5hbWU9IlRBQl9PVVRMSU5FIiB2YWx1ZT0i0KHRhdC10LzQsCIvPg0KCQk8dWl0ZXh0IG5hbWU9IlRBQl9USFVNQiIgdmFsdWU9ItCR0LXQs9GD0L3QvtC6Ii8+DQoJCTx1aXRleHQgbmFtZT0iVEFCX05PVEVTIiB2YWx1ZT0i0JfQsNC80LXRgtC60LgiLz4NCgkJPHVpdGV4dCBuYW1lPSJUQUJfU0VBUkNIIiB2YWx1ZT0i0J/QvtC40YHQuiIvPg0KCQk8dWl0ZXh0IG5hbWU9IlNMSURFX0hFQURJTkciIHZhbHVlPSLQl9Cw0LPQvtC70L7QstC+0Log0YHQu9Cw0LnQtNCwIi8+DQoJCTx1aXRleHQgbmFtZT0iRFVSQVRJT05fSEVBRElORyIgdmFsdWU9ItCU0LvQuNGCLdGB0YLRjCIvPg0KCQk8dWl0ZXh0IG5hbWU9IlNFQVJDSF9IRUFESU5HIiB2YWx1ZT0i0J/QvtC40YHQuiDRgtC10LrRgdGC0LA6Ii8+DQoJCTx1aXRleHQgbmFtZT0iVEhVTUJfSEVBRElORyIgdmFsdWU9ItCh0LvQsNC50LQiLz4NCgkJPHVpdGV4dCBuYW1lPSJUSFVNQl9JTkZPIiB2YWx1ZT0i0J3QsNC30LLQsNC90LjQtS/QtNC70LjRgi3QvdC+0YHRgtGMIi8+DQoJCTx1aXRleHQgbmFtZT0iQVRUQUNITkFNRV9IRUFESU5HIiB2YWx1ZT0i0JjQvNGPINGE0LDQudC70LAiLz4NCgkJPHVpdGV4dCBuYW1lPSJBVFRBQ0hTSVpFX0hFQURJTkciIHZhbHVlPSLQoNCw0LfQvNC10YAiLz4NCgkJPHVpdGV4dCBuYW1lPSJTTElERV9OT1RFUyIgdmFsdWU9ItCX0LDQvNC10YLQutC4INC6INGB0LvQsNC50LTRgyIvPg0KCQk8dWl0ZXh0IG5hbWU9IkNPVVJTRV9TVEFUVVMiIHZhbHVlPSJNb2R1bGUgU3RhdHVzIi8+DQoJCTx1aXRleHQgbmFtZT0iUEFTU0VEX1NUUklORyIgdmFsdWU9IlBhc3NlZCIvPg0KCQk8dWl0ZXh0IG5hbWU9IkZBSUxFRF9TVFJJTkciIHZhbHVlPSJGYWlsZWQiLz4NCgkJPCEtLXF1aXogcG9kIGFuZCBtZXNzYWdlIGJveCB0ZXh0cy0tPg0KCQk8dWl0ZXh0IG5hbWU9IlFVSVpQT0RfUVVJWl9BVFRFTVBUIiB2YWx1ZT0i0J/QvtC/0YvRgtC60LAg0L/RgNC+0LnRgtC4INC+0L/RgNC+0YE6Ii8+DQoJCTx1aXRleHQgbmFtZT0iUVVJWlBPRF9RVUlaX0FUVEVNUFRfVkFMVUUiIHZhbHVlPSIlbiDQuNC3ICV0Ii8+DQoJCTx1aXRleHQgbmFtZT0iUVVJWlBPRF9RVUlaX1NDT1JFIiB2YWx1ZT0i0J3QsNCx0YDQsNC90L4g0LHQsNC70LvQvtCyOiIvPg0KCQk8dWl0ZXh0IG5hbWU9IlFVSVpQT0RfUVVJWl9QQVNTU0NPUkUiIHZhbHVlPSLQn9GA0L7RhdC+0LTQvdC+0Lkg0YDQtdC30YPQu9GM0YLQsNGCOiIvPg0KCQk8dWl0ZXh0IG5hbWU9IlFVSVpQT0RfUVVJWl9NQVhTQ09SRSIgdmFsdWU9ItCc0LDQutGB0LjQvNCw0LvRjNC90YvQuSDRgNC10LfRg9C70YzRgtCw0YI6Ii8+DQoJCTx1aXRleHQgbmFtZT0iUVVJWlBPRF9RVUVTQVRNUFRfU1RSIiB2YWx1ZT0i0J/QvtC/0YvRgtC60LA6ICVuINC40LcgJXQiLz4NCgkJPHVpdGV4dCBuYW1lPSJRVUlaUE9EX1FVRVNUWVBFX1NUUiIgdmFsdWU9ItCi0LjQvzogJXMiLz4NCgkJPHVpdGV4dCBuYW1lPSJRVUlaUE9EX1FVRVNUWVBFX0dSRCIgdmFsdWU9ItChINC+0YbQtdC90LrQvtC5Ii8+DQoJCTx1aXRleHQgbmFtZT0iUVVJWlBPRF9RVUVTVFlQRV9TVlkiIHZhbHVlPSLQntCx0LfQvtGAIi8+DQoJCTx1aXRleHQgbmFtZT0iUVVJWlBPRF9RVUlaQVRNUFRfSU5GIiB2YWx1ZT0i0JHQvtC70YzRiNC+0LUg0YfQuNGB0LvQviIvPg0KCQk8dWl0ZXh0IG5hbWU9IlFVSVpQT0RfUVVFU0FUTVBUX0lORiIgdmFsdWU9ItCR0L7Qu9GM0YjQvtC1INGH0LjRgdC70L4iLz4NCgkJPHVpdGV4dCBuYW1lPSJXQVJOSU5HTVNHX1lFU1NUUklORyIgdmFsdWU9ItCU0LAiLz4NCgkJPHVpdGV4dCBuYW1lPSJXQVJOSU5HTVNHX05PU1RSSU5HIiB2YWx1ZT0i0J3QtdGCIi8+DQoJCTx1aXRleHQgbmFtZT0iV0FSTklOR01TR19USVRMRVNUUklORyIgdmFsdWU9ItCf0YDQtdC00YPQv9GA0LXQttC00LXQvdC40LUg0L4g0L3QsNCy0LjQs9Cw0YbQuNC4INCyINC+0L/RgNC+0YHQtSIvPg0KCQk8dWl0ZXh0IG5hbWU9IldBUk5JTkdNU0dfTVNHU1RSSU5HIiB2YWx1ZT0i0JIg0L7Qv9GA0L7RgdC1INC+0YHRgtCw0LvQuNGB0Ywg0L3QtdC+0YLQstC10YfQtdC90L3Ri9C1INCy0L7Qv9GA0L7RgdGLLtCd0LDQttCw0YLQuNC1INC60L3QvtC/0LrQuCAmcXVvdDvQlNCwJnF1b3Q7INC/0YDQuNCy0LXQtNC10YIg0Log0LfQsNC60YDRi9GC0LjRjiDQvtC/0YDQvtGB0LAuINCd0LDQttCw0YLQuNC1INC60L3QvtC/0LrQuCAmcXVvdDvQndC10YImcXVvdDsg0L/RgNC+0LTQvtC70LbQuNGCINC+0L/RgNC+0YEuIi8+DQoJCTx1aXRleHQgbmFtZT0iSU5GT1JNQVRJT05fSDI2NF9GTEFTSFBMQVlFUiIgdmFsdWU9ItCi0LXQutGD0YnQsNGPINCy0LXRgNGB0LjRjyDQv9GA0L7QuNCz0YDRi9Cy0LDRgtC10LvRjyBGbGFzaCBQbGF5ZXIsINGD0YHRgtCw0L3QvtCy0LvQtdC90L3QsNGPINC90LAg0Y3RgtC+0Lwg0LrQvtC80L/RjNGO0YLQtdGA0LUsINC90LUg0L/QvtC00LTQtdGA0LbQuNCy0LDQtdGCINGN0YLQviDQstC40LTQtdC+LiDQqdC10LvQutC90LjRgtC1INCyINC+0LHQu9Cw0YHRgtC4INCy0LjQtNC10L4sINGH0YLQvtCx0Ysg0LfQsNCz0YDRg9C30LjRgtGMINC/0L7RgdC70LXQtNC90Y7RjiDQstC10YDRgdC40Y4g0L/RgNC+0LjQs9GA0YvQstCw0YLQtdC70Y8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LQn9C+0LrQsNC30YvQstCw0YLRjCDQstGA0LXQt9C60YMg0YPRh9Cw0YHRgtC90LjQutCw0LwiLz4NCgkJPHVpdGV4dCBuYW1lPSJNVVRFIiB2YWx1ZT0i0J7RgtC60LvRjtGH0LjRgtGMINC30LLRg9C6Ii8+DQoJCTx1aXRleHQgbmFtZT0iRE9DV1JBUF9USVRMRSIgdmFsdWU9ItCS0LvQvtC20LXQvdC40LUg0LIg0YTQsNC50LsgQWRvYmUgUHJlc2VudGVyIi8+DQoJCTx1aXRleHQgbmFtZT0iRE9DV1JBUF9NU0ciIHZhbHVlPSLQodC+0YXRgNCw0L3QuNGC0Ywg0LIg0L/QsNC/0LrRgyAmcXVvdDvQnNC+0Lkg0LrQvtC80L/RjNGO0YLQtdGAJnF1b3Q7Ii8+DQoJCTx1aXRleHQgbmFtZT0iRE9DV1JBUF9QUk9NUFQiIHZhbHVlPSLQqdC10LvQutC90YPRgtGMINC00LvRjyDQt9Cw0LPRgNGD0LfQutC4Ii8+DQoJPC9sYW5ndWFnZT4NCjwvY29uZmlndXJhdGlvbj4NCiAg"/>
  <p:tag name="SECTOMILLISECCONVERTED" val="1"/>
</p:tagLst>
</file>

<file path=ppt/tags/tag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4&quot;/&gt;&lt;lineCharCount val=&quot;64&quot;/&gt;&lt;lineCharCount val=&quot;13&quot;/&gt;&lt;lineCharCount val=&quot;14&quot;/&gt;&lt;lineCharCount val=&quot;13&quot;/&gt;&lt;/TableIndex&gt;&lt;/ShapeTextInfo&gt;"/>
</p:tagLst>
</file>

<file path=ppt/tags/tag18.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debayo\AppData\Local\Temp\PR\data\asimages\{015F1E5F-92A6-4C93-9441-A4BB47BE95D9}_1.png&quot;/&gt;&lt;left val=&quot;346&quot;/&gt;&lt;top val=&quot;518&quot;/&gt;&lt;width val=&quot;265&quot;/&gt;&lt;height val=&quot;19&quot;/&gt;&lt;hasText val=&quot;1&quot;/&gt;&lt;/Image&gt;&lt;/ThreeDShapeInfo&gt;"/>
  <p:tag name="PRESENTER_SHAPETEXTINFO" val="&lt;ShapeTextInfo&gt;&lt;TableIndex row=&quot;-1&quot; col=&quot;-1&quot;&gt;&lt;linesCount val=&quot;1&quot;/&gt;&lt;lineCharCount val=&quot;51&quot;/&gt;&lt;/TableIndex&gt;&lt;/ShapeTextInfo&gt;"/>
</p:tagLst>
</file>

<file path=ppt/tags/tag19.xml><?xml version="1.0" encoding="utf-8"?>
<p:tagLst xmlns:a="http://schemas.openxmlformats.org/drawingml/2006/main" xmlns:r="http://schemas.openxmlformats.org/officeDocument/2006/relationships" xmlns:p="http://schemas.openxmlformats.org/presentationml/2006/main">
  <p:tag name="PRESENTER_SHAPEINFO" val="&lt;ThreeDShapeInfo&gt;&lt;uuid val=&quot;{E2F86CE6-72FB-4A65-A36C-6C3F4F7C6D23}&quot;/&gt;&lt;isInvalidForFieldText val=&quot;0&quot;/&gt;&lt;Image&gt;&lt;filename val=&quot;C:\Users\debayo\AppData\Local\Temp\PR\data\asimages\{E2F86CE6-72FB-4A65-A36C-6C3F4F7C6D23}_MtorLt.png&quot;/&gt;&lt;left val=&quot;884&quot;/&gt;&lt;top val=&quot;499&quot;/&gt;&lt;width val=&quot;56&quot;/&gt;&lt;height val=&quot;24&quot;/&gt;&lt;hasText val=&quot;1&quot;/&gt;&lt;/Image&gt;&lt;/ThreeDShape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20.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debayo\AppData\Local\Temp\PR\data\asimages\{3F5A8F05-F597-4E83-83B8-9BC4132668CC}_1.png&quot;/&gt;&lt;left val=&quot;437&quot;/&gt;&lt;top val=&quot;498&quot;/&gt;&lt;width val=&quot;84&quot;/&gt;&lt;height val=&quot;27&quot;/&gt;&lt;hasText val=&quot;1&quot;/&gt;&lt;/Image&gt;&lt;/ThreeDShapeInfo&gt;"/>
  <p:tag name="PRESENTER_SHAPETEXTINFO" val="&lt;ShapeTextInfo&gt;&lt;TableIndex row=&quot;-1&quot; col=&quot;-1&quot;&gt;&lt;linesCount val=&quot;1&quot;/&gt;&lt;lineCharCount val=&quot;3&quot;/&gt;&lt;/TableIndex&gt;&lt;/ShapeTextInfo&gt;"/>
</p:tagLst>
</file>

<file path=ppt/tags/tag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Lst>
</file>

<file path=ppt/tags/tag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Lst>
</file>

<file path=ppt/tags/tag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2&quot;/&gt;&lt;/TableIndex&gt;&lt;/ShapeTextInfo&gt;"/>
</p:tagLst>
</file>

<file path=ppt/tags/tag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Lst>
</file>

<file path=ppt/tags/tag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Lst>
</file>

<file path=ppt/tags/tag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2&quot;/&gt;&lt;/TableIndex&gt;&lt;/ShapeTextInfo&gt;"/>
</p:tagLst>
</file>

<file path=ppt/tags/tag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39.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debayo\AppData\Local\Temp\PR\data\asimages\{E8AB4211-C9B2-4026-A775-C531B4A5F0FA}_33.png&quot;/&gt;&lt;left val=&quot;346&quot;/&gt;&lt;top val=&quot;518&quot;/&gt;&lt;width val=&quot;265&quot;/&gt;&lt;height val=&quot;19&quot;/&gt;&lt;hasText val=&quot;1&quot;/&gt;&lt;/Image&gt;&lt;/ThreeDShapeInfo&gt;"/>
  <p:tag name="PRESENTER_SHAPETEXTINFO" val="&lt;ShapeTextInfo&gt;&lt;TableIndex row=&quot;-1&quot; col=&quot;-1&quot;&gt;&lt;linesCount val=&quot;1&quot;/&gt;&lt;lineCharCount val=&quot;51&quot;/&gt;&lt;/TableIndex&gt;&lt;/ShapeText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4&quot;/&gt;&lt;lineCharCount val=&quot;64&quot;/&gt;&lt;lineCharCount val=&quot;13&quot;/&gt;&lt;lineCharCount val=&quot;14&quot;/&gt;&lt;lineCharCount val=&quot;13&quot;/&gt;&lt;/TableIndex&gt;&lt;/ShapeTextInfo&gt;"/>
</p:tagLst>
</file>

<file path=ppt/tags/tag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Lst>
</file>

<file path=ppt/tags/tag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2&quot;/&gt;&lt;/TableIndex&gt;&lt;/ShapeTextInfo&gt;"/>
</p:tagLst>
</file>

<file path=ppt/tags/tag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3.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debayo\AppData\Local\Temp\PR\data\asimages\{43CD133F-FE8C-49DE-8D13-3C3FCA82F255}_27.png&quot;/&gt;&lt;left val=&quot;346&quot;/&gt;&lt;top val=&quot;518&quot;/&gt;&lt;width val=&quot;265&quot;/&gt;&lt;height val=&quot;19&quot;/&gt;&lt;hasText val=&quot;1&quot;/&gt;&lt;/Image&gt;&lt;/ThreeDShapeInfo&gt;"/>
  <p:tag name="PRESENTER_SHAPETEXTINFO" val="&lt;ShapeTextInfo&gt;&lt;TableIndex row=&quot;-1&quot; col=&quot;-1&quot;&gt;&lt;linesCount val=&quot;1&quot;/&gt;&lt;lineCharCount val=&quot;51&quot;/&gt;&lt;/TableIndex&gt;&lt;/ShapeTextInfo&gt;"/>
</p:tagLst>
</file>

<file path=ppt/tags/tag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Lst>
</file>

<file path=ppt/tags/tag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2&quot;/&gt;&lt;/TableIndex&gt;&lt;/ShapeTextInfo&gt;"/>
</p:tagLst>
</file>

<file path=ppt/tags/tag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7.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debayo\AppData\Local\Temp\PR\data\asimages\{B8EA5472-8578-440F-A98A-FF224671B49A}_14.png&quot;/&gt;&lt;left val=&quot;346&quot;/&gt;&lt;top val=&quot;518&quot;/&gt;&lt;width val=&quot;265&quot;/&gt;&lt;height val=&quot;19&quot;/&gt;&lt;hasText val=&quot;1&quot;/&gt;&lt;/Image&gt;&lt;/ThreeDShapeInfo&gt;"/>
  <p:tag name="PRESENTER_SHAPETEXTINFO" val="&lt;ShapeTextInfo&gt;&lt;TableIndex row=&quot;-1&quot; col=&quot;-1&quot;&gt;&lt;linesCount val=&quot;1&quot;/&gt;&lt;lineCharCount val=&quot;51&quot;/&gt;&lt;/TableIndex&gt;&lt;/ShapeTextInfo&gt;"/>
</p:tagLst>
</file>

<file path=ppt/tags/tag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0&quot;/&gt;&lt;/TableIndex&gt;&lt;/ShapeTextInfo&gt;"/>
</p:tagLst>
</file>

<file path=ppt/tags/tag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5.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debayo\AppData\Local\Temp\PR\data\asimages\{563A1FA8-1465-4F7D-8591-D1E23F331F64}_1.png&quot;/&gt;&lt;left val=&quot;346&quot;/&gt;&lt;top val=&quot;518&quot;/&gt;&lt;width val=&quot;265&quot;/&gt;&lt;height val=&quot;19&quot;/&gt;&lt;hasText val=&quot;1&quot;/&gt;&lt;/Image&gt;&lt;/ThreeDShapeInfo&gt;"/>
  <p:tag name="PRESENTER_SHAPETEXTINFO" val="&lt;ShapeTextInfo&gt;&lt;TableIndex row=&quot;-1&quot; col=&quot;-1&quot;&gt;&lt;linesCount val=&quot;1&quot;/&gt;&lt;lineCharCount val=&quot;51&quot;/&gt;&lt;/TableIndex&gt;&lt;/ShapeTextInfo&gt;"/>
</p:tagLst>
</file>

<file path=ppt/tags/tag50.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debayo\AppData\Local\Temp\PR\data\asimages\{A9697A04-0D52-44E9-8A28-AE4BC63B2F14}_1.png&quot;/&gt;&lt;left val=&quot;346&quot;/&gt;&lt;top val=&quot;518&quot;/&gt;&lt;width val=&quot;265&quot;/&gt;&lt;height val=&quot;19&quot;/&gt;&lt;hasText val=&quot;1&quot;/&gt;&lt;/Image&gt;&lt;/ThreeDShapeInfo&gt;"/>
  <p:tag name="PRESENTER_SHAPETEXTINFO" val="&lt;ShapeTextInfo&gt;&lt;TableIndex row=&quot;-1&quot; col=&quot;-1&quot;&gt;&lt;linesCount val=&quot;1&quot;/&gt;&lt;lineCharCount val=&quot;51&quot;/&gt;&lt;/TableIndex&gt;&lt;/ShapeTextInfo&gt;"/>
</p:tagLst>
</file>

<file path=ppt/tags/tag51.xml><?xml version="1.0" encoding="utf-8"?>
<p:tagLst xmlns:a="http://schemas.openxmlformats.org/drawingml/2006/main" xmlns:r="http://schemas.openxmlformats.org/officeDocument/2006/relationships" xmlns:p="http://schemas.openxmlformats.org/presentationml/2006/main">
  <p:tag name="PRESENTER_SHAPEINFO" val="&lt;ThreeDShapeInfo&gt;&lt;uuid val=&quot;{EDE3676A-5CE6-4187-868B-A67597B83688}&quot;/&gt;&lt;isInvalidForFieldText val=&quot;0&quot;/&gt;&lt;Image&gt;&lt;filename val=&quot;C:\Users\debayo\AppData\Local\Temp\PR\data\asimages\{EDE3676A-5CE6-4187-868B-A67597B83688}_LtOfSld1.png&quot;/&gt;&lt;left val=&quot;0&quot;/&gt;&lt;top val=&quot;149&quot;/&gt;&lt;width val=&quot;117&quot;/&gt;&lt;height val=&quot;222&quot;/&gt;&lt;hasText val=&quot;1&quot;/&gt;&lt;/Image&gt;&lt;/ThreeDShapeInfo&gt;"/>
</p:tagLst>
</file>

<file path=ppt/tags/tag52.xml><?xml version="1.0" encoding="utf-8"?>
<p:tagLst xmlns:a="http://schemas.openxmlformats.org/drawingml/2006/main" xmlns:r="http://schemas.openxmlformats.org/officeDocument/2006/relationships" xmlns:p="http://schemas.openxmlformats.org/presentationml/2006/main">
  <p:tag name="PRESENTER_SHAPEINFO" val="&lt;ThreeDShapeInfo&gt;&lt;uuid val=&quot;{6B07803A-F5B4-4941-95B6-478058CF8D9B}&quot;/&gt;&lt;isInvalidForFieldText val=&quot;0&quot;/&gt;&lt;Image&gt;&lt;filename val=&quot;C:\Users\debayo\AppData\Local\Temp\PR\data\asimages\{6B07803A-F5B4-4941-95B6-478058CF8D9B}_MtorLt.png&quot;/&gt;&lt;left val=&quot;884&quot;/&gt;&lt;top val=&quot;499&quot;/&gt;&lt;width val=&quot;56&quot;/&gt;&lt;height val=&quot;24&quot;/&gt;&lt;hasText val=&quot;1&quot;/&gt;&lt;/Image&gt;&lt;/ThreeDShapeInfo&gt;"/>
</p:tagLst>
</file>

<file path=ppt/tags/tag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PRESENTER_SHAPEINFO" val="&lt;ThreeDShapeInfo&gt;&lt;uuid val=&quot;{C35669FE-4C73-49C4-8228-451803C0240D}&quot;/&gt;&lt;isInvalidForFieldText val=&quot;0&quot;/&gt;&lt;Image&gt;&lt;filename val=&quot;C:\Users\debayo\AppData\Local\Temp\PR\data\asimages\{C35669FE-4C73-49C4-8228-451803C0240D}_MtorLt.png&quot;/&gt;&lt;left val=&quot;884&quot;/&gt;&lt;top val=&quot;499&quot;/&gt;&lt;width val=&quot;56&quot;/&gt;&lt;height val=&quot;24&quot;/&gt;&lt;hasText val=&quot;1&quot;/&gt;&lt;/Image&gt;&lt;/ThreeDShapeInfo&gt;"/>
</p:tagLst>
</file>

<file path=ppt/tags/tag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33&quot;/&gt;&lt;lineCharCount val=&quot;13&quot;/&gt;&lt;lineCharCount val=&quot;12&quot;/&gt;&lt;lineCharCount val=&quot;13&quot;/&gt;&lt;lineCharCount val=&quot;11&quot;/&gt;&lt;/TableIndex&gt;&lt;/ShapeTextInfo&gt;"/>
</p:tagLst>
</file>

<file path=ppt/tags/tag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63.xml><?xml version="1.0" encoding="utf-8"?>
<p:tagLst xmlns:a="http://schemas.openxmlformats.org/drawingml/2006/main" xmlns:r="http://schemas.openxmlformats.org/officeDocument/2006/relationships" xmlns:p="http://schemas.openxmlformats.org/presentationml/2006/main">
  <p:tag name="PRESENTER_SHAPEINFO" val="&lt;ThreeDShapeInfo&gt;&lt;uuid val=&quot;{22445E21-1152-4E8F-8FA2-3D22AC9057DB}&quot;/&gt;&lt;isInvalidForFieldText val=&quot;0&quot;/&gt;&lt;Image&gt;&lt;filename val=&quot;C:\Users\sassnh\AppData\Local\Temp\PR\data\asimages\{22445E21-1152-4E8F-8FA2-3D22AC9057DB}_5.png&quot;/&gt;&lt;left val=&quot;222&quot;/&gt;&lt;top val=&quot;183&quot;/&gt;&lt;width val=&quot;152&quot;/&gt;&lt;height val=&quot;143&quot;/&gt;&lt;hasText val=&quot;1&quot;/&gt;&lt;/Image&gt;&lt;/ThreeDShapeInfo&gt;"/>
  <p:tag name="PRESENTER_SHAPETEXTINFO" val="&lt;ShapeTextInfo&gt;&lt;TableIndex row=&quot;-1&quot; col=&quot;-1&quot;&gt;&lt;linesCount val=&quot;0&quot;/&gt;&lt;/TableIndex&gt;&lt;/ShapeTextInfo&gt;"/>
</p:tagLst>
</file>

<file path=ppt/tags/tag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debayo\AppData\Local\Temp\PR\data\asimages\{F182ED9F-888C-461B-A66C-E5C623DF5609}_1.png&quot;/&gt;&lt;left val=&quot;437&quot;/&gt;&lt;top val=&quot;498&quot;/&gt;&lt;width val=&quot;84&quot;/&gt;&lt;height val=&quot;27&quot;/&gt;&lt;hasText val=&quot;1&quot;/&gt;&lt;/Image&gt;&lt;/ThreeDShapeInfo&gt;"/>
  <p:tag name="PRESENTER_SHAPETEXTINFO" val="&lt;ShapeTextInfo&gt;&lt;TableIndex row=&quot;-1&quot; col=&quot;-1&quot;&gt;&lt;linesCount val=&quot;1&quot;/&gt;&lt;lineCharCount val=&quot;3&quot;/&gt;&lt;/TableIndex&gt;&lt;/ShapeTextInfo&gt;"/>
</p:tagLst>
</file>

<file path=ppt/tags/tag70.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sassnh\AppData\Local\Temp\PR\data\asimages\{914D4283-6781-407A-B8F6-C75552DACCED}_5.png&quot;/&gt;&lt;left val=&quot;129&quot;/&gt;&lt;top val=&quot;288&quot;/&gt;&lt;width val=&quot;104&quot;/&gt;&lt;height val=&quot;56&quot;/&gt;&lt;hasText val=&quot;1&quot;/&gt;&lt;/Image&gt;&lt;/ThreeDShapeInfo&gt;"/>
  <p:tag name="PRESENTER_SHAPETEXTINFO" val="&lt;ShapeTextInfo&gt;&lt;TableIndex row=&quot;-1&quot; col=&quot;-1&quot;&gt;&lt;linesCount val=&quot;2&quot;/&gt;&lt;lineCharCount val=&quot;9&quot;/&gt;&lt;lineCharCount val=&quot;6&quot;/&gt;&lt;/TableIndex&gt;&lt;/ShapeTextInfo&gt;"/>
</p:tagLst>
</file>

<file path=ppt/tags/tag71.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sassnh\AppData\Local\Temp\PR\data\asimages\{3F92426A-B080-40EA-BA5E-3FF2020527FF}_5.png&quot;/&gt;&lt;left val=&quot;194&quot;/&gt;&lt;top val=&quot;127&quot;/&gt;&lt;width val=&quot;95&quot;/&gt;&lt;height val=&quot;36&quot;/&gt;&lt;hasText val=&quot;1&quot;/&gt;&lt;/Image&gt;&lt;/ThreeDShapeInfo&gt;"/>
  <p:tag name="PRESENTER_SHAPETEXTINFO" val="&lt;ShapeTextInfo&gt;&lt;TableIndex row=&quot;-1&quot; col=&quot;-1&quot;&gt;&lt;linesCount val=&quot;1&quot;/&gt;&lt;lineCharCount val=&quot;10&quot;/&gt;&lt;/TableIndex&gt;&lt;/ShapeTextInfo&gt;"/>
</p:tagLst>
</file>

<file path=ppt/tags/tag72.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sassnh\AppData\Local\Temp\PR\data\asimages\{195FDAAC-01CF-4AAB-85DA-D128C34396E0}_5.png&quot;/&gt;&lt;left val=&quot;288&quot;/&gt;&lt;top val=&quot;122&quot;/&gt;&lt;width val=&quot;115&quot;/&gt;&lt;height val=&quot;36&quot;/&gt;&lt;hasText val=&quot;1&quot;/&gt;&lt;/Image&gt;&lt;/ThreeDShapeInfo&gt;"/>
  <p:tag name="PRESENTER_SHAPETEXTINFO" val="&lt;ShapeTextInfo&gt;&lt;TableIndex row=&quot;-1&quot; col=&quot;-1&quot;&gt;&lt;linesCount val=&quot;1&quot;/&gt;&lt;lineCharCount val=&quot;11&quot;/&gt;&lt;/TableIndex&gt;&lt;/ShapeTextInfo&gt;"/>
</p:tagLst>
</file>

<file path=ppt/tags/tag73.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sassnh\AppData\Local\Temp\PR\data\asimages\{BB86EBA6-ABFB-4C36-9ECF-E224C90B4AE6}_5.png&quot;/&gt;&lt;left val=&quot;221&quot;/&gt;&lt;top val=&quot;312&quot;/&gt;&lt;width val=&quot;154&quot;/&gt;&lt;height val=&quot;36&quot;/&gt;&lt;hasText val=&quot;1&quot;/&gt;&lt;/Image&gt;&lt;/ThreeDShapeInfo&gt;"/>
  <p:tag name="PRESENTER_SHAPETEXTINFO" val="&lt;ShapeTextInfo&gt;&lt;TableIndex row=&quot;-1&quot; col=&quot;-1&quot;&gt;&lt;linesCount val=&quot;1&quot;/&gt;&lt;lineCharCount val=&quot;14&quot;/&gt;&lt;/TableIndex&gt;&lt;/ShapeTextInfo&gt;"/>
</p:tagLst>
</file>

<file path=ppt/tags/tag74.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sassnh\AppData\Local\Temp\PR\data\asimages\{3E5BA957-C539-402C-ACFF-F0C12CE585B6}_5.png&quot;/&gt;&lt;left val=&quot;356&quot;/&gt;&lt;top val=&quot;220&quot;/&gt;&lt;width val=&quot;112&quot;/&gt;&lt;height val=&quot;56&quot;/&gt;&lt;hasText val=&quot;1&quot;/&gt;&lt;/Image&gt;&lt;/ThreeDShapeInfo&gt;"/>
  <p:tag name="PRESENTER_SHAPETEXTINFO" val="&lt;ShapeTextInfo&gt;&lt;TableIndex row=&quot;-1&quot; col=&quot;-1&quot;&gt;&lt;linesCount val=&quot;2&quot;/&gt;&lt;lineCharCount val=&quot;11&quot;/&gt;&lt;lineCharCount val=&quot;12&quot;/&gt;&lt;/TableIndex&gt;&lt;/ShapeTextInfo&gt;"/>
</p:tagLst>
</file>

<file path=ppt/tags/tag75.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sassnh\AppData\Local\Temp\PR\data\asimages\{5A10FC8F-4921-45D4-BBB3-509E0FE46475}_5.png&quot;/&gt;&lt;left val=&quot;456&quot;/&gt;&lt;top val=&quot;242&quot;/&gt;&lt;width val=&quot;95&quot;/&gt;&lt;height val=&quot;56&quot;/&gt;&lt;hasText val=&quot;1&quot;/&gt;&lt;/Image&gt;&lt;/ThreeDShapeInfo&gt;"/>
  <p:tag name="PRESENTER_SHAPETEXTINFO" val="&lt;ShapeTextInfo&gt;&lt;TableIndex row=&quot;-1&quot; col=&quot;-1&quot;&gt;&lt;linesCount val=&quot;2&quot;/&gt;&lt;lineCharCount val=&quot;5&quot;/&gt;&lt;lineCharCount val=&quot;8&quot;/&gt;&lt;/TableIndex&gt;&lt;/ShapeTextInfo&gt;"/>
</p:tagLst>
</file>

<file path=ppt/tags/tag76.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sassnh\AppData\Local\Temp\PR\data\asimages\{DA6482DE-5DC0-4705-B979-719C7E50C43E}_5.png&quot;/&gt;&lt;left val=&quot;434&quot;/&gt;&lt;top val=&quot;116&quot;/&gt;&lt;width val=&quot;128&quot;/&gt;&lt;height val=&quot;76&quot;/&gt;&lt;hasText val=&quot;1&quot;/&gt;&lt;/Image&gt;&lt;/ThreeDShapeInfo&gt;"/>
  <p:tag name="PRESENTER_SHAPETEXTINFO" val="&lt;ShapeTextInfo&gt;&lt;TableIndex row=&quot;-1&quot; col=&quot;-1&quot;&gt;&lt;linesCount val=&quot;3&quot;/&gt;&lt;lineCharCount val=&quot;8&quot;/&gt;&lt;lineCharCount val=&quot;9&quot;/&gt;&lt;lineCharCount val=&quot;10&quot;/&gt;&lt;/TableIndex&gt;&lt;/ShapeTextInfo&gt;"/>
</p:tagLst>
</file>

<file path=ppt/tags/tag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8.xml><?xml version="1.0" encoding="utf-8"?>
<p:tagLst xmlns:a="http://schemas.openxmlformats.org/drawingml/2006/main" xmlns:r="http://schemas.openxmlformats.org/officeDocument/2006/relationships" xmlns:p="http://schemas.openxmlformats.org/presentationml/2006/main">
  <p:tag name="PRESENTER_SHAPEINFO" val="&lt;ThreeDShapeInfo&gt;&lt;uuid val=&quot;{E68E670F-B88A-4181-A66E-A31EF950636F}&quot;/&gt;&lt;isInvalidForFieldText val=&quot;0&quot;/&gt;&lt;Image&gt;&lt;filename val=&quot;C:\Users\sassnh\AppData\Local\Temp\PR\data\asimages\{E68E670F-B88A-4181-A66E-A31EF950636F}_5.png&quot;/&gt;&lt;left val=&quot;233&quot;/&gt;&lt;top val=&quot;229&quot;/&gt;&lt;width val=&quot;121&quot;/&gt;&lt;height val=&quot;58&quot;/&gt;&lt;hasText val=&quot;1&quot;/&gt;&lt;/Image&gt;&lt;/ThreeDShapeInfo&gt;"/>
  <p:tag name="PRESENTER_SHAPETEXTINFO" val="&lt;ShapeTextInfo&gt;&lt;TableIndex row=&quot;-1&quot; col=&quot;-1&quot;&gt;&lt;linesCount val=&quot;2&quot;/&gt;&lt;lineCharCount val=&quot;8&quot;/&gt;&lt;lineCharCount val=&quot;8&quot;/&gt;&lt;/TableIndex&gt;&lt;/ShapeTextInfo&gt;"/>
</p:tagLst>
</file>

<file path=ppt/tags/tag79.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sassnh\AppData\Local\Temp\PR\data\asimages\{7C269001-3697-425A-89D8-AC0D78B9E75B}_5.png&quot;/&gt;&lt;left val=&quot;48&quot;/&gt;&lt;top val=&quot;6&quot;/&gt;&lt;width val=&quot;622&quot;/&gt;&lt;height val=&quot;60&quot;/&gt;&lt;hasText val=&quot;1&quot;/&gt;&lt;/Image&gt;&lt;/ThreeDShapeInfo&gt;"/>
  <p:tag name="PRESENTER_SHAPETEXTINFO" val="&lt;ShapeTextInfo&gt;&lt;TableIndex row=&quot;-1&quot; col=&quot;-1&quot;&gt;&lt;linesCount val=&quot;1&quot;/&gt;&lt;lineCharCount val=&quot;42&quot;/&gt;&lt;/TableIndex&gt;&lt;/ShapeTextInfo&gt;"/>
</p:tagLst>
</file>

<file path=ppt/tags/tag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0.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debayo\AppData\Local\Temp\PR\data\asimages\{C60E12F1-18D0-439F-8876-FB01A6693359}_49.png&quot;/&gt;&lt;left val=&quot;-1&quot;/&gt;&lt;top val=&quot;185&quot;/&gt;&lt;width val=&quot;962&quot;/&gt;&lt;height val=&quot;91&quot;/&gt;&lt;hasText val=&quot;1&quot;/&gt;&lt;/Image&gt;&lt;/ThreeDShapeInfo&gt;"/>
  <p:tag name="PRESENTER_SHAPETEXTINFO" val="&lt;ShapeTextInfo&gt;&lt;TableIndex row=&quot;-1&quot; col=&quot;-1&quot;&gt;&lt;linesCount val=&quot;1&quot;/&gt;&lt;lineCharCount val=&quot;10&quot;/&gt;&lt;/TableIndex&gt;&lt;/ShapeTextInfo&gt;"/>
</p:tagLst>
</file>

<file path=ppt/tags/tag81.xml><?xml version="1.0" encoding="utf-8"?>
<p:tagLst xmlns:a="http://schemas.openxmlformats.org/drawingml/2006/main" xmlns:r="http://schemas.openxmlformats.org/officeDocument/2006/relationships" xmlns:p="http://schemas.openxmlformats.org/presentationml/2006/main">
  <p:tag name="HTML_AUTOSHAPE_INFO" val="&lt;ThreeDShapeInfo&gt;&lt;uuid val=&quot;{338804D8-8AEC-4DD1-A92A-0BDB83CCA0A6}&quot;/&gt;&lt;isInvalidForFieldText val=&quot;1&quot;/&gt;&lt;Image&gt;&lt;filename val=&quot;C:\Users\debayo\AppData\Local\Temp\PR\data\asimages\{338804D8-8AEC-4DD1-A92A-0BDB83CCA0A6}_49_S.png&quot;/&gt;&lt;left val=&quot;409&quot;/&gt;&lt;top val=&quot;267&quot;/&gt;&lt;width val=&quot;149&quot;/&gt;&lt;height val=&quot;172&quot;/&gt;&lt;hasText val=&quot;0&quot;/&gt;&lt;/Image&gt;&lt;Image&gt;&lt;filename val=&quot;C:\Users\debayo\AppData\Local\Temp\PR\data\asimages\{338804D8-8AEC-4DD1-A92A-0BDB83CCA0A6}_49_T.png&quot;/&gt;&lt;left val=&quot;409&quot;/&gt;&lt;top val=&quot;267&quot;/&gt;&lt;width val=&quot;149&quot;/&gt;&lt;height val=&quot;172&quot;/&gt;&lt;hasText val=&quot;1&quot;/&gt;&lt;/Image&gt;&lt;/ThreeDShapeInfo&gt;"/>
  <p:tag name="PRESENTER_SHAPETEXTINFO" val="&lt;ShapeTextInfo&gt;&lt;TableIndex row=&quot;-1&quot; col=&quot;-1&quot;&gt;&lt;linesCount val=&quot;0&quot;/&gt;&lt;/TableIndex&gt;&lt;/ShapeTextInfo&gt;"/>
</p:tagLst>
</file>

<file path=ppt/tags/tag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heme/theme1.xml><?xml version="1.0" encoding="utf-8"?>
<a:theme xmlns:a="http://schemas.openxmlformats.org/drawingml/2006/main" name="SAS">
  <a:themeElements>
    <a:clrScheme name="SAS-Palette">
      <a:dk1>
        <a:srgbClr val="000000"/>
      </a:dk1>
      <a:lt1>
        <a:srgbClr val="FFFFFF"/>
      </a:lt1>
      <a:dk2>
        <a:srgbClr val="04304B"/>
      </a:dk2>
      <a:lt2>
        <a:srgbClr val="C0E3F6"/>
      </a:lt2>
      <a:accent1>
        <a:srgbClr val="0074BE"/>
      </a:accent1>
      <a:accent2>
        <a:srgbClr val="61BAE9"/>
      </a:accent2>
      <a:accent3>
        <a:srgbClr val="04304B"/>
      </a:accent3>
      <a:accent4>
        <a:srgbClr val="00B08D"/>
      </a:accent4>
      <a:accent5>
        <a:srgbClr val="90B328"/>
      </a:accent5>
      <a:accent6>
        <a:srgbClr val="F58220"/>
      </a:accent6>
      <a:hlink>
        <a:srgbClr val="0074BE"/>
      </a:hlink>
      <a:folHlink>
        <a:srgbClr val="8E2F8A"/>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38100" cap="flat" cmpd="sng" algn="ctr">
          <a:solidFill>
            <a:srgbClr val="000000"/>
          </a:solidFill>
          <a:prstDash val="solid"/>
          <a:round/>
          <a:headEnd type="none" w="med" len="med"/>
          <a:tailEnd type="none" w="med" len="med"/>
        </a:ln>
      </a:spPr>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defPP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DS_16x9_2018.potx" id="{CE2BD6FC-3F46-4293-AF27-07DDA82B4A7C}" vid="{3673046D-C7F4-41D7-864E-B6E5F7E323C4}"/>
    </a:ext>
  </a:extLst>
</a:theme>
</file>

<file path=ppt/theme/theme2.xml><?xml version="1.0" encoding="utf-8"?>
<a:theme xmlns:a="http://schemas.openxmlformats.org/drawingml/2006/main" name="1_SAS">
  <a:themeElements>
    <a:clrScheme name="SAS-Palette">
      <a:dk1>
        <a:srgbClr val="000000"/>
      </a:dk1>
      <a:lt1>
        <a:srgbClr val="FFFFFF"/>
      </a:lt1>
      <a:dk2>
        <a:srgbClr val="04304B"/>
      </a:dk2>
      <a:lt2>
        <a:srgbClr val="C0E3F6"/>
      </a:lt2>
      <a:accent1>
        <a:srgbClr val="0074BE"/>
      </a:accent1>
      <a:accent2>
        <a:srgbClr val="61BAE9"/>
      </a:accent2>
      <a:accent3>
        <a:srgbClr val="04304B"/>
      </a:accent3>
      <a:accent4>
        <a:srgbClr val="00B08D"/>
      </a:accent4>
      <a:accent5>
        <a:srgbClr val="90B328"/>
      </a:accent5>
      <a:accent6>
        <a:srgbClr val="F58220"/>
      </a:accent6>
      <a:hlink>
        <a:srgbClr val="0074BE"/>
      </a:hlink>
      <a:folHlink>
        <a:srgbClr val="8E2F8A"/>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38100" cap="flat" cmpd="sng" algn="ctr">
          <a:solidFill>
            <a:srgbClr val="000000"/>
          </a:solidFill>
          <a:prstDash val="solid"/>
          <a:round/>
          <a:headEnd type="none" w="med" len="med"/>
          <a:tailEnd type="none" w="med" len="med"/>
        </a:ln>
      </a:spPr>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defPP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DS_16x9_2018.potx" id="{CE2BD6FC-3F46-4293-AF27-07DDA82B4A7C}" vid="{3673046D-C7F4-41D7-864E-B6E5F7E323C4}"/>
    </a:ext>
  </a:extLst>
</a:theme>
</file>

<file path=ppt/theme/theme3.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CDS_16x9_2019</Template>
  <TotalTime>44830</TotalTime>
  <Words>459</Words>
  <Application>Microsoft Macintosh PowerPoint</Application>
  <PresentationFormat>On-screen Show (16:9)</PresentationFormat>
  <Paragraphs>75</Paragraphs>
  <Slides>10</Slides>
  <Notes>5</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10</vt:i4>
      </vt:variant>
    </vt:vector>
  </HeadingPairs>
  <TitlesOfParts>
    <vt:vector size="20" baseType="lpstr">
      <vt:lpstr>Calibri</vt:lpstr>
      <vt:lpstr>Arial</vt:lpstr>
      <vt:lpstr>Tahoma</vt:lpstr>
      <vt:lpstr>Calibri Light</vt:lpstr>
      <vt:lpstr>Trebuchet MS</vt:lpstr>
      <vt:lpstr>Wingdings 3</vt:lpstr>
      <vt:lpstr>Times New Roman</vt:lpstr>
      <vt:lpstr>SAS</vt:lpstr>
      <vt:lpstr>1_SAS</vt:lpstr>
      <vt:lpstr>Facet</vt:lpstr>
      <vt:lpstr>Introduction</vt:lpstr>
      <vt:lpstr>Syllabus</vt:lpstr>
      <vt:lpstr>Syllabus (Cont.)</vt:lpstr>
      <vt:lpstr>Class Days</vt:lpstr>
      <vt:lpstr>Grading</vt:lpstr>
      <vt:lpstr>Course Materials</vt:lpstr>
      <vt:lpstr>It’s About the Data Mining Process</vt:lpstr>
      <vt:lpstr>Iterative Analytical Life Cycle</vt:lpstr>
      <vt:lpstr>How Does it Fit Together?</vt:lpstr>
      <vt:lpstr>PowerPoint Presentation</vt:lpstr>
    </vt:vector>
  </TitlesOfParts>
  <Company>SAS Institute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Rick Cornell</dc:creator>
  <cp:lastModifiedBy>Don Koch</cp:lastModifiedBy>
  <cp:revision>1025</cp:revision>
  <cp:lastPrinted>2015-09-04T21:04:52Z</cp:lastPrinted>
  <dcterms:created xsi:type="dcterms:W3CDTF">2014-02-19T20:08:04Z</dcterms:created>
  <dcterms:modified xsi:type="dcterms:W3CDTF">2021-03-23T13:35:03Z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EADDC691-B035-4A9F-B610-0CB82172EC1E</vt:lpwstr>
  </property>
  <property fmtid="{D5CDD505-2E9C-101B-9397-08002B2CF9AE}" pid="3" name="ArticulatePath">
    <vt:lpwstr>Programming in SAS(R) Studio</vt:lpwstr>
  </property>
</Properties>
</file>