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8.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4.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1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7.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9.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0.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21.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2.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3.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24.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25.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5411" r:id="rId1"/>
    <p:sldMasterId id="2147485434" r:id="rId2"/>
  </p:sldMasterIdLst>
  <p:notesMasterIdLst>
    <p:notesMasterId r:id="rId30"/>
  </p:notesMasterIdLst>
  <p:handoutMasterIdLst>
    <p:handoutMasterId r:id="rId31"/>
  </p:handoutMasterIdLst>
  <p:sldIdLst>
    <p:sldId id="447" r:id="rId3"/>
    <p:sldId id="463" r:id="rId4"/>
    <p:sldId id="468" r:id="rId5"/>
    <p:sldId id="278" r:id="rId6"/>
    <p:sldId id="433" r:id="rId7"/>
    <p:sldId id="279" r:id="rId8"/>
    <p:sldId id="464" r:id="rId9"/>
    <p:sldId id="469" r:id="rId10"/>
    <p:sldId id="442" r:id="rId11"/>
    <p:sldId id="470" r:id="rId12"/>
    <p:sldId id="472" r:id="rId13"/>
    <p:sldId id="256" r:id="rId14"/>
    <p:sldId id="471" r:id="rId15"/>
    <p:sldId id="476" r:id="rId16"/>
    <p:sldId id="477" r:id="rId17"/>
    <p:sldId id="474" r:id="rId18"/>
    <p:sldId id="437" r:id="rId19"/>
    <p:sldId id="466" r:id="rId20"/>
    <p:sldId id="465" r:id="rId21"/>
    <p:sldId id="473" r:id="rId22"/>
    <p:sldId id="423" r:id="rId23"/>
    <p:sldId id="478" r:id="rId24"/>
    <p:sldId id="424" r:id="rId25"/>
    <p:sldId id="475" r:id="rId26"/>
    <p:sldId id="440" r:id="rId27"/>
    <p:sldId id="467" r:id="rId28"/>
    <p:sldId id="327" r:id="rId29"/>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5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3" clrIdx="0">
    <p:extLst>
      <p:ext uri="{19B8F6BF-5375-455C-9EA6-DF929625EA0E}">
        <p15:presenceInfo xmlns:p15="http://schemas.microsoft.com/office/powerpoint/2012/main" userId="S-1-5-21-98583002-1947013824-37170099-32813" providerId="AD"/>
      </p:ext>
    </p:extLst>
  </p:cmAuthor>
  <p:cmAuthor id="2" name="Kirstin Morrison" initials="KM" lastIdx="2" clrIdx="1">
    <p:extLst>
      <p:ext uri="{19B8F6BF-5375-455C-9EA6-DF929625EA0E}">
        <p15:presenceInfo xmlns:p15="http://schemas.microsoft.com/office/powerpoint/2012/main" userId="S-1-5-21-98583002-1947013824-37170099-232349" providerId="AD"/>
      </p:ext>
    </p:extLst>
  </p:cmAuthor>
  <p:cmAuthor id="3" name="Anita Hillhouse" initials="AH" lastIdx="0" clrIdx="2">
    <p:extLst>
      <p:ext uri="{19B8F6BF-5375-455C-9EA6-DF929625EA0E}">
        <p15:presenceInfo xmlns:p15="http://schemas.microsoft.com/office/powerpoint/2012/main" userId="S-1-5-21-98583002-1947013824-37170099-7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8" autoAdjust="0"/>
    <p:restoredTop sz="96547" autoAdjust="0"/>
  </p:normalViewPr>
  <p:slideViewPr>
    <p:cSldViewPr snapToGrid="0">
      <p:cViewPr varScale="1">
        <p:scale>
          <a:sx n="98" d="100"/>
          <a:sy n="98" d="100"/>
        </p:scale>
        <p:origin x="200" y="1728"/>
      </p:cViewPr>
      <p:guideLst>
        <p:guide pos="2880"/>
        <p:guide orient="horz" pos="54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8D322-0148-4D4B-97F4-90183B62A303}" type="datetimeFigureOut">
              <a:rPr lang="en-US" smtClean="0"/>
              <a:t>3/22/21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258288-D447-46CF-972D-59060D7385B1}" type="slidenum">
              <a:rPr lang="en-US" smtClean="0"/>
              <a:t>‹#›</a:t>
            </a:fld>
            <a:endParaRPr lang="en-US" dirty="0"/>
          </a:p>
        </p:txBody>
      </p:sp>
    </p:spTree>
    <p:extLst>
      <p:ext uri="{BB962C8B-B14F-4D97-AF65-F5344CB8AC3E}">
        <p14:creationId xmlns:p14="http://schemas.microsoft.com/office/powerpoint/2010/main" val="70599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2F915581-CF88-4DBD-9C18-47A68D23FFF1}"/>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84AFBA77-B07E-4EB2-B21B-568BB9306586}"/>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3">
            <a:extLst>
              <a:ext uri="{FF2B5EF4-FFF2-40B4-BE49-F238E27FC236}">
                <a16:creationId xmlns:a16="http://schemas.microsoft.com/office/drawing/2014/main" id="{720C66A5-AEC4-4BD1-B8A1-334208C39A47}"/>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2" name="Textbox 4">
            <a:extLst>
              <a:ext uri="{FF2B5EF4-FFF2-40B4-BE49-F238E27FC236}">
                <a16:creationId xmlns:a16="http://schemas.microsoft.com/office/drawing/2014/main" id="{BDDABA18-7325-4661-A8C0-C4424A9393B0}"/>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7" name="TextBox 5">
            <a:extLst>
              <a:ext uri="{FF2B5EF4-FFF2-40B4-BE49-F238E27FC236}">
                <a16:creationId xmlns:a16="http://schemas.microsoft.com/office/drawing/2014/main" id="{C61A6D8F-4906-4AB8-AC67-5E9F65924B0B}"/>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8" name="Picture 6">
            <a:extLst>
              <a:ext uri="{FF2B5EF4-FFF2-40B4-BE49-F238E27FC236}">
                <a16:creationId xmlns:a16="http://schemas.microsoft.com/office/drawing/2014/main" id="{13B84929-754A-4375-B968-BD70DBE323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9" name="Picture 7">
            <a:extLst>
              <a:ext uri="{FF2B5EF4-FFF2-40B4-BE49-F238E27FC236}">
                <a16:creationId xmlns:a16="http://schemas.microsoft.com/office/drawing/2014/main" id="{289186A4-CDE2-4B90-8A05-6239F6B33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28977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47388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Utilities are available to import and query data. Using the Import Data utility, you can certain types of data files into SAS Studio, and SAS Studio generates PROC IMPORT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Query utility enables you to extract data from one or more tables according to user-specified criteria. SAS Studio generates PROC SQL code for you.</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10</a:t>
            </a:fld>
            <a:endParaRPr lang="en-US" dirty="0"/>
          </a:p>
        </p:txBody>
      </p:sp>
    </p:spTree>
    <p:extLst>
      <p:ext uri="{BB962C8B-B14F-4D97-AF65-F5344CB8AC3E}">
        <p14:creationId xmlns:p14="http://schemas.microsoft.com/office/powerpoint/2010/main" val="89290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use a task or utility frequently, you might want to save it after you specify the settings. In SAS Studio, you can save a task as a CTK file, a instance of the Query utility as a CQY file, and an instance of the Import </a:t>
            </a:r>
            <a:r>
              <a:rPr lang="en-US"/>
              <a:t>Data utility as </a:t>
            </a:r>
            <a:r>
              <a:rPr lang="en-US" dirty="0"/>
              <a:t>a CTL file. The next time you need to use that item, you simply double-click the name in the navigation pane and it appears with all of your previous settings.</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11</a:t>
            </a:fld>
            <a:endParaRPr lang="en-US" dirty="0"/>
          </a:p>
        </p:txBody>
      </p:sp>
    </p:spTree>
    <p:extLst>
      <p:ext uri="{BB962C8B-B14F-4D97-AF65-F5344CB8AC3E}">
        <p14:creationId xmlns:p14="http://schemas.microsoft.com/office/powerpoint/2010/main" val="121563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DB249D8-F82E-455B-BFB1-3479C80846E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4C3E9E-CA82-49D0-A54B-0FF8C74FDF76}" type="slidenum">
              <a:rPr lang="en-US" altLang="en-US" sz="1200" smtClean="0"/>
              <a:pPr/>
              <a:t>12</a:t>
            </a:fld>
            <a:endParaRPr lang="en-US" altLang="en-US" sz="1200"/>
          </a:p>
        </p:txBody>
      </p:sp>
      <p:sp>
        <p:nvSpPr>
          <p:cNvPr id="39939" name="Rectangle 2">
            <a:extLst>
              <a:ext uri="{FF2B5EF4-FFF2-40B4-BE49-F238E27FC236}">
                <a16:creationId xmlns:a16="http://schemas.microsoft.com/office/drawing/2014/main" id="{9DBFB3B0-ED76-4267-8440-A26BB27098B2}"/>
              </a:ext>
            </a:extLst>
          </p:cNvPr>
          <p:cNvSpPr>
            <a:spLocks noGrp="1" noRot="1" noChangeAspect="1" noChangeArrowheads="1" noTextEdit="1"/>
          </p:cNvSpPr>
          <p:nvPr>
            <p:ph type="sldImg"/>
          </p:nvPr>
        </p:nvSpPr>
        <p:spPr>
          <a:xfrm>
            <a:off x="641350" y="1162050"/>
            <a:ext cx="5575300" cy="3135313"/>
          </a:xfrm>
          <a:ln/>
        </p:spPr>
      </p:sp>
      <p:sp>
        <p:nvSpPr>
          <p:cNvPr id="39940" name="Rectangle 3">
            <a:extLst>
              <a:ext uri="{FF2B5EF4-FFF2-40B4-BE49-F238E27FC236}">
                <a16:creationId xmlns:a16="http://schemas.microsoft.com/office/drawing/2014/main" id="{269264D0-27E4-405B-9785-BF9240826630}"/>
              </a:ext>
            </a:extLst>
          </p:cNvPr>
          <p:cNvSpPr>
            <a:spLocks noGrp="1" noChangeArrowheads="1"/>
          </p:cNvSpPr>
          <p:nvPr>
            <p:ph type="body" idx="1"/>
          </p:nvPr>
        </p:nvSpPr>
        <p:spPr>
          <a:noFill/>
        </p:spPr>
        <p:txBody>
          <a:bodyPr/>
          <a:lstStyle/>
          <a:p>
            <a:r>
              <a:rPr lang="en-US" altLang="en-US" dirty="0"/>
              <a:t>Type answer here</a:t>
            </a:r>
          </a:p>
        </p:txBody>
      </p:sp>
    </p:spTree>
    <p:extLst>
      <p:ext uri="{BB962C8B-B14F-4D97-AF65-F5344CB8AC3E}">
        <p14:creationId xmlns:p14="http://schemas.microsoft.com/office/powerpoint/2010/main" val="914384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13</a:t>
            </a:fld>
            <a:endParaRPr lang="en-US" dirty="0"/>
          </a:p>
        </p:txBody>
      </p:sp>
    </p:spTree>
    <p:extLst>
      <p:ext uri="{BB962C8B-B14F-4D97-AF65-F5344CB8AC3E}">
        <p14:creationId xmlns:p14="http://schemas.microsoft.com/office/powerpoint/2010/main" val="330071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58D8FBF-3171-401B-9DE1-A7B47A21887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91AA0-D6B1-4164-AC3D-8D655DE4400C}" type="slidenum">
              <a:rPr lang="en-US" altLang="en-US" sz="1200" smtClean="0"/>
              <a:pPr/>
              <a:t>14</a:t>
            </a:fld>
            <a:endParaRPr lang="en-US" altLang="en-US" sz="1200"/>
          </a:p>
        </p:txBody>
      </p:sp>
      <p:sp>
        <p:nvSpPr>
          <p:cNvPr id="16387" name="Rectangle 2">
            <a:extLst>
              <a:ext uri="{FF2B5EF4-FFF2-40B4-BE49-F238E27FC236}">
                <a16:creationId xmlns:a16="http://schemas.microsoft.com/office/drawing/2014/main" id="{8D0D1368-9EA9-4313-A65B-4834B88A0763}"/>
              </a:ext>
            </a:extLst>
          </p:cNvPr>
          <p:cNvSpPr>
            <a:spLocks noGrp="1" noRot="1" noChangeAspect="1" noChangeArrowheads="1" noTextEdit="1"/>
          </p:cNvSpPr>
          <p:nvPr>
            <p:ph type="sldImg"/>
          </p:nvPr>
        </p:nvSpPr>
        <p:spPr>
          <a:xfrm>
            <a:off x="641350" y="1162050"/>
            <a:ext cx="5575300" cy="3135313"/>
          </a:xfrm>
          <a:ln/>
        </p:spPr>
      </p:sp>
      <p:sp>
        <p:nvSpPr>
          <p:cNvPr id="16388" name="Rectangle 3">
            <a:extLst>
              <a:ext uri="{FF2B5EF4-FFF2-40B4-BE49-F238E27FC236}">
                <a16:creationId xmlns:a16="http://schemas.microsoft.com/office/drawing/2014/main" id="{A8A0D5E1-B4E9-4182-A0B8-57D481F67076}"/>
              </a:ext>
            </a:extLst>
          </p:cNvPr>
          <p:cNvSpPr>
            <a:spLocks noGrp="1" noChangeArrowheads="1"/>
          </p:cNvSpPr>
          <p:nvPr>
            <p:ph type="body" idx="1"/>
          </p:nvPr>
        </p:nvSpPr>
        <p:spPr>
          <a:noFill/>
        </p:spPr>
        <p:txBody>
          <a:bodyPr/>
          <a:lstStyle/>
          <a:p>
            <a:r>
              <a:rPr lang="en-US" altLang="en-US" dirty="0"/>
              <a:t>Correct Answers: a, b, c, d (all file types listed can be imported.)</a:t>
            </a:r>
          </a:p>
          <a:p>
            <a:endParaRPr lang="en-US" altLang="en-US" dirty="0"/>
          </a:p>
        </p:txBody>
      </p:sp>
    </p:spTree>
    <p:extLst>
      <p:ext uri="{BB962C8B-B14F-4D97-AF65-F5344CB8AC3E}">
        <p14:creationId xmlns:p14="http://schemas.microsoft.com/office/powerpoint/2010/main" val="197570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58D8FBF-3171-401B-9DE1-A7B47A21887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91AA0-D6B1-4164-AC3D-8D655DE4400C}" type="slidenum">
              <a:rPr lang="en-US" altLang="en-US" sz="1200" smtClean="0"/>
              <a:pPr/>
              <a:t>15</a:t>
            </a:fld>
            <a:endParaRPr lang="en-US" altLang="en-US" sz="1200"/>
          </a:p>
        </p:txBody>
      </p:sp>
      <p:sp>
        <p:nvSpPr>
          <p:cNvPr id="16387" name="Rectangle 2">
            <a:extLst>
              <a:ext uri="{FF2B5EF4-FFF2-40B4-BE49-F238E27FC236}">
                <a16:creationId xmlns:a16="http://schemas.microsoft.com/office/drawing/2014/main" id="{8D0D1368-9EA9-4313-A65B-4834B88A0763}"/>
              </a:ext>
            </a:extLst>
          </p:cNvPr>
          <p:cNvSpPr>
            <a:spLocks noGrp="1" noRot="1" noChangeAspect="1" noChangeArrowheads="1" noTextEdit="1"/>
          </p:cNvSpPr>
          <p:nvPr>
            <p:ph type="sldImg"/>
          </p:nvPr>
        </p:nvSpPr>
        <p:spPr>
          <a:xfrm>
            <a:off x="641350" y="1162050"/>
            <a:ext cx="5575300" cy="3135313"/>
          </a:xfrm>
          <a:ln/>
        </p:spPr>
      </p:sp>
      <p:sp>
        <p:nvSpPr>
          <p:cNvPr id="16388" name="Rectangle 3">
            <a:extLst>
              <a:ext uri="{FF2B5EF4-FFF2-40B4-BE49-F238E27FC236}">
                <a16:creationId xmlns:a16="http://schemas.microsoft.com/office/drawing/2014/main" id="{A8A0D5E1-B4E9-4182-A0B8-57D481F67076}"/>
              </a:ext>
            </a:extLst>
          </p:cNvPr>
          <p:cNvSpPr>
            <a:spLocks noGrp="1" noChangeArrowheads="1"/>
          </p:cNvSpPr>
          <p:nvPr>
            <p:ph type="body" idx="1"/>
          </p:nvPr>
        </p:nvSpPr>
        <p:spPr>
          <a:noFill/>
        </p:spPr>
        <p:txBody>
          <a:bodyPr/>
          <a:lstStyle/>
          <a:p>
            <a:r>
              <a:rPr lang="en-US" altLang="en-US" dirty="0"/>
              <a:t>Correct Answers: a, b, c, d (all file types listed can be imported.)</a:t>
            </a:r>
          </a:p>
          <a:p>
            <a:endParaRPr lang="en-US" altLang="en-US" dirty="0"/>
          </a:p>
        </p:txBody>
      </p:sp>
    </p:spTree>
    <p:extLst>
      <p:ext uri="{BB962C8B-B14F-4D97-AF65-F5344CB8AC3E}">
        <p14:creationId xmlns:p14="http://schemas.microsoft.com/office/powerpoint/2010/main" val="32269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725835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735771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185253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49528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779912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Code </a:t>
            </a:r>
            <a:r>
              <a:rPr lang="en-US"/>
              <a:t>snippets allow </a:t>
            </a:r>
            <a:r>
              <a:rPr lang="en-US" dirty="0"/>
              <a:t>you to quickly customize code to meet your needs by enabling insertion of saved SAS code into your program.  SAS Studio is shipped with several code snippets.  You can also create your own snippets.</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023B841E-C045-4462-A359-6C4E5CDF9A66}" type="slidenum">
              <a:rPr lang="en-US" smtClean="0"/>
              <a:pPr/>
              <a:t>20</a:t>
            </a:fld>
            <a:endParaRPr lang="en-US" dirty="0"/>
          </a:p>
        </p:txBody>
      </p:sp>
    </p:spTree>
    <p:extLst>
      <p:ext uri="{BB962C8B-B14F-4D97-AF65-F5344CB8AC3E}">
        <p14:creationId xmlns:p14="http://schemas.microsoft.com/office/powerpoint/2010/main" val="297000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3475E-1604-4BC0-9409-A863D90C69FD}" type="slidenum">
              <a:rPr lang="en-US" altLang="en-US" sz="1200"/>
              <a:pPr/>
              <a:t>21</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2414521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3475E-1604-4BC0-9409-A863D90C69FD}" type="slidenum">
              <a:rPr lang="en-US" altLang="en-US" sz="1200"/>
              <a:pPr/>
              <a:t>23</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76766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9612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85489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26064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516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open a table in SAS Studio, you use the table viewer. The </a:t>
            </a:r>
            <a:r>
              <a:rPr lang="en-US" i="1" dirty="0"/>
              <a:t>table viewer </a:t>
            </a:r>
            <a:r>
              <a:rPr lang="en-US" dirty="0"/>
              <a:t>enables you to interactively view and query data. Choosing the columns to display, applying filters, and sorting the data are just some of the actions that you can 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3</a:t>
            </a:fld>
            <a:endParaRPr lang="en-US" dirty="0"/>
          </a:p>
        </p:txBody>
      </p:sp>
    </p:spTree>
    <p:extLst>
      <p:ext uri="{BB962C8B-B14F-4D97-AF65-F5344CB8AC3E}">
        <p14:creationId xmlns:p14="http://schemas.microsoft.com/office/powerpoint/2010/main" val="194112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168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06445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94032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93216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 and utilities are point-and-click interfaces that guide you through analytical and data-preparation processes. Tasks and utilities generate SAS code as well as formatted results. They prompt the user for table names and options. SAS Studio is shipped with predefined tasks and utilities that are based on SAS procedures.  You can also create your own tasks. </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8</a:t>
            </a:fld>
            <a:endParaRPr lang="en-US" dirty="0"/>
          </a:p>
        </p:txBody>
      </p:sp>
    </p:spTree>
    <p:extLst>
      <p:ext uri="{BB962C8B-B14F-4D97-AF65-F5344CB8AC3E}">
        <p14:creationId xmlns:p14="http://schemas.microsoft.com/office/powerpoint/2010/main" val="410981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795768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Master" Target="../slideMasters/slideMaster2.xml"/><Relationship Id="rId4" Type="http://schemas.openxmlformats.org/officeDocument/2006/relationships/tags" Target="../tags/tag3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8.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7.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slideMaster" Target="../slideMasters/slideMaster2.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9.png"/></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2166890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DD9FD7D9-9711-4FFF-B35D-156EB3958314}"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8554413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46079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60406183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7963427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079786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476113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0212464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207398082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DD9FD7D9-9711-4FFF-B35D-156EB3958314}"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98191019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1584581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pPr>
              <a:defRPr/>
            </a:pPr>
            <a:fld id="{DD9FD7D9-9711-4FFF-B35D-156EB3958314}" type="slidenum">
              <a:rPr lang="en-US" altLang="en-US" smtClean="0"/>
              <a:pPr>
                <a:defRPr/>
              </a:pPr>
              <a:t>‹#›</a:t>
            </a:fld>
            <a:endParaRPr lang="en-US" alt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97825586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D9FD7D9-9711-4FFF-B35D-156EB3958314}"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55960208"/>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3093720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744708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nvPr>
        </p:nvSpPr>
        <p:spPr/>
        <p:txBody>
          <a:bodyPr/>
          <a:lstStyle>
            <a:lvl1pPr fontAlgn="auto">
              <a:spcBef>
                <a:spcPts val="0"/>
              </a:spcBef>
              <a:spcAft>
                <a:spcPts val="0"/>
              </a:spcAft>
              <a:defRPr/>
            </a:lvl1pPr>
          </a:lstStyle>
          <a:p>
            <a:pPr>
              <a:defRPr/>
            </a:pPr>
            <a:fld id="{0D56D4E5-0FD4-4769-93D7-08AD4795B6DD}"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377317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816726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93352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634752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63274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40606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965160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252076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DD9FD7D9-9711-4FFF-B35D-156EB3958314}"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603300581"/>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4279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4008986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1265749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57813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4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65464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731795043"/>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custDataLst>
              <p:tags r:id="rId2"/>
            </p:custDataLst>
          </p:nvPr>
        </p:nvSpPr>
        <p:spPr/>
        <p:txBody>
          <a:bodyPr/>
          <a:lstStyle/>
          <a:p>
            <a:pPr>
              <a:defRPr/>
            </a:pPr>
            <a:fld id="{DD9FD7D9-9711-4FFF-B35D-156EB3958314}" type="slidenum">
              <a:rPr lang="en-US" altLang="en-US" smtClean="0"/>
              <a:pPr>
                <a:defRPr/>
              </a:pPr>
              <a:t>‹#›</a:t>
            </a:fld>
            <a:endParaRPr lang="en-US" altLang="en-US" dirty="0"/>
          </a:p>
        </p:txBody>
      </p:sp>
      <p:sp>
        <p:nvSpPr>
          <p:cNvPr id="5" name="Text Placeholder 2"/>
          <p:cNvSpPr>
            <a:spLocks noGrp="1"/>
          </p:cNvSpPr>
          <p:nvPr>
            <p:ph idx="1"/>
            <p:custDataLst>
              <p:tags r:id="rId3"/>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999766630"/>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custDataLst>
              <p:tags r:id="rId2"/>
            </p:custDataLst>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custDataLst>
              <p:tags r:id="rId3"/>
            </p:custDataLst>
          </p:nvPr>
        </p:nvSpPr>
        <p:spPr/>
        <p:txBody>
          <a:bodyPr/>
          <a:lstStyle/>
          <a:p>
            <a:pPr>
              <a:defRPr/>
            </a:pPr>
            <a:fld id="{DD9FD7D9-9711-4FFF-B35D-156EB3958314}" type="slidenum">
              <a:rPr lang="en-US" altLang="en-US" smtClean="0"/>
              <a:pPr>
                <a:defRPr/>
              </a:pPr>
              <a:t>‹#›</a:t>
            </a:fld>
            <a:endParaRPr lang="en-US" altLang="en-US" dirty="0"/>
          </a:p>
        </p:txBody>
      </p:sp>
      <p:sp>
        <p:nvSpPr>
          <p:cNvPr id="7" name="Text Placeholder 2"/>
          <p:cNvSpPr>
            <a:spLocks noGrp="1"/>
          </p:cNvSpPr>
          <p:nvPr>
            <p:ph idx="1"/>
            <p:custDataLst>
              <p:tags r:id="rId4"/>
            </p:custDataLst>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76781457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34892412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8768600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299337969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8804529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15714822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42853483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40740141"/>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DD9FD7D9-9711-4FFF-B35D-156EB3958314}"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1128999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52784339"/>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5000717"/>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34562098"/>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03480137"/>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62701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62879483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833329018"/>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69089004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DD9FD7D9-9711-4FFF-B35D-156EB3958314}"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696366836"/>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32733055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D9FD7D9-9711-4FFF-B35D-156EB3958314}"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83842482"/>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9217989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custDataLst>
              <p:tags r:id="rId2"/>
            </p:custDataLst>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custDataLst>
              <p:tags r:id="rId3"/>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p:custDataLst>
              <p:tags r:id="rId5"/>
            </p:custDataLst>
          </p:nvPr>
        </p:nvGrpSpPr>
        <p:grpSpPr>
          <a:xfrm>
            <a:off x="8427835" y="4765184"/>
            <a:ext cx="526892" cy="220528"/>
            <a:chOff x="6145213" y="4384676"/>
            <a:chExt cx="1582738" cy="649287"/>
          </a:xfrm>
          <a:solidFill>
            <a:schemeClr val="bg1"/>
          </a:solidFill>
        </p:grpSpPr>
        <p:sp>
          <p:nvSpPr>
            <p:cNvPr id="11" name="Freeform 6"/>
            <p:cNvSpPr>
              <a:spLocks/>
            </p:cNvSpPr>
            <p:nvPr userDrawn="1">
              <p:custDataLst>
                <p:tags r:id="rId6"/>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custDataLst>
                <p:tags r:id="rId7"/>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custDataLst>
                <p:tags r:id="rId8"/>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custDataLst>
                <p:tags r:id="rId9"/>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custDataLst>
                <p:tags r:id="rId10"/>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custDataLst>
                <p:tags r:id="rId11"/>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custDataLst>
                <p:tags r:id="rId12"/>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8285052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custDataLst>
              <p:tags r:id="rId3"/>
            </p:custDataLst>
          </p:nvPr>
        </p:nvSpPr>
        <p:spPr/>
        <p:txBody>
          <a:bodyPr/>
          <a:lstStyle>
            <a:lvl1pPr fontAlgn="auto">
              <a:spcBef>
                <a:spcPts val="0"/>
              </a:spcBef>
              <a:spcAft>
                <a:spcPts val="0"/>
              </a:spcAft>
              <a:defRPr/>
            </a:lvl1pPr>
          </a:lstStyle>
          <a:p>
            <a:pPr>
              <a:defRPr/>
            </a:pPr>
            <a:fld id="{0D56D4E5-0FD4-4769-93D7-08AD4795B6DD}"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4286678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cSld name="ODS Layout 1">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1524000" y="171450"/>
            <a:ext cx="6096000" cy="3429000"/>
          </a:xfrm>
        </p:spPr>
      </p:sp>
      <p:sp>
        <p:nvSpPr>
          <p:cNvPr id="3" name="Date Placeholder"/>
          <p:cNvSpPr>
            <a:spLocks noGrp="1"/>
          </p:cNvSpPr>
          <p:nvPr>
            <p:ph type="dt" sz="half" idx="2"/>
          </p:nvPr>
        </p:nvSpPr>
        <p:spPr>
          <a:xfrm>
            <a:off x="228600" y="4778217"/>
            <a:ext cx="2171700" cy="193834"/>
          </a:xfrm>
        </p:spPr>
        <p:txBody>
          <a:bodyPr/>
          <a:lstStyle/>
          <a:p>
            <a:fld id="{9C37C88E-A178-8D4E-97EB-93CB6B160120}" type="datetimeFigureOut">
              <a:rPr lang="en-US" smtClean="0"/>
              <a:pPr/>
              <a:t>3/22/21</a:t>
            </a:fld>
            <a:endParaRPr lang="en-US"/>
          </a:p>
        </p:txBody>
      </p:sp>
      <p:sp>
        <p:nvSpPr>
          <p:cNvPr id="4" name="Slide Number Placeholder"/>
          <p:cNvSpPr>
            <a:spLocks noGrp="1"/>
          </p:cNvSpPr>
          <p:nvPr>
            <p:ph type="sldNum" sz="quarter" idx="3"/>
          </p:nvPr>
        </p:nvSpPr>
        <p:spPr>
          <a:xfrm>
            <a:off x="6743700" y="4741219"/>
            <a:ext cx="2171700" cy="230832"/>
          </a:xfrm>
        </p:spPr>
        <p:txBody>
          <a:bodyPr/>
          <a:lstStyle/>
          <a:p>
            <a:fld id="{32AE00D0-58B3-3641-96D6-8C5A857DE7A0}" type="slidenum">
              <a:rPr lang="en-US" smtClean="0"/>
              <a:pPr/>
              <a:t>‹#›</a:t>
            </a:fld>
            <a:endParaRPr lang="en-US"/>
          </a:p>
        </p:txBody>
      </p:sp>
    </p:spTree>
    <p:extLst>
      <p:ext uri="{BB962C8B-B14F-4D97-AF65-F5344CB8AC3E}">
        <p14:creationId xmlns:p14="http://schemas.microsoft.com/office/powerpoint/2010/main" val="13347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791668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6883467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5588991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85627545"/>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8.xml"/><Relationship Id="rId47"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40" Type="http://schemas.openxmlformats.org/officeDocument/2006/relationships/tags" Target="../tags/tag6.xml"/><Relationship Id="rId45"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tags" Target="../tags/tag9.xml"/><Relationship Id="rId48" Type="http://schemas.openxmlformats.org/officeDocument/2006/relationships/tags" Target="../tags/tag1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46" Type="http://schemas.openxmlformats.org/officeDocument/2006/relationships/tags" Target="../tags/tag12.xml"/><Relationship Id="rId20" Type="http://schemas.openxmlformats.org/officeDocument/2006/relationships/slideLayout" Target="../slideLayouts/slideLayout20.xml"/><Relationship Id="rId41"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ags" Target="../tags/tag16.xml"/><Relationship Id="rId21" Type="http://schemas.openxmlformats.org/officeDocument/2006/relationships/slideLayout" Target="../slideLayouts/slideLayout55.xml"/><Relationship Id="rId34" Type="http://schemas.openxmlformats.org/officeDocument/2006/relationships/tags" Target="../tags/tag24.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ags" Target="../tags/tag15.xml"/><Relationship Id="rId33" Type="http://schemas.openxmlformats.org/officeDocument/2006/relationships/tags" Target="../tags/tag2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ags" Target="../tags/tag19.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2.xml"/><Relationship Id="rId32" Type="http://schemas.openxmlformats.org/officeDocument/2006/relationships/tags" Target="../tags/tag22.xml"/><Relationship Id="rId37" Type="http://schemas.openxmlformats.org/officeDocument/2006/relationships/tags" Target="../tags/tag27.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tags" Target="../tags/tag18.xml"/><Relationship Id="rId36" Type="http://schemas.openxmlformats.org/officeDocument/2006/relationships/tags" Target="../tags/tag26.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tags" Target="../tags/tag21.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7.xml"/><Relationship Id="rId30" Type="http://schemas.openxmlformats.org/officeDocument/2006/relationships/tags" Target="../tags/tag20.xml"/><Relationship Id="rId35" Type="http://schemas.openxmlformats.org/officeDocument/2006/relationships/tags" Target="../tags/tag25.xml"/><Relationship Id="rId8" Type="http://schemas.openxmlformats.org/officeDocument/2006/relationships/slideLayout" Target="../slideLayouts/slideLayout42.xml"/><Relationship Id="rId3"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36"/>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DD9FD7D9-9711-4FFF-B35D-156EB3958314}" type="slidenum">
              <a:rPr lang="en-US" altLang="en-US" smtClean="0"/>
              <a:pPr>
                <a:defRPr/>
              </a:pPr>
              <a:t>‹#›</a:t>
            </a:fld>
            <a:endParaRPr lang="en-US" altLang="en-US" dirty="0"/>
          </a:p>
        </p:txBody>
      </p:sp>
      <p:sp>
        <p:nvSpPr>
          <p:cNvPr id="5" name="Title Placeholder 1"/>
          <p:cNvSpPr>
            <a:spLocks noGrp="1"/>
          </p:cNvSpPr>
          <p:nvPr>
            <p:ph type="title"/>
            <p:custDataLst>
              <p:tags r:id="rId37"/>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38"/>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39"/>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40"/>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42"/>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43"/>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44"/>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45"/>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46"/>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47"/>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48"/>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41"/>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3919223160"/>
      </p:ext>
    </p:extLst>
  </p:cSld>
  <p:clrMap bg1="lt1" tx1="dk1" bg2="lt2" tx2="dk2" accent1="accent1" accent2="accent2" accent3="accent3" accent4="accent4" accent5="accent5" accent6="accent6" hlink="hlink" folHlink="folHlink"/>
  <p:sldLayoutIdLst>
    <p:sldLayoutId id="2147485412" r:id="rId1"/>
    <p:sldLayoutId id="2147485413" r:id="rId2"/>
    <p:sldLayoutId id="2147485414" r:id="rId3"/>
    <p:sldLayoutId id="2147485415" r:id="rId4"/>
    <p:sldLayoutId id="2147485416" r:id="rId5"/>
    <p:sldLayoutId id="2147485417" r:id="rId6"/>
    <p:sldLayoutId id="2147485418" r:id="rId7"/>
    <p:sldLayoutId id="2147485419" r:id="rId8"/>
    <p:sldLayoutId id="2147485420" r:id="rId9"/>
    <p:sldLayoutId id="2147485421" r:id="rId10"/>
    <p:sldLayoutId id="2147485422" r:id="rId11"/>
    <p:sldLayoutId id="2147485423" r:id="rId12"/>
    <p:sldLayoutId id="2147485424" r:id="rId13"/>
    <p:sldLayoutId id="2147485425" r:id="rId14"/>
    <p:sldLayoutId id="2147485426" r:id="rId15"/>
    <p:sldLayoutId id="2147485427" r:id="rId16"/>
    <p:sldLayoutId id="2147485428" r:id="rId17"/>
    <p:sldLayoutId id="2147485429" r:id="rId18"/>
    <p:sldLayoutId id="2147485430" r:id="rId19"/>
    <p:sldLayoutId id="2147485431" r:id="rId20"/>
    <p:sldLayoutId id="2147485432" r:id="rId21"/>
    <p:sldLayoutId id="2147485433" r:id="rId22"/>
    <p:sldLayoutId id="2147484274" r:id="rId23"/>
    <p:sldLayoutId id="2147484282" r:id="rId24"/>
    <p:sldLayoutId id="2147484290" r:id="rId25"/>
    <p:sldLayoutId id="2147484333" r:id="rId26"/>
    <p:sldLayoutId id="2147484341" r:id="rId27"/>
    <p:sldLayoutId id="2147484349" r:id="rId28"/>
    <p:sldLayoutId id="2147484392" r:id="rId29"/>
    <p:sldLayoutId id="2147484400" r:id="rId30"/>
    <p:sldLayoutId id="2147484408" r:id="rId31"/>
    <p:sldLayoutId id="2147484451" r:id="rId32"/>
    <p:sldLayoutId id="2147484459" r:id="rId33"/>
    <p:sldLayoutId id="2147484467" r:id="rId34"/>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25"/>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DD9FD7D9-9711-4FFF-B35D-156EB3958314}" type="slidenum">
              <a:rPr lang="en-US" altLang="en-US" smtClean="0"/>
              <a:pPr>
                <a:defRPr/>
              </a:pPr>
              <a:t>‹#›</a:t>
            </a:fld>
            <a:endParaRPr lang="en-US" altLang="en-US" dirty="0"/>
          </a:p>
        </p:txBody>
      </p:sp>
      <p:sp>
        <p:nvSpPr>
          <p:cNvPr id="5" name="Title Placeholder 1"/>
          <p:cNvSpPr>
            <a:spLocks noGrp="1"/>
          </p:cNvSpPr>
          <p:nvPr>
            <p:ph type="title"/>
            <p:custDataLst>
              <p:tags r:id="rId26"/>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27"/>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28"/>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29"/>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31"/>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32"/>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33"/>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34"/>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35"/>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36"/>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37"/>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30"/>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221022462"/>
      </p:ext>
    </p:extLst>
  </p:cSld>
  <p:clrMap bg1="lt1" tx1="dk1" bg2="lt2" tx2="dk2" accent1="accent1" accent2="accent2" accent3="accent3" accent4="accent4" accent5="accent5" accent6="accent6" hlink="hlink" folHlink="folHlink"/>
  <p:sldLayoutIdLst>
    <p:sldLayoutId id="2147485435" r:id="rId1"/>
    <p:sldLayoutId id="2147485436" r:id="rId2"/>
    <p:sldLayoutId id="2147485437" r:id="rId3"/>
    <p:sldLayoutId id="2147485438" r:id="rId4"/>
    <p:sldLayoutId id="2147485439" r:id="rId5"/>
    <p:sldLayoutId id="2147485440" r:id="rId6"/>
    <p:sldLayoutId id="2147485441" r:id="rId7"/>
    <p:sldLayoutId id="2147485442" r:id="rId8"/>
    <p:sldLayoutId id="2147485443" r:id="rId9"/>
    <p:sldLayoutId id="2147485444" r:id="rId10"/>
    <p:sldLayoutId id="2147485445" r:id="rId11"/>
    <p:sldLayoutId id="2147485446" r:id="rId12"/>
    <p:sldLayoutId id="2147485447" r:id="rId13"/>
    <p:sldLayoutId id="2147485448" r:id="rId14"/>
    <p:sldLayoutId id="2147485449" r:id="rId15"/>
    <p:sldLayoutId id="2147485450" r:id="rId16"/>
    <p:sldLayoutId id="2147485451" r:id="rId17"/>
    <p:sldLayoutId id="2147485452" r:id="rId18"/>
    <p:sldLayoutId id="2147485453" r:id="rId19"/>
    <p:sldLayoutId id="2147485454" r:id="rId20"/>
    <p:sldLayoutId id="2147485455" r:id="rId21"/>
    <p:sldLayoutId id="2147485456" r:id="rId22"/>
    <p:sldLayoutId id="2147485457" r:id="rId23"/>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p15:clr>
            <a:srgbClr val="F26B43"/>
          </p15:clr>
        </p15:guide>
        <p15:guide id="8" orient="horz" pos="660">
          <p15:clr>
            <a:srgbClr val="F26B43"/>
          </p15:clr>
        </p15:guide>
        <p15:guide id="9" orient="horz" pos="3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xml"/><Relationship Id="rId4"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image" Target="../media/image12.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notesSlide" Target="../notesSlides/notesSlide10.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slideLayout" Target="../slideLayouts/slideLayout5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 Type="http://schemas.openxmlformats.org/officeDocument/2006/relationships/tags" Target="../tags/tag147.xml"/><Relationship Id="rId21" Type="http://schemas.openxmlformats.org/officeDocument/2006/relationships/tags" Target="../tags/tag165.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notesSlide" Target="../notesSlides/notesSlide11.xml"/><Relationship Id="rId10" Type="http://schemas.openxmlformats.org/officeDocument/2006/relationships/tags" Target="../tags/tag154.xml"/><Relationship Id="rId19" Type="http://schemas.openxmlformats.org/officeDocument/2006/relationships/tags" Target="../tags/tag163.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12.xml"/><Relationship Id="rId5" Type="http://schemas.openxmlformats.org/officeDocument/2006/relationships/slideLayout" Target="../slideLayouts/slideLayout36.xml"/><Relationship Id="rId4" Type="http://schemas.openxmlformats.org/officeDocument/2006/relationships/tags" Target="../tags/tag174.xml"/></Relationships>
</file>

<file path=ppt/slides/_rels/slide13.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15.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13.xml"/><Relationship Id="rId5" Type="http://schemas.openxmlformats.org/officeDocument/2006/relationships/slideLayout" Target="../slideLayouts/slideLayout56.xml"/><Relationship Id="rId4" Type="http://schemas.openxmlformats.org/officeDocument/2006/relationships/tags" Target="../tags/tag178.xml"/></Relationships>
</file>

<file path=ppt/slides/_rels/slide14.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notesSlide" Target="../notesSlides/notesSlide14.xml"/><Relationship Id="rId4"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notesSlide" Target="../notesSlides/notesSlide16.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49.xml"/><Relationship Id="rId5" Type="http://schemas.openxmlformats.org/officeDocument/2006/relationships/tags" Target="../tags/tag193.xml"/><Relationship Id="rId4" Type="http://schemas.openxmlformats.org/officeDocument/2006/relationships/tags" Target="../tags/tag192.xml"/></Relationships>
</file>

<file path=ppt/slides/_rels/slide17.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17.xml"/><Relationship Id="rId4"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notesSlide" Target="../notesSlides/notesSlide18.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45.xml"/><Relationship Id="rId5" Type="http://schemas.openxmlformats.org/officeDocument/2006/relationships/tags" Target="../tags/tag201.xml"/><Relationship Id="rId4" Type="http://schemas.openxmlformats.org/officeDocument/2006/relationships/tags" Target="../tags/tag200.xml"/></Relationships>
</file>

<file path=ppt/slides/_rels/slide19.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notesSlide" Target="../notesSlides/notesSlide19.xml"/><Relationship Id="rId4"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xml"/><Relationship Id="rId4"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notesSlide" Target="../notesSlides/notesSlide20.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slideLayout" Target="../slideLayouts/slideLayout56.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s>
</file>

<file path=ppt/slides/_rels/slide21.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notesSlide" Target="../notesSlides/notesSlide21.xml"/><Relationship Id="rId4"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7.png"/><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22.xml"/><Relationship Id="rId5" Type="http://schemas.openxmlformats.org/officeDocument/2006/relationships/slideLayout" Target="../slideLayouts/slideLayout56.xml"/><Relationship Id="rId4" Type="http://schemas.openxmlformats.org/officeDocument/2006/relationships/tags" Target="../tags/tag233.xml"/></Relationships>
</file>

<file path=ppt/slides/_rels/slide24.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notesSlide" Target="../notesSlides/notesSlide23.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Layout" Target="../slideLayouts/slideLayout49.xml"/><Relationship Id="rId5" Type="http://schemas.openxmlformats.org/officeDocument/2006/relationships/tags" Target="../tags/tag238.xml"/><Relationship Id="rId4" Type="http://schemas.openxmlformats.org/officeDocument/2006/relationships/tags" Target="../tags/tag237.xml"/></Relationships>
</file>

<file path=ppt/slides/_rels/slide25.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24.xml"/><Relationship Id="rId4"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notesSlide" Target="../notesSlides/notesSlide25.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45.xml"/><Relationship Id="rId5" Type="http://schemas.openxmlformats.org/officeDocument/2006/relationships/tags" Target="../tags/tag246.xml"/><Relationship Id="rId4" Type="http://schemas.openxmlformats.org/officeDocument/2006/relationships/tags" Target="../tags/tag245.xml"/></Relationships>
</file>

<file path=ppt/slides/_rels/slide27.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hyperlink" Target="https://communities.sas.com/t5/SAS-Studio/bd-p/sas_studio" TargetMode="External"/><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notesSlide" Target="../notesSlides/notesSlide26.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slideLayout" Target="../slideLayouts/slideLayout37.xml"/><Relationship Id="rId5" Type="http://schemas.openxmlformats.org/officeDocument/2006/relationships/tags" Target="../tags/tag251.xml"/><Relationship Id="rId15" Type="http://schemas.openxmlformats.org/officeDocument/2006/relationships/hyperlink" Target="https://www.sas.com/en_us/software/university-edition.html" TargetMode="External"/><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hyperlink" Target="https://video.sas.com/category/videos/sas-studio"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26" Type="http://schemas.openxmlformats.org/officeDocument/2006/relationships/image" Target="../media/image14.png"/><Relationship Id="rId3" Type="http://schemas.openxmlformats.org/officeDocument/2006/relationships/tags" Target="../tags/tag70.xml"/><Relationship Id="rId21" Type="http://schemas.openxmlformats.org/officeDocument/2006/relationships/tags" Target="../tags/tag88.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image" Target="../media/image13.png"/><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2.png"/><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notesSlide" Target="../notesSlides/notesSlide3.xml"/><Relationship Id="rId10" Type="http://schemas.openxmlformats.org/officeDocument/2006/relationships/tags" Target="../tags/tag77.xml"/><Relationship Id="rId19" Type="http://schemas.openxmlformats.org/officeDocument/2006/relationships/tags" Target="../tags/tag86.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49.xml"/><Relationship Id="rId5" Type="http://schemas.openxmlformats.org/officeDocument/2006/relationships/tags" Target="../tags/tag93.xml"/><Relationship Id="rId4" Type="http://schemas.openxmlformats.org/officeDocument/2006/relationships/tags" Target="../tags/tag92.xml"/></Relationships>
</file>

<file path=ppt/slides/_rels/slide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5.xml"/><Relationship Id="rId4"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notesSlide" Target="../notesSlides/notesSlide6.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45.xml"/><Relationship Id="rId5" Type="http://schemas.openxmlformats.org/officeDocument/2006/relationships/tags" Target="../tags/tag101.xml"/><Relationship Id="rId4" Type="http://schemas.openxmlformats.org/officeDocument/2006/relationships/tags" Target="../tags/tag100.xml"/></Relationships>
</file>

<file path=ppt/slides/_rels/slide7.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7.xml"/><Relationship Id="rId4"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notesSlide" Target="../notesSlides/notesSlide8.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slideLayout" Target="../slideLayouts/slideLayout56.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9.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9.xml"/><Relationship Id="rId5" Type="http://schemas.openxmlformats.org/officeDocument/2006/relationships/slideLayout" Target="../slideLayouts/slideLayout49.xml"/><Relationship Id="rId4"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63267175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Utilities</a:t>
            </a:r>
          </a:p>
        </p:txBody>
      </p:sp>
      <p:grpSp>
        <p:nvGrpSpPr>
          <p:cNvPr id="5" name="Group 4">
            <a:extLst>
              <a:ext uri="{FF2B5EF4-FFF2-40B4-BE49-F238E27FC236}">
                <a16:creationId xmlns:a16="http://schemas.microsoft.com/office/drawing/2014/main" id="{3A5E2ED2-5BBB-4C2E-9930-216C665D2CC3}"/>
              </a:ext>
            </a:extLst>
          </p:cNvPr>
          <p:cNvGrpSpPr/>
          <p:nvPr>
            <p:custDataLst>
              <p:tags r:id="rId3"/>
            </p:custDataLst>
          </p:nvPr>
        </p:nvGrpSpPr>
        <p:grpSpPr>
          <a:xfrm>
            <a:off x="943040" y="1221000"/>
            <a:ext cx="7257921" cy="2701501"/>
            <a:chOff x="832035" y="1375267"/>
            <a:chExt cx="7257921" cy="2701501"/>
          </a:xfrm>
        </p:grpSpPr>
        <p:sp>
          <p:nvSpPr>
            <p:cNvPr id="69" name="Arrow: Right 68">
              <a:extLst>
                <a:ext uri="{FF2B5EF4-FFF2-40B4-BE49-F238E27FC236}">
                  <a16:creationId xmlns:a16="http://schemas.microsoft.com/office/drawing/2014/main" id="{E2F75203-AEC7-4BA8-B26E-59FDF6130C21}"/>
                </a:ext>
              </a:extLst>
            </p:cNvPr>
            <p:cNvSpPr/>
            <p:nvPr>
              <p:custDataLst>
                <p:tags r:id="rId4"/>
              </p:custDataLst>
            </p:nvPr>
          </p:nvSpPr>
          <p:spPr>
            <a:xfrm>
              <a:off x="1245321" y="1863597"/>
              <a:ext cx="5379868" cy="1416307"/>
            </a:xfrm>
            <a:prstGeom prst="rightArrow">
              <a:avLst/>
            </a:prstGeom>
            <a:solidFill>
              <a:schemeClr val="accent1"/>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0" name="Rectangle: Rounded Corners 69">
              <a:extLst>
                <a:ext uri="{FF2B5EF4-FFF2-40B4-BE49-F238E27FC236}">
                  <a16:creationId xmlns:a16="http://schemas.microsoft.com/office/drawing/2014/main" id="{0C1E7F1D-7FC9-4DF1-A9C0-FEF79D7F025A}"/>
                </a:ext>
              </a:extLst>
            </p:cNvPr>
            <p:cNvSpPr/>
            <p:nvPr>
              <p:custDataLst>
                <p:tags r:id="rId5"/>
              </p:custDataLst>
            </p:nvPr>
          </p:nvSpPr>
          <p:spPr>
            <a:xfrm>
              <a:off x="3528169" y="1863261"/>
              <a:ext cx="1754274" cy="1416979"/>
            </a:xfrm>
            <a:prstGeom prst="round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7" name="Group 6">
              <a:extLst>
                <a:ext uri="{FF2B5EF4-FFF2-40B4-BE49-F238E27FC236}">
                  <a16:creationId xmlns:a16="http://schemas.microsoft.com/office/drawing/2014/main" id="{715DC595-100D-4926-97A3-2164D9DC8FAB}"/>
                </a:ext>
              </a:extLst>
            </p:cNvPr>
            <p:cNvGrpSpPr/>
            <p:nvPr/>
          </p:nvGrpSpPr>
          <p:grpSpPr>
            <a:xfrm>
              <a:off x="3459468" y="1783116"/>
              <a:ext cx="1887090" cy="1577268"/>
              <a:chOff x="4505672" y="1704330"/>
              <a:chExt cx="1312818" cy="1097280"/>
            </a:xfrm>
          </p:grpSpPr>
          <p:pic>
            <p:nvPicPr>
              <p:cNvPr id="35" name="Picture 34">
                <a:extLst>
                  <a:ext uri="{FF2B5EF4-FFF2-40B4-BE49-F238E27FC236}">
                    <a16:creationId xmlns:a16="http://schemas.microsoft.com/office/drawing/2014/main" id="{EE85E5FF-E3FC-401F-93B6-52A4C88F376F}"/>
                  </a:ext>
                </a:extLst>
              </p:cNvPr>
              <p:cNvPicPr>
                <a:picLocks noChangeAspect="1"/>
              </p:cNvPicPr>
              <p:nvPr/>
            </p:nvPicPr>
            <p:blipFill>
              <a:blip r:embed="rId21"/>
              <a:srcRect/>
              <a:stretch>
                <a:fillRect/>
              </a:stretch>
            </p:blipFill>
            <p:spPr>
              <a:xfrm>
                <a:off x="4505672" y="1704330"/>
                <a:ext cx="1312818" cy="1097280"/>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pic>
            <p:nvPicPr>
              <p:cNvPr id="33" name="Picture 32">
                <a:extLst>
                  <a:ext uri="{FF2B5EF4-FFF2-40B4-BE49-F238E27FC236}">
                    <a16:creationId xmlns:a16="http://schemas.microsoft.com/office/drawing/2014/main" id="{0B28A1BA-7265-47B1-B9B5-E7F50A8C8413}"/>
                  </a:ext>
                </a:extLst>
              </p:cNvPr>
              <p:cNvPicPr>
                <a:picLocks noChangeAspect="1"/>
              </p:cNvPicPr>
              <p:nvPr/>
            </p:nvPicPr>
            <p:blipFill>
              <a:blip r:embed="rId22"/>
              <a:stretch>
                <a:fillRect/>
              </a:stretch>
            </p:blipFill>
            <p:spPr>
              <a:xfrm>
                <a:off x="5088930" y="2083632"/>
                <a:ext cx="153100" cy="193039"/>
              </a:xfrm>
              <a:prstGeom prst="rect">
                <a:avLst/>
              </a:prstGeom>
            </p:spPr>
          </p:pic>
          <p:sp>
            <p:nvSpPr>
              <p:cNvPr id="34" name="Oval 33">
                <a:extLst>
                  <a:ext uri="{FF2B5EF4-FFF2-40B4-BE49-F238E27FC236}">
                    <a16:creationId xmlns:a16="http://schemas.microsoft.com/office/drawing/2014/main" id="{2D5CF49C-85ED-49D6-9627-0357DB7D7FE9}"/>
                  </a:ext>
                </a:extLst>
              </p:cNvPr>
              <p:cNvSpPr/>
              <p:nvPr>
                <p:custDataLst>
                  <p:tags r:id="rId18"/>
                </p:custDataLst>
              </p:nvPr>
            </p:nvSpPr>
            <p:spPr>
              <a:xfrm>
                <a:off x="4997231" y="2018986"/>
                <a:ext cx="322331" cy="322331"/>
              </a:xfrm>
              <a:prstGeom prst="ellipse">
                <a:avLst/>
              </a:prstGeom>
              <a:no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nvGrpSpPr>
            <p:cNvPr id="73" name="Group 72">
              <a:extLst>
                <a:ext uri="{FF2B5EF4-FFF2-40B4-BE49-F238E27FC236}">
                  <a16:creationId xmlns:a16="http://schemas.microsoft.com/office/drawing/2014/main" id="{EE110134-688D-447C-8B04-94D13ECB5B9E}"/>
                </a:ext>
              </a:extLst>
            </p:cNvPr>
            <p:cNvGrpSpPr/>
            <p:nvPr/>
          </p:nvGrpSpPr>
          <p:grpSpPr>
            <a:xfrm>
              <a:off x="1193397" y="1769889"/>
              <a:ext cx="1607435" cy="1603722"/>
              <a:chOff x="1934202" y="3638538"/>
              <a:chExt cx="1159001" cy="1156324"/>
            </a:xfrm>
          </p:grpSpPr>
          <p:sp>
            <p:nvSpPr>
              <p:cNvPr id="72" name="Rectangle: Rounded Corners 71">
                <a:extLst>
                  <a:ext uri="{FF2B5EF4-FFF2-40B4-BE49-F238E27FC236}">
                    <a16:creationId xmlns:a16="http://schemas.microsoft.com/office/drawing/2014/main" id="{92E3FEEE-EC21-40F3-BFDB-23F1149ED218}"/>
                  </a:ext>
                </a:extLst>
              </p:cNvPr>
              <p:cNvSpPr/>
              <p:nvPr>
                <p:custDataLst>
                  <p:tags r:id="rId16"/>
                </p:custDataLst>
              </p:nvPr>
            </p:nvSpPr>
            <p:spPr>
              <a:xfrm>
                <a:off x="1946107" y="3638538"/>
                <a:ext cx="1147096" cy="1130450"/>
              </a:xfrm>
              <a:prstGeom prst="round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1" name="Freeform 9">
                <a:extLst>
                  <a:ext uri="{FF2B5EF4-FFF2-40B4-BE49-F238E27FC236}">
                    <a16:creationId xmlns:a16="http://schemas.microsoft.com/office/drawing/2014/main" id="{2267157D-FAB0-470B-A8FB-AE403E39688C}"/>
                  </a:ext>
                </a:extLst>
              </p:cNvPr>
              <p:cNvSpPr>
                <a:spLocks noChangeAspect="1" noEditPoints="1"/>
              </p:cNvSpPr>
              <p:nvPr>
                <p:custDataLst>
                  <p:tags r:id="rId17"/>
                </p:custDataLst>
              </p:nvPr>
            </p:nvSpPr>
            <p:spPr bwMode="auto">
              <a:xfrm>
                <a:off x="1934202" y="3638538"/>
                <a:ext cx="1159001" cy="1156324"/>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a:extLst>
                <a:ext uri="{FF2B5EF4-FFF2-40B4-BE49-F238E27FC236}">
                  <a16:creationId xmlns:a16="http://schemas.microsoft.com/office/drawing/2014/main" id="{D681BFAA-9AE2-4373-B6DA-9F563BC62F23}"/>
                </a:ext>
              </a:extLst>
            </p:cNvPr>
            <p:cNvGrpSpPr/>
            <p:nvPr/>
          </p:nvGrpSpPr>
          <p:grpSpPr>
            <a:xfrm>
              <a:off x="2201000" y="1375267"/>
              <a:ext cx="862522" cy="862522"/>
              <a:chOff x="573274" y="2727159"/>
              <a:chExt cx="621900" cy="621900"/>
            </a:xfrm>
          </p:grpSpPr>
          <p:sp>
            <p:nvSpPr>
              <p:cNvPr id="12" name="Oval 11">
                <a:extLst>
                  <a:ext uri="{FF2B5EF4-FFF2-40B4-BE49-F238E27FC236}">
                    <a16:creationId xmlns:a16="http://schemas.microsoft.com/office/drawing/2014/main" id="{7894AD63-52ED-46EE-88D8-0AEF59A5A782}"/>
                  </a:ext>
                </a:extLst>
              </p:cNvPr>
              <p:cNvSpPr/>
              <p:nvPr>
                <p:custDataLst>
                  <p:tags r:id="rId12"/>
                </p:custDataLst>
              </p:nvPr>
            </p:nvSpPr>
            <p:spPr>
              <a:xfrm>
                <a:off x="585538" y="2735180"/>
                <a:ext cx="593557" cy="593557"/>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95547BE7-CF2E-4CE8-AB69-DBA19BDE71AF}"/>
                  </a:ext>
                </a:extLst>
              </p:cNvPr>
              <p:cNvGrpSpPr/>
              <p:nvPr/>
            </p:nvGrpSpPr>
            <p:grpSpPr>
              <a:xfrm>
                <a:off x="573274" y="2727159"/>
                <a:ext cx="621900" cy="621900"/>
                <a:chOff x="4174443" y="1997716"/>
                <a:chExt cx="795112" cy="795112"/>
              </a:xfrm>
            </p:grpSpPr>
            <p:sp>
              <p:nvSpPr>
                <p:cNvPr id="41" name="Freeform 5">
                  <a:extLst>
                    <a:ext uri="{FF2B5EF4-FFF2-40B4-BE49-F238E27FC236}">
                      <a16:creationId xmlns:a16="http://schemas.microsoft.com/office/drawing/2014/main" id="{55FDFA31-53FC-43CA-A30B-AC1ADEACF778}"/>
                    </a:ext>
                  </a:extLst>
                </p:cNvPr>
                <p:cNvSpPr>
                  <a:spLocks noChangeAspect="1" noEditPoints="1"/>
                </p:cNvSpPr>
                <p:nvPr>
                  <p:custDataLst>
                    <p:tags r:id="rId13"/>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 name="Group 41">
                  <a:extLst>
                    <a:ext uri="{FF2B5EF4-FFF2-40B4-BE49-F238E27FC236}">
                      <a16:creationId xmlns:a16="http://schemas.microsoft.com/office/drawing/2014/main" id="{2E85A9A2-9C54-4A4C-96A0-16A53198C910}"/>
                    </a:ext>
                  </a:extLst>
                </p:cNvPr>
                <p:cNvGrpSpPr/>
                <p:nvPr/>
              </p:nvGrpSpPr>
              <p:grpSpPr>
                <a:xfrm rot="3934895">
                  <a:off x="4447028" y="2273432"/>
                  <a:ext cx="249942" cy="243681"/>
                  <a:chOff x="4372532" y="986263"/>
                  <a:chExt cx="1170979" cy="1152968"/>
                </a:xfrm>
              </p:grpSpPr>
              <p:sp>
                <p:nvSpPr>
                  <p:cNvPr id="43" name="Arc 42">
                    <a:extLst>
                      <a:ext uri="{FF2B5EF4-FFF2-40B4-BE49-F238E27FC236}">
                        <a16:creationId xmlns:a16="http://schemas.microsoft.com/office/drawing/2014/main" id="{AB357BFC-A4AE-4D5C-94AE-A7489158D10D}"/>
                      </a:ext>
                    </a:extLst>
                  </p:cNvPr>
                  <p:cNvSpPr/>
                  <p:nvPr>
                    <p:custDataLst>
                      <p:tags r:id="rId14"/>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Arc 43">
                    <a:extLst>
                      <a:ext uri="{FF2B5EF4-FFF2-40B4-BE49-F238E27FC236}">
                        <a16:creationId xmlns:a16="http://schemas.microsoft.com/office/drawing/2014/main" id="{AF2BD412-FA3B-4A12-9279-2EC2439328EF}"/>
                      </a:ext>
                    </a:extLst>
                  </p:cNvPr>
                  <p:cNvSpPr/>
                  <p:nvPr>
                    <p:custDataLst>
                      <p:tags r:id="rId15"/>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grpSp>
          <p:nvGrpSpPr>
            <p:cNvPr id="62" name="Group 61">
              <a:extLst>
                <a:ext uri="{FF2B5EF4-FFF2-40B4-BE49-F238E27FC236}">
                  <a16:creationId xmlns:a16="http://schemas.microsoft.com/office/drawing/2014/main" id="{7B9E7EDA-5413-4C5E-B967-A4EB2A92B1D6}"/>
                </a:ext>
              </a:extLst>
            </p:cNvPr>
            <p:cNvGrpSpPr/>
            <p:nvPr/>
          </p:nvGrpSpPr>
          <p:grpSpPr>
            <a:xfrm>
              <a:off x="832035" y="2711717"/>
              <a:ext cx="1358747" cy="1365051"/>
              <a:chOff x="1584378" y="3747392"/>
              <a:chExt cx="1137845" cy="1143124"/>
            </a:xfrm>
          </p:grpSpPr>
          <p:grpSp>
            <p:nvGrpSpPr>
              <p:cNvPr id="54" name="Group 53">
                <a:extLst>
                  <a:ext uri="{FF2B5EF4-FFF2-40B4-BE49-F238E27FC236}">
                    <a16:creationId xmlns:a16="http://schemas.microsoft.com/office/drawing/2014/main" id="{E88FF4AB-80A4-44AD-BE5C-8D3559071E4D}"/>
                  </a:ext>
                </a:extLst>
              </p:cNvPr>
              <p:cNvGrpSpPr/>
              <p:nvPr/>
            </p:nvGrpSpPr>
            <p:grpSpPr>
              <a:xfrm>
                <a:off x="1584378" y="3747392"/>
                <a:ext cx="1137845" cy="1143124"/>
                <a:chOff x="1584378" y="3747392"/>
                <a:chExt cx="1137845" cy="1143124"/>
              </a:xfrm>
            </p:grpSpPr>
            <p:sp>
              <p:nvSpPr>
                <p:cNvPr id="53" name="Oval 52">
                  <a:extLst>
                    <a:ext uri="{FF2B5EF4-FFF2-40B4-BE49-F238E27FC236}">
                      <a16:creationId xmlns:a16="http://schemas.microsoft.com/office/drawing/2014/main" id="{1AE41106-4DF6-41FA-B17B-4237CAAC46A6}"/>
                    </a:ext>
                  </a:extLst>
                </p:cNvPr>
                <p:cNvSpPr/>
                <p:nvPr>
                  <p:custDataLst>
                    <p:tags r:id="rId10"/>
                  </p:custDataLst>
                </p:nvPr>
              </p:nvSpPr>
              <p:spPr>
                <a:xfrm>
                  <a:off x="1996137" y="3787583"/>
                  <a:ext cx="689610" cy="689610"/>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Freeform 17">
                  <a:extLst>
                    <a:ext uri="{FF2B5EF4-FFF2-40B4-BE49-F238E27FC236}">
                      <a16:creationId xmlns:a16="http://schemas.microsoft.com/office/drawing/2014/main" id="{85CE4395-18A7-4B25-9518-F3D7616B9086}"/>
                    </a:ext>
                  </a:extLst>
                </p:cNvPr>
                <p:cNvSpPr>
                  <a:spLocks noChangeAspect="1" noEditPoints="1"/>
                </p:cNvSpPr>
                <p:nvPr>
                  <p:custDataLst>
                    <p:tags r:id="rId11"/>
                  </p:custDataLst>
                </p:nvPr>
              </p:nvSpPr>
              <p:spPr bwMode="auto">
                <a:xfrm>
                  <a:off x="1584378" y="3747392"/>
                  <a:ext cx="1137845" cy="1143124"/>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Freeform 9">
                <a:extLst>
                  <a:ext uri="{FF2B5EF4-FFF2-40B4-BE49-F238E27FC236}">
                    <a16:creationId xmlns:a16="http://schemas.microsoft.com/office/drawing/2014/main" id="{7EC14A30-4CA4-416F-AF48-5095192F091B}"/>
                  </a:ext>
                </a:extLst>
              </p:cNvPr>
              <p:cNvSpPr>
                <a:spLocks noChangeAspect="1" noEditPoints="1"/>
              </p:cNvSpPr>
              <p:nvPr>
                <p:custDataLst>
                  <p:tags r:id="rId9"/>
                </p:custDataLst>
              </p:nvPr>
            </p:nvSpPr>
            <p:spPr bwMode="auto">
              <a:xfrm>
                <a:off x="2098038" y="3892673"/>
                <a:ext cx="469906" cy="470450"/>
              </a:xfrm>
              <a:custGeom>
                <a:avLst/>
                <a:gdLst>
                  <a:gd name="T0" fmla="*/ 2381 w 4799"/>
                  <a:gd name="T1" fmla="*/ 3966 h 4801"/>
                  <a:gd name="T2" fmla="*/ 2381 w 4799"/>
                  <a:gd name="T3" fmla="*/ 3412 h 4801"/>
                  <a:gd name="T4" fmla="*/ 2381 w 4799"/>
                  <a:gd name="T5" fmla="*/ 3966 h 4801"/>
                  <a:gd name="T6" fmla="*/ 2381 w 4799"/>
                  <a:gd name="T7" fmla="*/ 3282 h 4801"/>
                  <a:gd name="T8" fmla="*/ 1961 w 4799"/>
                  <a:gd name="T9" fmla="*/ 3693 h 4801"/>
                  <a:gd name="T10" fmla="*/ 2801 w 4799"/>
                  <a:gd name="T11" fmla="*/ 3684 h 4801"/>
                  <a:gd name="T12" fmla="*/ 2381 w 4799"/>
                  <a:gd name="T13" fmla="*/ 3282 h 4801"/>
                  <a:gd name="T14" fmla="*/ 2888 w 4799"/>
                  <a:gd name="T15" fmla="*/ 2375 h 4801"/>
                  <a:gd name="T16" fmla="*/ 2573 w 4799"/>
                  <a:gd name="T17" fmla="*/ 3011 h 4801"/>
                  <a:gd name="T18" fmla="*/ 2180 w 4799"/>
                  <a:gd name="T19" fmla="*/ 2908 h 4801"/>
                  <a:gd name="T20" fmla="*/ 2651 w 4799"/>
                  <a:gd name="T21" fmla="*/ 2117 h 4801"/>
                  <a:gd name="T22" fmla="*/ 2394 w 4799"/>
                  <a:gd name="T23" fmla="*/ 1200 h 4801"/>
                  <a:gd name="T24" fmla="*/ 1470 w 4799"/>
                  <a:gd name="T25" fmla="*/ 1619 h 4801"/>
                  <a:gd name="T26" fmla="*/ 3310 w 4799"/>
                  <a:gd name="T27" fmla="*/ 1638 h 4801"/>
                  <a:gd name="T28" fmla="*/ 2888 w 4799"/>
                  <a:gd name="T29" fmla="*/ 2375 h 4801"/>
                  <a:gd name="T30" fmla="*/ 2430 w 4799"/>
                  <a:gd name="T31" fmla="*/ 717 h 4801"/>
                  <a:gd name="T32" fmla="*/ 1345 w 4799"/>
                  <a:gd name="T33" fmla="*/ 1719 h 4801"/>
                  <a:gd name="T34" fmla="*/ 1936 w 4799"/>
                  <a:gd name="T35" fmla="*/ 1792 h 4801"/>
                  <a:gd name="T36" fmla="*/ 2006 w 4799"/>
                  <a:gd name="T37" fmla="*/ 1729 h 4801"/>
                  <a:gd name="T38" fmla="*/ 2746 w 4799"/>
                  <a:gd name="T39" fmla="*/ 1674 h 4801"/>
                  <a:gd name="T40" fmla="*/ 2362 w 4799"/>
                  <a:gd name="T41" fmla="*/ 2213 h 4801"/>
                  <a:gd name="T42" fmla="*/ 2049 w 4799"/>
                  <a:gd name="T43" fmla="*/ 3076 h 4801"/>
                  <a:gd name="T44" fmla="*/ 2638 w 4799"/>
                  <a:gd name="T45" fmla="*/ 3141 h 4801"/>
                  <a:gd name="T46" fmla="*/ 2703 w 4799"/>
                  <a:gd name="T47" fmla="*/ 2961 h 4801"/>
                  <a:gd name="T48" fmla="*/ 3440 w 4799"/>
                  <a:gd name="T49" fmla="*/ 1638 h 4801"/>
                  <a:gd name="T50" fmla="*/ 2430 w 4799"/>
                  <a:gd name="T51" fmla="*/ 717 h 4801"/>
                  <a:gd name="T52" fmla="*/ 2399 w 4799"/>
                  <a:gd name="T53" fmla="*/ 4670 h 4801"/>
                  <a:gd name="T54" fmla="*/ 2399 w 4799"/>
                  <a:gd name="T55" fmla="*/ 130 h 4801"/>
                  <a:gd name="T56" fmla="*/ 2399 w 4799"/>
                  <a:gd name="T57" fmla="*/ 4670 h 4801"/>
                  <a:gd name="T58" fmla="*/ 2399 w 4799"/>
                  <a:gd name="T59" fmla="*/ 0 h 4801"/>
                  <a:gd name="T60" fmla="*/ 0 w 4799"/>
                  <a:gd name="T61" fmla="*/ 2400 h 4801"/>
                  <a:gd name="T62" fmla="*/ 4799 w 4799"/>
                  <a:gd name="T63" fmla="*/ 2400 h 4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9" h="4801">
                    <a:moveTo>
                      <a:pt x="2381" y="3966"/>
                    </a:moveTo>
                    <a:lnTo>
                      <a:pt x="2381" y="3966"/>
                    </a:lnTo>
                    <a:cubicBezTo>
                      <a:pt x="2224" y="3966"/>
                      <a:pt x="2091" y="3841"/>
                      <a:pt x="2091" y="3693"/>
                    </a:cubicBezTo>
                    <a:cubicBezTo>
                      <a:pt x="2091" y="3538"/>
                      <a:pt x="2221" y="3412"/>
                      <a:pt x="2381" y="3412"/>
                    </a:cubicBezTo>
                    <a:cubicBezTo>
                      <a:pt x="2541" y="3412"/>
                      <a:pt x="2671" y="3534"/>
                      <a:pt x="2671" y="3684"/>
                    </a:cubicBezTo>
                    <a:cubicBezTo>
                      <a:pt x="2671" y="3839"/>
                      <a:pt x="2541" y="3966"/>
                      <a:pt x="2381" y="3966"/>
                    </a:cubicBezTo>
                    <a:lnTo>
                      <a:pt x="2381" y="3966"/>
                    </a:lnTo>
                    <a:close/>
                    <a:moveTo>
                      <a:pt x="2381" y="3282"/>
                    </a:moveTo>
                    <a:lnTo>
                      <a:pt x="2381" y="3282"/>
                    </a:lnTo>
                    <a:cubicBezTo>
                      <a:pt x="2149" y="3282"/>
                      <a:pt x="1961" y="3466"/>
                      <a:pt x="1961" y="3693"/>
                    </a:cubicBezTo>
                    <a:cubicBezTo>
                      <a:pt x="1961" y="3915"/>
                      <a:pt x="2149" y="4096"/>
                      <a:pt x="2381" y="4096"/>
                    </a:cubicBezTo>
                    <a:cubicBezTo>
                      <a:pt x="2612" y="4096"/>
                      <a:pt x="2801" y="3911"/>
                      <a:pt x="2801" y="3684"/>
                    </a:cubicBezTo>
                    <a:cubicBezTo>
                      <a:pt x="2801" y="3463"/>
                      <a:pt x="2612" y="3282"/>
                      <a:pt x="2381" y="3282"/>
                    </a:cubicBezTo>
                    <a:lnTo>
                      <a:pt x="2381" y="3282"/>
                    </a:lnTo>
                    <a:close/>
                    <a:moveTo>
                      <a:pt x="2888" y="2375"/>
                    </a:moveTo>
                    <a:lnTo>
                      <a:pt x="2888" y="2375"/>
                    </a:lnTo>
                    <a:cubicBezTo>
                      <a:pt x="2650" y="2586"/>
                      <a:pt x="2573" y="2678"/>
                      <a:pt x="2573" y="2961"/>
                    </a:cubicBezTo>
                    <a:lnTo>
                      <a:pt x="2573" y="3011"/>
                    </a:lnTo>
                    <a:lnTo>
                      <a:pt x="2180" y="3011"/>
                    </a:lnTo>
                    <a:lnTo>
                      <a:pt x="2180" y="2908"/>
                    </a:lnTo>
                    <a:cubicBezTo>
                      <a:pt x="2180" y="2645"/>
                      <a:pt x="2241" y="2510"/>
                      <a:pt x="2452" y="2307"/>
                    </a:cubicBezTo>
                    <a:lnTo>
                      <a:pt x="2651" y="2117"/>
                    </a:lnTo>
                    <a:cubicBezTo>
                      <a:pt x="2763" y="2014"/>
                      <a:pt x="2876" y="1881"/>
                      <a:pt x="2876" y="1674"/>
                    </a:cubicBezTo>
                    <a:cubicBezTo>
                      <a:pt x="2876" y="1395"/>
                      <a:pt x="2678" y="1200"/>
                      <a:pt x="2394" y="1200"/>
                    </a:cubicBezTo>
                    <a:cubicBezTo>
                      <a:pt x="2099" y="1200"/>
                      <a:pt x="1920" y="1424"/>
                      <a:pt x="1883" y="1656"/>
                    </a:cubicBezTo>
                    <a:lnTo>
                      <a:pt x="1470" y="1619"/>
                    </a:lnTo>
                    <a:cubicBezTo>
                      <a:pt x="1554" y="1148"/>
                      <a:pt x="1924" y="847"/>
                      <a:pt x="2430" y="847"/>
                    </a:cubicBezTo>
                    <a:cubicBezTo>
                      <a:pt x="2868" y="847"/>
                      <a:pt x="3310" y="1091"/>
                      <a:pt x="3310" y="1638"/>
                    </a:cubicBezTo>
                    <a:cubicBezTo>
                      <a:pt x="3310" y="1990"/>
                      <a:pt x="3158" y="2140"/>
                      <a:pt x="2888" y="2375"/>
                    </a:cubicBezTo>
                    <a:lnTo>
                      <a:pt x="2888" y="2375"/>
                    </a:lnTo>
                    <a:close/>
                    <a:moveTo>
                      <a:pt x="2430" y="717"/>
                    </a:moveTo>
                    <a:lnTo>
                      <a:pt x="2430" y="717"/>
                    </a:lnTo>
                    <a:cubicBezTo>
                      <a:pt x="1831" y="717"/>
                      <a:pt x="1399" y="1091"/>
                      <a:pt x="1331" y="1670"/>
                    </a:cubicBezTo>
                    <a:cubicBezTo>
                      <a:pt x="1329" y="1688"/>
                      <a:pt x="1334" y="1705"/>
                      <a:pt x="1345" y="1719"/>
                    </a:cubicBezTo>
                    <a:cubicBezTo>
                      <a:pt x="1356" y="1733"/>
                      <a:pt x="1372" y="1741"/>
                      <a:pt x="1390" y="1743"/>
                    </a:cubicBezTo>
                    <a:lnTo>
                      <a:pt x="1936" y="1792"/>
                    </a:lnTo>
                    <a:cubicBezTo>
                      <a:pt x="1953" y="1793"/>
                      <a:pt x="1971" y="1788"/>
                      <a:pt x="1984" y="1776"/>
                    </a:cubicBezTo>
                    <a:cubicBezTo>
                      <a:pt x="1998" y="1764"/>
                      <a:pt x="2006" y="1747"/>
                      <a:pt x="2006" y="1729"/>
                    </a:cubicBezTo>
                    <a:cubicBezTo>
                      <a:pt x="2014" y="1531"/>
                      <a:pt x="2149" y="1330"/>
                      <a:pt x="2394" y="1330"/>
                    </a:cubicBezTo>
                    <a:cubicBezTo>
                      <a:pt x="2608" y="1330"/>
                      <a:pt x="2746" y="1465"/>
                      <a:pt x="2746" y="1674"/>
                    </a:cubicBezTo>
                    <a:cubicBezTo>
                      <a:pt x="2746" y="1822"/>
                      <a:pt x="2673" y="1920"/>
                      <a:pt x="2562" y="2022"/>
                    </a:cubicBezTo>
                    <a:lnTo>
                      <a:pt x="2362" y="2213"/>
                    </a:lnTo>
                    <a:cubicBezTo>
                      <a:pt x="2126" y="2440"/>
                      <a:pt x="2049" y="2609"/>
                      <a:pt x="2049" y="2908"/>
                    </a:cubicBezTo>
                    <a:lnTo>
                      <a:pt x="2049" y="3076"/>
                    </a:lnTo>
                    <a:cubicBezTo>
                      <a:pt x="2049" y="3112"/>
                      <a:pt x="2079" y="3141"/>
                      <a:pt x="2115" y="3141"/>
                    </a:cubicBezTo>
                    <a:lnTo>
                      <a:pt x="2638" y="3141"/>
                    </a:lnTo>
                    <a:cubicBezTo>
                      <a:pt x="2674" y="3141"/>
                      <a:pt x="2703" y="3112"/>
                      <a:pt x="2703" y="3076"/>
                    </a:cubicBezTo>
                    <a:lnTo>
                      <a:pt x="2703" y="2961"/>
                    </a:lnTo>
                    <a:cubicBezTo>
                      <a:pt x="2703" y="2732"/>
                      <a:pt x="2748" y="2673"/>
                      <a:pt x="2974" y="2473"/>
                    </a:cubicBezTo>
                    <a:cubicBezTo>
                      <a:pt x="3264" y="2220"/>
                      <a:pt x="3440" y="2038"/>
                      <a:pt x="3440" y="1638"/>
                    </a:cubicBezTo>
                    <a:cubicBezTo>
                      <a:pt x="3440" y="1179"/>
                      <a:pt x="3128" y="717"/>
                      <a:pt x="2430" y="717"/>
                    </a:cubicBezTo>
                    <a:lnTo>
                      <a:pt x="2430" y="717"/>
                    </a:lnTo>
                    <a:close/>
                    <a:moveTo>
                      <a:pt x="2399" y="4670"/>
                    </a:moveTo>
                    <a:lnTo>
                      <a:pt x="2399" y="4670"/>
                    </a:lnTo>
                    <a:cubicBezTo>
                      <a:pt x="1148" y="4670"/>
                      <a:pt x="130" y="3652"/>
                      <a:pt x="130" y="2400"/>
                    </a:cubicBezTo>
                    <a:cubicBezTo>
                      <a:pt x="130" y="1149"/>
                      <a:pt x="1148" y="130"/>
                      <a:pt x="2399" y="130"/>
                    </a:cubicBezTo>
                    <a:cubicBezTo>
                      <a:pt x="3651" y="130"/>
                      <a:pt x="4669" y="1149"/>
                      <a:pt x="4669" y="2400"/>
                    </a:cubicBezTo>
                    <a:cubicBezTo>
                      <a:pt x="4669" y="3652"/>
                      <a:pt x="3651" y="4670"/>
                      <a:pt x="2399" y="4670"/>
                    </a:cubicBezTo>
                    <a:lnTo>
                      <a:pt x="2399" y="4670"/>
                    </a:lnTo>
                    <a:close/>
                    <a:moveTo>
                      <a:pt x="2399" y="0"/>
                    </a:moveTo>
                    <a:lnTo>
                      <a:pt x="2399" y="0"/>
                    </a:lnTo>
                    <a:cubicBezTo>
                      <a:pt x="1076" y="0"/>
                      <a:pt x="0" y="1077"/>
                      <a:pt x="0" y="2400"/>
                    </a:cubicBezTo>
                    <a:cubicBezTo>
                      <a:pt x="0" y="3724"/>
                      <a:pt x="1076" y="4801"/>
                      <a:pt x="2399" y="4801"/>
                    </a:cubicBezTo>
                    <a:cubicBezTo>
                      <a:pt x="3723" y="4801"/>
                      <a:pt x="4799" y="3724"/>
                      <a:pt x="4799" y="2400"/>
                    </a:cubicBezTo>
                    <a:cubicBezTo>
                      <a:pt x="4799" y="1077"/>
                      <a:pt x="3723" y="0"/>
                      <a:pt x="2399" y="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id="{72E6FD12-31E6-4EC2-94BD-9D4B0567E660}"/>
                </a:ext>
              </a:extLst>
            </p:cNvPr>
            <p:cNvGrpSpPr/>
            <p:nvPr/>
          </p:nvGrpSpPr>
          <p:grpSpPr>
            <a:xfrm>
              <a:off x="6495194" y="1610482"/>
              <a:ext cx="1594762" cy="1922536"/>
              <a:chOff x="6495194" y="1610482"/>
              <a:chExt cx="1594762" cy="1922536"/>
            </a:xfrm>
          </p:grpSpPr>
          <p:sp>
            <p:nvSpPr>
              <p:cNvPr id="30" name="Freeform 17">
                <a:extLst>
                  <a:ext uri="{FF2B5EF4-FFF2-40B4-BE49-F238E27FC236}">
                    <a16:creationId xmlns:a16="http://schemas.microsoft.com/office/drawing/2014/main" id="{F07FDE56-FFDD-4D4D-BB43-B242948578F7}"/>
                  </a:ext>
                </a:extLst>
              </p:cNvPr>
              <p:cNvSpPr>
                <a:spLocks noChangeAspect="1" noEditPoints="1"/>
              </p:cNvSpPr>
              <p:nvPr>
                <p:custDataLst>
                  <p:tags r:id="rId6"/>
                </p:custDataLst>
              </p:nvPr>
            </p:nvSpPr>
            <p:spPr bwMode="auto">
              <a:xfrm>
                <a:off x="6771460" y="2086150"/>
                <a:ext cx="1042230"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TextBox 73">
                <a:extLst>
                  <a:ext uri="{FF2B5EF4-FFF2-40B4-BE49-F238E27FC236}">
                    <a16:creationId xmlns:a16="http://schemas.microsoft.com/office/drawing/2014/main" id="{29102AF6-4DEE-408F-B953-10F61CE0E224}"/>
                  </a:ext>
                </a:extLst>
              </p:cNvPr>
              <p:cNvSpPr txBox="1"/>
              <p:nvPr>
                <p:custDataLst>
                  <p:tags r:id="rId7"/>
                </p:custDataLst>
              </p:nvPr>
            </p:nvSpPr>
            <p:spPr>
              <a:xfrm>
                <a:off x="6495194" y="1610482"/>
                <a:ext cx="1594762" cy="369332"/>
              </a:xfrm>
              <a:prstGeom prst="rect">
                <a:avLst/>
              </a:prstGeom>
              <a:solidFill>
                <a:srgbClr val="D7EAA0"/>
              </a:solidFill>
              <a:ln>
                <a:solidFill>
                  <a:schemeClr val="tx1"/>
                </a:solidFill>
              </a:ln>
            </p:spPr>
            <p:txBody>
              <a:bodyPr wrap="square" rtlCol="0">
                <a:spAutoFit/>
              </a:bodyPr>
              <a:lstStyle/>
              <a:p>
                <a:pPr algn="ctr"/>
                <a:r>
                  <a:rPr lang="en-US" sz="1800" dirty="0"/>
                  <a:t>PROC IMPORT</a:t>
                </a:r>
              </a:p>
            </p:txBody>
          </p:sp>
          <p:sp>
            <p:nvSpPr>
              <p:cNvPr id="75" name="TextBox 74">
                <a:extLst>
                  <a:ext uri="{FF2B5EF4-FFF2-40B4-BE49-F238E27FC236}">
                    <a16:creationId xmlns:a16="http://schemas.microsoft.com/office/drawing/2014/main" id="{636BA2C8-A2F4-47FB-B545-25EE96C88B67}"/>
                  </a:ext>
                </a:extLst>
              </p:cNvPr>
              <p:cNvSpPr txBox="1"/>
              <p:nvPr>
                <p:custDataLst>
                  <p:tags r:id="rId8"/>
                </p:custDataLst>
              </p:nvPr>
            </p:nvSpPr>
            <p:spPr>
              <a:xfrm>
                <a:off x="6668501" y="3163686"/>
                <a:ext cx="1248148" cy="369332"/>
              </a:xfrm>
              <a:prstGeom prst="rect">
                <a:avLst/>
              </a:prstGeom>
              <a:solidFill>
                <a:srgbClr val="D7EAA0"/>
              </a:solidFill>
              <a:ln>
                <a:solidFill>
                  <a:schemeClr val="tx1"/>
                </a:solidFill>
              </a:ln>
            </p:spPr>
            <p:txBody>
              <a:bodyPr wrap="square" rtlCol="0">
                <a:spAutoFit/>
              </a:bodyPr>
              <a:lstStyle/>
              <a:p>
                <a:pPr algn="ctr"/>
                <a:r>
                  <a:rPr lang="en-US" sz="1800" dirty="0"/>
                  <a:t>PROC </a:t>
                </a:r>
                <a:r>
                  <a:rPr lang="en-US" dirty="0"/>
                  <a:t>SQL</a:t>
                </a:r>
                <a:endParaRPr lang="en-US" sz="1800" dirty="0"/>
              </a:p>
            </p:txBody>
          </p:sp>
        </p:grpSp>
      </p:grpSp>
    </p:spTree>
    <p:custDataLst>
      <p:tags r:id="rId1"/>
    </p:custDataLst>
    <p:extLst>
      <p:ext uri="{BB962C8B-B14F-4D97-AF65-F5344CB8AC3E}">
        <p14:creationId xmlns:p14="http://schemas.microsoft.com/office/powerpoint/2010/main" val="222575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Saving Tasks and Utilities</a:t>
            </a:r>
          </a:p>
        </p:txBody>
      </p:sp>
      <p:grpSp>
        <p:nvGrpSpPr>
          <p:cNvPr id="3" name="Group 2">
            <a:extLst>
              <a:ext uri="{FF2B5EF4-FFF2-40B4-BE49-F238E27FC236}">
                <a16:creationId xmlns:a16="http://schemas.microsoft.com/office/drawing/2014/main" id="{7731373F-C385-45D6-90DC-7C45BBED9120}"/>
              </a:ext>
            </a:extLst>
          </p:cNvPr>
          <p:cNvGrpSpPr/>
          <p:nvPr>
            <p:custDataLst>
              <p:tags r:id="rId3"/>
            </p:custDataLst>
          </p:nvPr>
        </p:nvGrpSpPr>
        <p:grpSpPr>
          <a:xfrm>
            <a:off x="3408492" y="1934274"/>
            <a:ext cx="4174866" cy="2096464"/>
            <a:chOff x="2484567" y="1934274"/>
            <a:chExt cx="4174866" cy="2096464"/>
          </a:xfrm>
        </p:grpSpPr>
        <p:sp>
          <p:nvSpPr>
            <p:cNvPr id="61" name="Rectangle 60">
              <a:extLst>
                <a:ext uri="{FF2B5EF4-FFF2-40B4-BE49-F238E27FC236}">
                  <a16:creationId xmlns:a16="http://schemas.microsoft.com/office/drawing/2014/main" id="{329C99B5-DA5E-4884-91F0-16935AA39519}"/>
                </a:ext>
              </a:extLst>
            </p:cNvPr>
            <p:cNvSpPr/>
            <p:nvPr>
              <p:custDataLst>
                <p:tags r:id="rId10"/>
              </p:custDataLst>
            </p:nvPr>
          </p:nvSpPr>
          <p:spPr>
            <a:xfrm>
              <a:off x="2484567" y="2650610"/>
              <a:ext cx="10972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.CQY</a:t>
              </a:r>
            </a:p>
          </p:txBody>
        </p:sp>
        <p:sp>
          <p:nvSpPr>
            <p:cNvPr id="59" name="Rectangle 58">
              <a:extLst>
                <a:ext uri="{FF2B5EF4-FFF2-40B4-BE49-F238E27FC236}">
                  <a16:creationId xmlns:a16="http://schemas.microsoft.com/office/drawing/2014/main" id="{6101791F-99C2-4FEF-9677-962FF5E954CF}"/>
                </a:ext>
              </a:extLst>
            </p:cNvPr>
            <p:cNvSpPr/>
            <p:nvPr>
              <p:custDataLst>
                <p:tags r:id="rId11"/>
              </p:custDataLst>
            </p:nvPr>
          </p:nvSpPr>
          <p:spPr>
            <a:xfrm>
              <a:off x="2484567" y="3390658"/>
              <a:ext cx="10972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.CTL</a:t>
              </a:r>
            </a:p>
          </p:txBody>
        </p:sp>
        <p:sp>
          <p:nvSpPr>
            <p:cNvPr id="71" name="Rectangle 70">
              <a:extLst>
                <a:ext uri="{FF2B5EF4-FFF2-40B4-BE49-F238E27FC236}">
                  <a16:creationId xmlns:a16="http://schemas.microsoft.com/office/drawing/2014/main" id="{271E9C09-1E93-4971-AB23-D3EB32A396F9}"/>
                </a:ext>
              </a:extLst>
            </p:cNvPr>
            <p:cNvSpPr/>
            <p:nvPr>
              <p:custDataLst>
                <p:tags r:id="rId12"/>
              </p:custDataLst>
            </p:nvPr>
          </p:nvSpPr>
          <p:spPr>
            <a:xfrm>
              <a:off x="3529165" y="3390658"/>
              <a:ext cx="2834640" cy="64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Import Data</a:t>
              </a:r>
            </a:p>
          </p:txBody>
        </p:sp>
        <p:sp>
          <p:nvSpPr>
            <p:cNvPr id="74" name="Oval 73">
              <a:extLst>
                <a:ext uri="{FF2B5EF4-FFF2-40B4-BE49-F238E27FC236}">
                  <a16:creationId xmlns:a16="http://schemas.microsoft.com/office/drawing/2014/main" id="{294EBBA1-D501-4650-933E-F417DBF93F81}"/>
                </a:ext>
              </a:extLst>
            </p:cNvPr>
            <p:cNvSpPr/>
            <p:nvPr>
              <p:custDataLst>
                <p:tags r:id="rId13"/>
              </p:custDataLst>
            </p:nvPr>
          </p:nvSpPr>
          <p:spPr>
            <a:xfrm>
              <a:off x="3233179" y="3431856"/>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Rectangle 83">
              <a:extLst>
                <a:ext uri="{FF2B5EF4-FFF2-40B4-BE49-F238E27FC236}">
                  <a16:creationId xmlns:a16="http://schemas.microsoft.com/office/drawing/2014/main" id="{A58EB74B-8C2F-4200-B50C-A8D56C42CD7D}"/>
                </a:ext>
              </a:extLst>
            </p:cNvPr>
            <p:cNvSpPr/>
            <p:nvPr>
              <p:custDataLst>
                <p:tags r:id="rId14"/>
              </p:custDataLst>
            </p:nvPr>
          </p:nvSpPr>
          <p:spPr>
            <a:xfrm>
              <a:off x="3815410" y="3524703"/>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sp>
          <p:nvSpPr>
            <p:cNvPr id="82" name="Freeform 16">
              <a:extLst>
                <a:ext uri="{FF2B5EF4-FFF2-40B4-BE49-F238E27FC236}">
                  <a16:creationId xmlns:a16="http://schemas.microsoft.com/office/drawing/2014/main" id="{C62C0062-1644-4F00-AE7E-CF6348887CBA}"/>
                </a:ext>
              </a:extLst>
            </p:cNvPr>
            <p:cNvSpPr>
              <a:spLocks noChangeAspect="1" noEditPoints="1"/>
            </p:cNvSpPr>
            <p:nvPr>
              <p:custDataLst>
                <p:tags r:id="rId15"/>
              </p:custDataLst>
            </p:nvPr>
          </p:nvSpPr>
          <p:spPr bwMode="auto">
            <a:xfrm>
              <a:off x="3348694" y="3531155"/>
              <a:ext cx="315744" cy="368453"/>
            </a:xfrm>
            <a:custGeom>
              <a:avLst/>
              <a:gdLst>
                <a:gd name="T0" fmla="*/ 2402 w 4935"/>
                <a:gd name="T1" fmla="*/ 202 h 5760"/>
                <a:gd name="T2" fmla="*/ 2289 w 4935"/>
                <a:gd name="T3" fmla="*/ 269 h 5760"/>
                <a:gd name="T4" fmla="*/ 227 w 4935"/>
                <a:gd name="T5" fmla="*/ 2341 h 5760"/>
                <a:gd name="T6" fmla="*/ 1233 w 4935"/>
                <a:gd name="T7" fmla="*/ 2376 h 5760"/>
                <a:gd name="T8" fmla="*/ 1295 w 4935"/>
                <a:gd name="T9" fmla="*/ 2437 h 5760"/>
                <a:gd name="T10" fmla="*/ 1304 w 4935"/>
                <a:gd name="T11" fmla="*/ 5339 h 5760"/>
                <a:gd name="T12" fmla="*/ 1365 w 4935"/>
                <a:gd name="T13" fmla="*/ 5469 h 5760"/>
                <a:gd name="T14" fmla="*/ 1479 w 4935"/>
                <a:gd name="T15" fmla="*/ 5549 h 5760"/>
                <a:gd name="T16" fmla="*/ 1889 w 4935"/>
                <a:gd name="T17" fmla="*/ 5566 h 5760"/>
                <a:gd name="T18" fmla="*/ 1529 w 4935"/>
                <a:gd name="T19" fmla="*/ 4517 h 5760"/>
                <a:gd name="T20" fmla="*/ 1468 w 4935"/>
                <a:gd name="T21" fmla="*/ 4454 h 5760"/>
                <a:gd name="T22" fmla="*/ 1480 w 4935"/>
                <a:gd name="T23" fmla="*/ 4336 h 5760"/>
                <a:gd name="T24" fmla="*/ 2310 w 4935"/>
                <a:gd name="T25" fmla="*/ 3482 h 5760"/>
                <a:gd name="T26" fmla="*/ 2414 w 4935"/>
                <a:gd name="T27" fmla="*/ 3423 h 5760"/>
                <a:gd name="T28" fmla="*/ 2533 w 4935"/>
                <a:gd name="T29" fmla="*/ 3423 h 5760"/>
                <a:gd name="T30" fmla="*/ 2638 w 4935"/>
                <a:gd name="T31" fmla="*/ 3482 h 5760"/>
                <a:gd name="T32" fmla="*/ 3467 w 4935"/>
                <a:gd name="T33" fmla="*/ 4336 h 5760"/>
                <a:gd name="T34" fmla="*/ 3479 w 4935"/>
                <a:gd name="T35" fmla="*/ 4454 h 5760"/>
                <a:gd name="T36" fmla="*/ 3418 w 4935"/>
                <a:gd name="T37" fmla="*/ 4517 h 5760"/>
                <a:gd name="T38" fmla="*/ 3066 w 4935"/>
                <a:gd name="T39" fmla="*/ 5566 h 5760"/>
                <a:gd name="T40" fmla="*/ 3476 w 4935"/>
                <a:gd name="T41" fmla="*/ 5549 h 5760"/>
                <a:gd name="T42" fmla="*/ 3591 w 4935"/>
                <a:gd name="T43" fmla="*/ 5469 h 5760"/>
                <a:gd name="T44" fmla="*/ 3650 w 4935"/>
                <a:gd name="T45" fmla="*/ 5339 h 5760"/>
                <a:gd name="T46" fmla="*/ 3661 w 4935"/>
                <a:gd name="T47" fmla="*/ 2437 h 5760"/>
                <a:gd name="T48" fmla="*/ 3722 w 4935"/>
                <a:gd name="T49" fmla="*/ 2376 h 5760"/>
                <a:gd name="T50" fmla="*/ 4707 w 4935"/>
                <a:gd name="T51" fmla="*/ 2341 h 5760"/>
                <a:gd name="T52" fmla="*/ 2645 w 4935"/>
                <a:gd name="T53" fmla="*/ 269 h 5760"/>
                <a:gd name="T54" fmla="*/ 2531 w 4935"/>
                <a:gd name="T55" fmla="*/ 202 h 5760"/>
                <a:gd name="T56" fmla="*/ 2524 w 4935"/>
                <a:gd name="T57" fmla="*/ 3 h 5760"/>
                <a:gd name="T58" fmla="*/ 2688 w 4935"/>
                <a:gd name="T59" fmla="*/ 58 h 5760"/>
                <a:gd name="T60" fmla="*/ 4804 w 4935"/>
                <a:gd name="T61" fmla="*/ 2152 h 5760"/>
                <a:gd name="T62" fmla="*/ 4900 w 4935"/>
                <a:gd name="T63" fmla="*/ 2295 h 5760"/>
                <a:gd name="T64" fmla="*/ 4935 w 4935"/>
                <a:gd name="T65" fmla="*/ 2468 h 5760"/>
                <a:gd name="T66" fmla="*/ 4895 w 4935"/>
                <a:gd name="T67" fmla="*/ 2545 h 5760"/>
                <a:gd name="T68" fmla="*/ 3849 w 4935"/>
                <a:gd name="T69" fmla="*/ 2564 h 5760"/>
                <a:gd name="T70" fmla="*/ 3830 w 4935"/>
                <a:gd name="T71" fmla="*/ 5427 h 5760"/>
                <a:gd name="T72" fmla="*/ 3734 w 4935"/>
                <a:gd name="T73" fmla="*/ 5598 h 5760"/>
                <a:gd name="T74" fmla="*/ 3577 w 4935"/>
                <a:gd name="T75" fmla="*/ 5716 h 5760"/>
                <a:gd name="T76" fmla="*/ 3380 w 4935"/>
                <a:gd name="T77" fmla="*/ 5760 h 5760"/>
                <a:gd name="T78" fmla="*/ 2921 w 4935"/>
                <a:gd name="T79" fmla="*/ 5748 h 5760"/>
                <a:gd name="T80" fmla="*/ 2875 w 4935"/>
                <a:gd name="T81" fmla="*/ 5688 h 5760"/>
                <a:gd name="T82" fmla="*/ 2877 w 4935"/>
                <a:gd name="T83" fmla="*/ 4393 h 5760"/>
                <a:gd name="T84" fmla="*/ 2938 w 4935"/>
                <a:gd name="T85" fmla="*/ 4332 h 5760"/>
                <a:gd name="T86" fmla="*/ 2500 w 4935"/>
                <a:gd name="T87" fmla="*/ 3620 h 5760"/>
                <a:gd name="T88" fmla="*/ 2482 w 4935"/>
                <a:gd name="T89" fmla="*/ 3610 h 5760"/>
                <a:gd name="T90" fmla="*/ 2469 w 4935"/>
                <a:gd name="T91" fmla="*/ 3608 h 5760"/>
                <a:gd name="T92" fmla="*/ 2453 w 4935"/>
                <a:gd name="T93" fmla="*/ 3615 h 5760"/>
                <a:gd name="T94" fmla="*/ 1987 w 4935"/>
                <a:gd name="T95" fmla="*/ 4327 h 5760"/>
                <a:gd name="T96" fmla="*/ 2065 w 4935"/>
                <a:gd name="T97" fmla="*/ 4367 h 5760"/>
                <a:gd name="T98" fmla="*/ 2083 w 4935"/>
                <a:gd name="T99" fmla="*/ 5662 h 5760"/>
                <a:gd name="T100" fmla="*/ 2044 w 4935"/>
                <a:gd name="T101" fmla="*/ 5741 h 5760"/>
                <a:gd name="T102" fmla="*/ 1575 w 4935"/>
                <a:gd name="T103" fmla="*/ 5760 h 5760"/>
                <a:gd name="T104" fmla="*/ 1377 w 4935"/>
                <a:gd name="T105" fmla="*/ 5716 h 5760"/>
                <a:gd name="T106" fmla="*/ 1220 w 4935"/>
                <a:gd name="T107" fmla="*/ 5598 h 5760"/>
                <a:gd name="T108" fmla="*/ 1124 w 4935"/>
                <a:gd name="T109" fmla="*/ 5427 h 5760"/>
                <a:gd name="T110" fmla="*/ 1105 w 4935"/>
                <a:gd name="T111" fmla="*/ 2564 h 5760"/>
                <a:gd name="T112" fmla="*/ 40 w 4935"/>
                <a:gd name="T113" fmla="*/ 2545 h 5760"/>
                <a:gd name="T114" fmla="*/ 0 w 4935"/>
                <a:gd name="T115" fmla="*/ 2468 h 5760"/>
                <a:gd name="T116" fmla="*/ 33 w 4935"/>
                <a:gd name="T117" fmla="*/ 2295 h 5760"/>
                <a:gd name="T118" fmla="*/ 129 w 4935"/>
                <a:gd name="T119" fmla="*/ 2152 h 5760"/>
                <a:gd name="T120" fmla="*/ 2247 w 4935"/>
                <a:gd name="T121" fmla="*/ 58 h 5760"/>
                <a:gd name="T122" fmla="*/ 2409 w 4935"/>
                <a:gd name="T123" fmla="*/ 3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35" h="5760">
                  <a:moveTo>
                    <a:pt x="2488" y="195"/>
                  </a:moveTo>
                  <a:lnTo>
                    <a:pt x="2446" y="195"/>
                  </a:lnTo>
                  <a:lnTo>
                    <a:pt x="2402" y="202"/>
                  </a:lnTo>
                  <a:lnTo>
                    <a:pt x="2362" y="216"/>
                  </a:lnTo>
                  <a:lnTo>
                    <a:pt x="2324" y="239"/>
                  </a:lnTo>
                  <a:lnTo>
                    <a:pt x="2289" y="269"/>
                  </a:lnTo>
                  <a:lnTo>
                    <a:pt x="267" y="2288"/>
                  </a:lnTo>
                  <a:lnTo>
                    <a:pt x="246" y="2314"/>
                  </a:lnTo>
                  <a:lnTo>
                    <a:pt x="227" y="2341"/>
                  </a:lnTo>
                  <a:lnTo>
                    <a:pt x="213" y="2370"/>
                  </a:lnTo>
                  <a:lnTo>
                    <a:pt x="1203" y="2370"/>
                  </a:lnTo>
                  <a:lnTo>
                    <a:pt x="1233" y="2376"/>
                  </a:lnTo>
                  <a:lnTo>
                    <a:pt x="1260" y="2390"/>
                  </a:lnTo>
                  <a:lnTo>
                    <a:pt x="1281" y="2410"/>
                  </a:lnTo>
                  <a:lnTo>
                    <a:pt x="1295" y="2437"/>
                  </a:lnTo>
                  <a:lnTo>
                    <a:pt x="1299" y="2468"/>
                  </a:lnTo>
                  <a:lnTo>
                    <a:pt x="1299" y="5290"/>
                  </a:lnTo>
                  <a:lnTo>
                    <a:pt x="1304" y="5339"/>
                  </a:lnTo>
                  <a:lnTo>
                    <a:pt x="1316" y="5386"/>
                  </a:lnTo>
                  <a:lnTo>
                    <a:pt x="1337" y="5430"/>
                  </a:lnTo>
                  <a:lnTo>
                    <a:pt x="1365" y="5469"/>
                  </a:lnTo>
                  <a:lnTo>
                    <a:pt x="1398" y="5502"/>
                  </a:lnTo>
                  <a:lnTo>
                    <a:pt x="1437" y="5528"/>
                  </a:lnTo>
                  <a:lnTo>
                    <a:pt x="1479" y="5549"/>
                  </a:lnTo>
                  <a:lnTo>
                    <a:pt x="1526" y="5561"/>
                  </a:lnTo>
                  <a:lnTo>
                    <a:pt x="1575" y="5566"/>
                  </a:lnTo>
                  <a:lnTo>
                    <a:pt x="1889" y="5566"/>
                  </a:lnTo>
                  <a:lnTo>
                    <a:pt x="1889" y="4521"/>
                  </a:lnTo>
                  <a:lnTo>
                    <a:pt x="1561" y="4521"/>
                  </a:lnTo>
                  <a:lnTo>
                    <a:pt x="1529" y="4517"/>
                  </a:lnTo>
                  <a:lnTo>
                    <a:pt x="1503" y="4503"/>
                  </a:lnTo>
                  <a:lnTo>
                    <a:pt x="1482" y="4482"/>
                  </a:lnTo>
                  <a:lnTo>
                    <a:pt x="1468" y="4454"/>
                  </a:lnTo>
                  <a:lnTo>
                    <a:pt x="1463" y="4425"/>
                  </a:lnTo>
                  <a:lnTo>
                    <a:pt x="1468" y="4379"/>
                  </a:lnTo>
                  <a:lnTo>
                    <a:pt x="1480" y="4336"/>
                  </a:lnTo>
                  <a:lnTo>
                    <a:pt x="1501" y="4296"/>
                  </a:lnTo>
                  <a:lnTo>
                    <a:pt x="1531" y="4261"/>
                  </a:lnTo>
                  <a:lnTo>
                    <a:pt x="2310" y="3482"/>
                  </a:lnTo>
                  <a:lnTo>
                    <a:pt x="2341" y="3456"/>
                  </a:lnTo>
                  <a:lnTo>
                    <a:pt x="2376" y="3437"/>
                  </a:lnTo>
                  <a:lnTo>
                    <a:pt x="2414" y="3423"/>
                  </a:lnTo>
                  <a:lnTo>
                    <a:pt x="2453" y="3418"/>
                  </a:lnTo>
                  <a:lnTo>
                    <a:pt x="2493" y="3418"/>
                  </a:lnTo>
                  <a:lnTo>
                    <a:pt x="2533" y="3423"/>
                  </a:lnTo>
                  <a:lnTo>
                    <a:pt x="2572" y="3437"/>
                  </a:lnTo>
                  <a:lnTo>
                    <a:pt x="2606" y="3456"/>
                  </a:lnTo>
                  <a:lnTo>
                    <a:pt x="2638" y="3482"/>
                  </a:lnTo>
                  <a:lnTo>
                    <a:pt x="3416" y="4261"/>
                  </a:lnTo>
                  <a:lnTo>
                    <a:pt x="3444" y="4296"/>
                  </a:lnTo>
                  <a:lnTo>
                    <a:pt x="3467" y="4336"/>
                  </a:lnTo>
                  <a:lnTo>
                    <a:pt x="3479" y="4379"/>
                  </a:lnTo>
                  <a:lnTo>
                    <a:pt x="3485" y="4425"/>
                  </a:lnTo>
                  <a:lnTo>
                    <a:pt x="3479" y="4454"/>
                  </a:lnTo>
                  <a:lnTo>
                    <a:pt x="3465" y="4482"/>
                  </a:lnTo>
                  <a:lnTo>
                    <a:pt x="3444" y="4503"/>
                  </a:lnTo>
                  <a:lnTo>
                    <a:pt x="3418" y="4517"/>
                  </a:lnTo>
                  <a:lnTo>
                    <a:pt x="3387" y="4521"/>
                  </a:lnTo>
                  <a:lnTo>
                    <a:pt x="3066" y="4521"/>
                  </a:lnTo>
                  <a:lnTo>
                    <a:pt x="3066" y="5566"/>
                  </a:lnTo>
                  <a:lnTo>
                    <a:pt x="3380" y="5566"/>
                  </a:lnTo>
                  <a:lnTo>
                    <a:pt x="3429" y="5561"/>
                  </a:lnTo>
                  <a:lnTo>
                    <a:pt x="3476" y="5549"/>
                  </a:lnTo>
                  <a:lnTo>
                    <a:pt x="3518" y="5528"/>
                  </a:lnTo>
                  <a:lnTo>
                    <a:pt x="3558" y="5502"/>
                  </a:lnTo>
                  <a:lnTo>
                    <a:pt x="3591" y="5469"/>
                  </a:lnTo>
                  <a:lnTo>
                    <a:pt x="3617" y="5430"/>
                  </a:lnTo>
                  <a:lnTo>
                    <a:pt x="3638" y="5386"/>
                  </a:lnTo>
                  <a:lnTo>
                    <a:pt x="3650" y="5339"/>
                  </a:lnTo>
                  <a:lnTo>
                    <a:pt x="3656" y="5290"/>
                  </a:lnTo>
                  <a:lnTo>
                    <a:pt x="3656" y="2468"/>
                  </a:lnTo>
                  <a:lnTo>
                    <a:pt x="3661" y="2437"/>
                  </a:lnTo>
                  <a:lnTo>
                    <a:pt x="3673" y="2410"/>
                  </a:lnTo>
                  <a:lnTo>
                    <a:pt x="3694" y="2390"/>
                  </a:lnTo>
                  <a:lnTo>
                    <a:pt x="3722" y="2376"/>
                  </a:lnTo>
                  <a:lnTo>
                    <a:pt x="3752" y="2370"/>
                  </a:lnTo>
                  <a:lnTo>
                    <a:pt x="4721" y="2370"/>
                  </a:lnTo>
                  <a:lnTo>
                    <a:pt x="4707" y="2341"/>
                  </a:lnTo>
                  <a:lnTo>
                    <a:pt x="4689" y="2314"/>
                  </a:lnTo>
                  <a:lnTo>
                    <a:pt x="4666" y="2288"/>
                  </a:lnTo>
                  <a:lnTo>
                    <a:pt x="2645" y="269"/>
                  </a:lnTo>
                  <a:lnTo>
                    <a:pt x="2610" y="239"/>
                  </a:lnTo>
                  <a:lnTo>
                    <a:pt x="2572" y="216"/>
                  </a:lnTo>
                  <a:lnTo>
                    <a:pt x="2531" y="202"/>
                  </a:lnTo>
                  <a:lnTo>
                    <a:pt x="2488" y="195"/>
                  </a:lnTo>
                  <a:close/>
                  <a:moveTo>
                    <a:pt x="2467" y="0"/>
                  </a:moveTo>
                  <a:lnTo>
                    <a:pt x="2524" y="3"/>
                  </a:lnTo>
                  <a:lnTo>
                    <a:pt x="2580" y="14"/>
                  </a:lnTo>
                  <a:lnTo>
                    <a:pt x="2636" y="33"/>
                  </a:lnTo>
                  <a:lnTo>
                    <a:pt x="2688" y="58"/>
                  </a:lnTo>
                  <a:lnTo>
                    <a:pt x="2737" y="91"/>
                  </a:lnTo>
                  <a:lnTo>
                    <a:pt x="2783" y="131"/>
                  </a:lnTo>
                  <a:lnTo>
                    <a:pt x="4804" y="2152"/>
                  </a:lnTo>
                  <a:lnTo>
                    <a:pt x="4843" y="2196"/>
                  </a:lnTo>
                  <a:lnTo>
                    <a:pt x="4876" y="2245"/>
                  </a:lnTo>
                  <a:lnTo>
                    <a:pt x="4900" y="2295"/>
                  </a:lnTo>
                  <a:lnTo>
                    <a:pt x="4920" y="2351"/>
                  </a:lnTo>
                  <a:lnTo>
                    <a:pt x="4930" y="2409"/>
                  </a:lnTo>
                  <a:lnTo>
                    <a:pt x="4935" y="2468"/>
                  </a:lnTo>
                  <a:lnTo>
                    <a:pt x="4930" y="2498"/>
                  </a:lnTo>
                  <a:lnTo>
                    <a:pt x="4916" y="2524"/>
                  </a:lnTo>
                  <a:lnTo>
                    <a:pt x="4895" y="2545"/>
                  </a:lnTo>
                  <a:lnTo>
                    <a:pt x="4869" y="2559"/>
                  </a:lnTo>
                  <a:lnTo>
                    <a:pt x="4838" y="2564"/>
                  </a:lnTo>
                  <a:lnTo>
                    <a:pt x="3849" y="2564"/>
                  </a:lnTo>
                  <a:lnTo>
                    <a:pt x="3849" y="5290"/>
                  </a:lnTo>
                  <a:lnTo>
                    <a:pt x="3844" y="5360"/>
                  </a:lnTo>
                  <a:lnTo>
                    <a:pt x="3830" y="5427"/>
                  </a:lnTo>
                  <a:lnTo>
                    <a:pt x="3806" y="5488"/>
                  </a:lnTo>
                  <a:lnTo>
                    <a:pt x="3774" y="5545"/>
                  </a:lnTo>
                  <a:lnTo>
                    <a:pt x="3734" y="5598"/>
                  </a:lnTo>
                  <a:lnTo>
                    <a:pt x="3687" y="5645"/>
                  </a:lnTo>
                  <a:lnTo>
                    <a:pt x="3635" y="5685"/>
                  </a:lnTo>
                  <a:lnTo>
                    <a:pt x="3577" y="5716"/>
                  </a:lnTo>
                  <a:lnTo>
                    <a:pt x="3516" y="5741"/>
                  </a:lnTo>
                  <a:lnTo>
                    <a:pt x="3450" y="5755"/>
                  </a:lnTo>
                  <a:lnTo>
                    <a:pt x="3380" y="5760"/>
                  </a:lnTo>
                  <a:lnTo>
                    <a:pt x="2968" y="5760"/>
                  </a:lnTo>
                  <a:lnTo>
                    <a:pt x="2943" y="5757"/>
                  </a:lnTo>
                  <a:lnTo>
                    <a:pt x="2921" y="5748"/>
                  </a:lnTo>
                  <a:lnTo>
                    <a:pt x="2900" y="5732"/>
                  </a:lnTo>
                  <a:lnTo>
                    <a:pt x="2884" y="5711"/>
                  </a:lnTo>
                  <a:lnTo>
                    <a:pt x="2875" y="5688"/>
                  </a:lnTo>
                  <a:lnTo>
                    <a:pt x="2872" y="5662"/>
                  </a:lnTo>
                  <a:lnTo>
                    <a:pt x="2872" y="4425"/>
                  </a:lnTo>
                  <a:lnTo>
                    <a:pt x="2877" y="4393"/>
                  </a:lnTo>
                  <a:lnTo>
                    <a:pt x="2891" y="4367"/>
                  </a:lnTo>
                  <a:lnTo>
                    <a:pt x="2912" y="4346"/>
                  </a:lnTo>
                  <a:lnTo>
                    <a:pt x="2938" y="4332"/>
                  </a:lnTo>
                  <a:lnTo>
                    <a:pt x="2968" y="4327"/>
                  </a:lnTo>
                  <a:lnTo>
                    <a:pt x="3209" y="4327"/>
                  </a:lnTo>
                  <a:lnTo>
                    <a:pt x="2500" y="3620"/>
                  </a:lnTo>
                  <a:lnTo>
                    <a:pt x="2495" y="3615"/>
                  </a:lnTo>
                  <a:lnTo>
                    <a:pt x="2488" y="3611"/>
                  </a:lnTo>
                  <a:lnTo>
                    <a:pt x="2482" y="3610"/>
                  </a:lnTo>
                  <a:lnTo>
                    <a:pt x="2477" y="3608"/>
                  </a:lnTo>
                  <a:lnTo>
                    <a:pt x="2474" y="3608"/>
                  </a:lnTo>
                  <a:lnTo>
                    <a:pt x="2469" y="3608"/>
                  </a:lnTo>
                  <a:lnTo>
                    <a:pt x="2465" y="3610"/>
                  </a:lnTo>
                  <a:lnTo>
                    <a:pt x="2458" y="3611"/>
                  </a:lnTo>
                  <a:lnTo>
                    <a:pt x="2453" y="3615"/>
                  </a:lnTo>
                  <a:lnTo>
                    <a:pt x="2448" y="3620"/>
                  </a:lnTo>
                  <a:lnTo>
                    <a:pt x="1739" y="4327"/>
                  </a:lnTo>
                  <a:lnTo>
                    <a:pt x="1987" y="4327"/>
                  </a:lnTo>
                  <a:lnTo>
                    <a:pt x="2016" y="4332"/>
                  </a:lnTo>
                  <a:lnTo>
                    <a:pt x="2044" y="4346"/>
                  </a:lnTo>
                  <a:lnTo>
                    <a:pt x="2065" y="4367"/>
                  </a:lnTo>
                  <a:lnTo>
                    <a:pt x="2077" y="4393"/>
                  </a:lnTo>
                  <a:lnTo>
                    <a:pt x="2083" y="4425"/>
                  </a:lnTo>
                  <a:lnTo>
                    <a:pt x="2083" y="5662"/>
                  </a:lnTo>
                  <a:lnTo>
                    <a:pt x="2077" y="5694"/>
                  </a:lnTo>
                  <a:lnTo>
                    <a:pt x="2065" y="5720"/>
                  </a:lnTo>
                  <a:lnTo>
                    <a:pt x="2044" y="5741"/>
                  </a:lnTo>
                  <a:lnTo>
                    <a:pt x="2016" y="5755"/>
                  </a:lnTo>
                  <a:lnTo>
                    <a:pt x="1987" y="5760"/>
                  </a:lnTo>
                  <a:lnTo>
                    <a:pt x="1575" y="5760"/>
                  </a:lnTo>
                  <a:lnTo>
                    <a:pt x="1505" y="5755"/>
                  </a:lnTo>
                  <a:lnTo>
                    <a:pt x="1439" y="5741"/>
                  </a:lnTo>
                  <a:lnTo>
                    <a:pt x="1377" y="5716"/>
                  </a:lnTo>
                  <a:lnTo>
                    <a:pt x="1320" y="5685"/>
                  </a:lnTo>
                  <a:lnTo>
                    <a:pt x="1267" y="5645"/>
                  </a:lnTo>
                  <a:lnTo>
                    <a:pt x="1220" y="5598"/>
                  </a:lnTo>
                  <a:lnTo>
                    <a:pt x="1180" y="5545"/>
                  </a:lnTo>
                  <a:lnTo>
                    <a:pt x="1149" y="5488"/>
                  </a:lnTo>
                  <a:lnTo>
                    <a:pt x="1124" y="5427"/>
                  </a:lnTo>
                  <a:lnTo>
                    <a:pt x="1110" y="5360"/>
                  </a:lnTo>
                  <a:lnTo>
                    <a:pt x="1105" y="5290"/>
                  </a:lnTo>
                  <a:lnTo>
                    <a:pt x="1105" y="2564"/>
                  </a:lnTo>
                  <a:lnTo>
                    <a:pt x="96" y="2564"/>
                  </a:lnTo>
                  <a:lnTo>
                    <a:pt x="66" y="2559"/>
                  </a:lnTo>
                  <a:lnTo>
                    <a:pt x="40" y="2545"/>
                  </a:lnTo>
                  <a:lnTo>
                    <a:pt x="17" y="2524"/>
                  </a:lnTo>
                  <a:lnTo>
                    <a:pt x="5" y="2498"/>
                  </a:lnTo>
                  <a:lnTo>
                    <a:pt x="0" y="2468"/>
                  </a:lnTo>
                  <a:lnTo>
                    <a:pt x="3" y="2409"/>
                  </a:lnTo>
                  <a:lnTo>
                    <a:pt x="14" y="2351"/>
                  </a:lnTo>
                  <a:lnTo>
                    <a:pt x="33" y="2295"/>
                  </a:lnTo>
                  <a:lnTo>
                    <a:pt x="59" y="2245"/>
                  </a:lnTo>
                  <a:lnTo>
                    <a:pt x="91" y="2196"/>
                  </a:lnTo>
                  <a:lnTo>
                    <a:pt x="129" y="2152"/>
                  </a:lnTo>
                  <a:lnTo>
                    <a:pt x="2151" y="131"/>
                  </a:lnTo>
                  <a:lnTo>
                    <a:pt x="2196" y="91"/>
                  </a:lnTo>
                  <a:lnTo>
                    <a:pt x="2247" y="58"/>
                  </a:lnTo>
                  <a:lnTo>
                    <a:pt x="2299" y="33"/>
                  </a:lnTo>
                  <a:lnTo>
                    <a:pt x="2353" y="14"/>
                  </a:lnTo>
                  <a:lnTo>
                    <a:pt x="2409" y="3"/>
                  </a:lnTo>
                  <a:lnTo>
                    <a:pt x="2467"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5" name="Rectangle 54">
              <a:extLst>
                <a:ext uri="{FF2B5EF4-FFF2-40B4-BE49-F238E27FC236}">
                  <a16:creationId xmlns:a16="http://schemas.microsoft.com/office/drawing/2014/main" id="{0F8C2033-F95F-447F-AA26-CEACE35FB85E}"/>
                </a:ext>
              </a:extLst>
            </p:cNvPr>
            <p:cNvSpPr/>
            <p:nvPr>
              <p:custDataLst>
                <p:tags r:id="rId16"/>
              </p:custDataLst>
            </p:nvPr>
          </p:nvSpPr>
          <p:spPr>
            <a:xfrm>
              <a:off x="2484567" y="1934862"/>
              <a:ext cx="1097280" cy="6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.CTK</a:t>
              </a:r>
            </a:p>
          </p:txBody>
        </p:sp>
        <p:sp>
          <p:nvSpPr>
            <p:cNvPr id="64" name="Rectangle 63">
              <a:extLst>
                <a:ext uri="{FF2B5EF4-FFF2-40B4-BE49-F238E27FC236}">
                  <a16:creationId xmlns:a16="http://schemas.microsoft.com/office/drawing/2014/main" id="{ADB256A3-5EB6-4192-81C8-71D4D27BAC80}"/>
                </a:ext>
              </a:extLst>
            </p:cNvPr>
            <p:cNvSpPr/>
            <p:nvPr>
              <p:custDataLst>
                <p:tags r:id="rId17"/>
              </p:custDataLst>
            </p:nvPr>
          </p:nvSpPr>
          <p:spPr>
            <a:xfrm>
              <a:off x="3529165" y="1934274"/>
              <a:ext cx="2834640" cy="6392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Task Template</a:t>
              </a:r>
              <a:endParaRPr lang="en-US" dirty="0">
                <a:solidFill>
                  <a:schemeClr val="accent1"/>
                </a:solidFill>
              </a:endParaRPr>
            </a:p>
          </p:txBody>
        </p:sp>
        <p:sp>
          <p:nvSpPr>
            <p:cNvPr id="65" name="Oval 64">
              <a:extLst>
                <a:ext uri="{FF2B5EF4-FFF2-40B4-BE49-F238E27FC236}">
                  <a16:creationId xmlns:a16="http://schemas.microsoft.com/office/drawing/2014/main" id="{C55E1E44-7A72-45F8-A9B7-BA3F882F8BFC}"/>
                </a:ext>
              </a:extLst>
            </p:cNvPr>
            <p:cNvSpPr/>
            <p:nvPr>
              <p:custDataLst>
                <p:tags r:id="rId18"/>
              </p:custDataLst>
            </p:nvPr>
          </p:nvSpPr>
          <p:spPr>
            <a:xfrm>
              <a:off x="3263063" y="1975753"/>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66" name="Rectangle 65">
              <a:extLst>
                <a:ext uri="{FF2B5EF4-FFF2-40B4-BE49-F238E27FC236}">
                  <a16:creationId xmlns:a16="http://schemas.microsoft.com/office/drawing/2014/main" id="{3EF4B57E-9E10-4C32-AB61-1EEBCB2B750D}"/>
                </a:ext>
              </a:extLst>
            </p:cNvPr>
            <p:cNvSpPr/>
            <p:nvPr>
              <p:custDataLst>
                <p:tags r:id="rId19"/>
              </p:custDataLst>
            </p:nvPr>
          </p:nvSpPr>
          <p:spPr>
            <a:xfrm>
              <a:off x="3815410" y="2064270"/>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grpSp>
          <p:nvGrpSpPr>
            <p:cNvPr id="94" name="Group 93">
              <a:extLst>
                <a:ext uri="{FF2B5EF4-FFF2-40B4-BE49-F238E27FC236}">
                  <a16:creationId xmlns:a16="http://schemas.microsoft.com/office/drawing/2014/main" id="{CD81D5A7-BFB3-40C1-9660-8BCB13001062}"/>
                </a:ext>
              </a:extLst>
            </p:cNvPr>
            <p:cNvGrpSpPr/>
            <p:nvPr/>
          </p:nvGrpSpPr>
          <p:grpSpPr>
            <a:xfrm>
              <a:off x="3281428" y="1993952"/>
              <a:ext cx="509117" cy="509117"/>
              <a:chOff x="4174443" y="1997716"/>
              <a:chExt cx="795112" cy="795112"/>
            </a:xfrm>
          </p:grpSpPr>
          <p:sp>
            <p:nvSpPr>
              <p:cNvPr id="95" name="Freeform 5">
                <a:extLst>
                  <a:ext uri="{FF2B5EF4-FFF2-40B4-BE49-F238E27FC236}">
                    <a16:creationId xmlns:a16="http://schemas.microsoft.com/office/drawing/2014/main" id="{E1A3DC51-DECA-47C1-97B3-64FF2BA80544}"/>
                  </a:ext>
                </a:extLst>
              </p:cNvPr>
              <p:cNvSpPr>
                <a:spLocks noChangeAspect="1" noEditPoints="1"/>
              </p:cNvSpPr>
              <p:nvPr>
                <p:custDataLst>
                  <p:tags r:id="rId24"/>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a:extLst>
                  <a:ext uri="{FF2B5EF4-FFF2-40B4-BE49-F238E27FC236}">
                    <a16:creationId xmlns:a16="http://schemas.microsoft.com/office/drawing/2014/main" id="{CA245808-544A-4BE0-953B-04160FF8710F}"/>
                  </a:ext>
                </a:extLst>
              </p:cNvPr>
              <p:cNvGrpSpPr/>
              <p:nvPr/>
            </p:nvGrpSpPr>
            <p:grpSpPr>
              <a:xfrm rot="3934895">
                <a:off x="4447028" y="2273432"/>
                <a:ext cx="249942" cy="243681"/>
                <a:chOff x="4372532" y="986263"/>
                <a:chExt cx="1170979" cy="1152968"/>
              </a:xfrm>
            </p:grpSpPr>
            <p:sp>
              <p:nvSpPr>
                <p:cNvPr id="97" name="Arc 96">
                  <a:extLst>
                    <a:ext uri="{FF2B5EF4-FFF2-40B4-BE49-F238E27FC236}">
                      <a16:creationId xmlns:a16="http://schemas.microsoft.com/office/drawing/2014/main" id="{442F9515-C5E9-4B04-BED0-29BFE23718C9}"/>
                    </a:ext>
                  </a:extLst>
                </p:cNvPr>
                <p:cNvSpPr/>
                <p:nvPr>
                  <p:custDataLst>
                    <p:tags r:id="rId25"/>
                  </p:custDataLst>
                </p:nvPr>
              </p:nvSpPr>
              <p:spPr>
                <a:xfrm>
                  <a:off x="4446234" y="1040006"/>
                  <a:ext cx="1097277" cy="1099225"/>
                </a:xfrm>
                <a:prstGeom prst="arc">
                  <a:avLst>
                    <a:gd name="adj1" fmla="val 12089129"/>
                    <a:gd name="adj2" fmla="val 0"/>
                  </a:avLst>
                </a:prstGeom>
                <a:noFill/>
                <a:ln w="34925">
                  <a:solidFill>
                    <a:schemeClr val="accent1"/>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Arc 97">
                  <a:extLst>
                    <a:ext uri="{FF2B5EF4-FFF2-40B4-BE49-F238E27FC236}">
                      <a16:creationId xmlns:a16="http://schemas.microsoft.com/office/drawing/2014/main" id="{781C23A8-AF6B-4FE1-90E5-C121E08BAAEB}"/>
                    </a:ext>
                  </a:extLst>
                </p:cNvPr>
                <p:cNvSpPr/>
                <p:nvPr>
                  <p:custDataLst>
                    <p:tags r:id="rId26"/>
                  </p:custDataLst>
                </p:nvPr>
              </p:nvSpPr>
              <p:spPr>
                <a:xfrm flipH="1" flipV="1">
                  <a:off x="4372532" y="986263"/>
                  <a:ext cx="1097280" cy="1099226"/>
                </a:xfrm>
                <a:prstGeom prst="arc">
                  <a:avLst>
                    <a:gd name="adj1" fmla="val 12071554"/>
                    <a:gd name="adj2" fmla="val 0"/>
                  </a:avLst>
                </a:prstGeom>
                <a:noFill/>
                <a:ln w="34925">
                  <a:solidFill>
                    <a:schemeClr val="accent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75" name="Rectangle 74">
              <a:extLst>
                <a:ext uri="{FF2B5EF4-FFF2-40B4-BE49-F238E27FC236}">
                  <a16:creationId xmlns:a16="http://schemas.microsoft.com/office/drawing/2014/main" id="{CADC57A7-6030-4FF4-9D67-99B164E8CC11}"/>
                </a:ext>
              </a:extLst>
            </p:cNvPr>
            <p:cNvSpPr/>
            <p:nvPr>
              <p:custDataLst>
                <p:tags r:id="rId20"/>
              </p:custDataLst>
            </p:nvPr>
          </p:nvSpPr>
          <p:spPr>
            <a:xfrm>
              <a:off x="3529165" y="2653536"/>
              <a:ext cx="2834640" cy="64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Query</a:t>
              </a:r>
            </a:p>
          </p:txBody>
        </p:sp>
        <p:sp>
          <p:nvSpPr>
            <p:cNvPr id="83" name="Rectangle 82">
              <a:extLst>
                <a:ext uri="{FF2B5EF4-FFF2-40B4-BE49-F238E27FC236}">
                  <a16:creationId xmlns:a16="http://schemas.microsoft.com/office/drawing/2014/main" id="{70357093-BBA7-4389-8970-E8BBB3319301}"/>
                </a:ext>
              </a:extLst>
            </p:cNvPr>
            <p:cNvSpPr/>
            <p:nvPr>
              <p:custDataLst>
                <p:tags r:id="rId21"/>
              </p:custDataLst>
            </p:nvPr>
          </p:nvSpPr>
          <p:spPr>
            <a:xfrm>
              <a:off x="3815410" y="2788983"/>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sp>
          <p:nvSpPr>
            <p:cNvPr id="78" name="Oval 77">
              <a:extLst>
                <a:ext uri="{FF2B5EF4-FFF2-40B4-BE49-F238E27FC236}">
                  <a16:creationId xmlns:a16="http://schemas.microsoft.com/office/drawing/2014/main" id="{DAF7FFD0-A8A7-4B3B-A498-5E293FA01C09}"/>
                </a:ext>
              </a:extLst>
            </p:cNvPr>
            <p:cNvSpPr/>
            <p:nvPr>
              <p:custDataLst>
                <p:tags r:id="rId22"/>
              </p:custDataLst>
            </p:nvPr>
          </p:nvSpPr>
          <p:spPr>
            <a:xfrm>
              <a:off x="3251113" y="2700774"/>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01" name="Freeform 9">
              <a:extLst>
                <a:ext uri="{FF2B5EF4-FFF2-40B4-BE49-F238E27FC236}">
                  <a16:creationId xmlns:a16="http://schemas.microsoft.com/office/drawing/2014/main" id="{14606C19-ABDC-48D7-8B05-75771A039176}"/>
                </a:ext>
              </a:extLst>
            </p:cNvPr>
            <p:cNvSpPr>
              <a:spLocks noChangeAspect="1" noEditPoints="1"/>
            </p:cNvSpPr>
            <p:nvPr>
              <p:custDataLst>
                <p:tags r:id="rId23"/>
              </p:custDataLst>
            </p:nvPr>
          </p:nvSpPr>
          <p:spPr bwMode="auto">
            <a:xfrm>
              <a:off x="3289657" y="2740174"/>
              <a:ext cx="469906" cy="470450"/>
            </a:xfrm>
            <a:custGeom>
              <a:avLst/>
              <a:gdLst>
                <a:gd name="T0" fmla="*/ 2381 w 4799"/>
                <a:gd name="T1" fmla="*/ 3966 h 4801"/>
                <a:gd name="T2" fmla="*/ 2381 w 4799"/>
                <a:gd name="T3" fmla="*/ 3412 h 4801"/>
                <a:gd name="T4" fmla="*/ 2381 w 4799"/>
                <a:gd name="T5" fmla="*/ 3966 h 4801"/>
                <a:gd name="T6" fmla="*/ 2381 w 4799"/>
                <a:gd name="T7" fmla="*/ 3282 h 4801"/>
                <a:gd name="T8" fmla="*/ 1961 w 4799"/>
                <a:gd name="T9" fmla="*/ 3693 h 4801"/>
                <a:gd name="T10" fmla="*/ 2801 w 4799"/>
                <a:gd name="T11" fmla="*/ 3684 h 4801"/>
                <a:gd name="T12" fmla="*/ 2381 w 4799"/>
                <a:gd name="T13" fmla="*/ 3282 h 4801"/>
                <a:gd name="T14" fmla="*/ 2888 w 4799"/>
                <a:gd name="T15" fmla="*/ 2375 h 4801"/>
                <a:gd name="T16" fmla="*/ 2573 w 4799"/>
                <a:gd name="T17" fmla="*/ 3011 h 4801"/>
                <a:gd name="T18" fmla="*/ 2180 w 4799"/>
                <a:gd name="T19" fmla="*/ 2908 h 4801"/>
                <a:gd name="T20" fmla="*/ 2651 w 4799"/>
                <a:gd name="T21" fmla="*/ 2117 h 4801"/>
                <a:gd name="T22" fmla="*/ 2394 w 4799"/>
                <a:gd name="T23" fmla="*/ 1200 h 4801"/>
                <a:gd name="T24" fmla="*/ 1470 w 4799"/>
                <a:gd name="T25" fmla="*/ 1619 h 4801"/>
                <a:gd name="T26" fmla="*/ 3310 w 4799"/>
                <a:gd name="T27" fmla="*/ 1638 h 4801"/>
                <a:gd name="T28" fmla="*/ 2888 w 4799"/>
                <a:gd name="T29" fmla="*/ 2375 h 4801"/>
                <a:gd name="T30" fmla="*/ 2430 w 4799"/>
                <a:gd name="T31" fmla="*/ 717 h 4801"/>
                <a:gd name="T32" fmla="*/ 1345 w 4799"/>
                <a:gd name="T33" fmla="*/ 1719 h 4801"/>
                <a:gd name="T34" fmla="*/ 1936 w 4799"/>
                <a:gd name="T35" fmla="*/ 1792 h 4801"/>
                <a:gd name="T36" fmla="*/ 2006 w 4799"/>
                <a:gd name="T37" fmla="*/ 1729 h 4801"/>
                <a:gd name="T38" fmla="*/ 2746 w 4799"/>
                <a:gd name="T39" fmla="*/ 1674 h 4801"/>
                <a:gd name="T40" fmla="*/ 2362 w 4799"/>
                <a:gd name="T41" fmla="*/ 2213 h 4801"/>
                <a:gd name="T42" fmla="*/ 2049 w 4799"/>
                <a:gd name="T43" fmla="*/ 3076 h 4801"/>
                <a:gd name="T44" fmla="*/ 2638 w 4799"/>
                <a:gd name="T45" fmla="*/ 3141 h 4801"/>
                <a:gd name="T46" fmla="*/ 2703 w 4799"/>
                <a:gd name="T47" fmla="*/ 2961 h 4801"/>
                <a:gd name="T48" fmla="*/ 3440 w 4799"/>
                <a:gd name="T49" fmla="*/ 1638 h 4801"/>
                <a:gd name="T50" fmla="*/ 2430 w 4799"/>
                <a:gd name="T51" fmla="*/ 717 h 4801"/>
                <a:gd name="T52" fmla="*/ 2399 w 4799"/>
                <a:gd name="T53" fmla="*/ 4670 h 4801"/>
                <a:gd name="T54" fmla="*/ 2399 w 4799"/>
                <a:gd name="T55" fmla="*/ 130 h 4801"/>
                <a:gd name="T56" fmla="*/ 2399 w 4799"/>
                <a:gd name="T57" fmla="*/ 4670 h 4801"/>
                <a:gd name="T58" fmla="*/ 2399 w 4799"/>
                <a:gd name="T59" fmla="*/ 0 h 4801"/>
                <a:gd name="T60" fmla="*/ 0 w 4799"/>
                <a:gd name="T61" fmla="*/ 2400 h 4801"/>
                <a:gd name="T62" fmla="*/ 4799 w 4799"/>
                <a:gd name="T63" fmla="*/ 2400 h 4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9" h="4801">
                  <a:moveTo>
                    <a:pt x="2381" y="3966"/>
                  </a:moveTo>
                  <a:lnTo>
                    <a:pt x="2381" y="3966"/>
                  </a:lnTo>
                  <a:cubicBezTo>
                    <a:pt x="2224" y="3966"/>
                    <a:pt x="2091" y="3841"/>
                    <a:pt x="2091" y="3693"/>
                  </a:cubicBezTo>
                  <a:cubicBezTo>
                    <a:pt x="2091" y="3538"/>
                    <a:pt x="2221" y="3412"/>
                    <a:pt x="2381" y="3412"/>
                  </a:cubicBezTo>
                  <a:cubicBezTo>
                    <a:pt x="2541" y="3412"/>
                    <a:pt x="2671" y="3534"/>
                    <a:pt x="2671" y="3684"/>
                  </a:cubicBezTo>
                  <a:cubicBezTo>
                    <a:pt x="2671" y="3839"/>
                    <a:pt x="2541" y="3966"/>
                    <a:pt x="2381" y="3966"/>
                  </a:cubicBezTo>
                  <a:lnTo>
                    <a:pt x="2381" y="3966"/>
                  </a:lnTo>
                  <a:close/>
                  <a:moveTo>
                    <a:pt x="2381" y="3282"/>
                  </a:moveTo>
                  <a:lnTo>
                    <a:pt x="2381" y="3282"/>
                  </a:lnTo>
                  <a:cubicBezTo>
                    <a:pt x="2149" y="3282"/>
                    <a:pt x="1961" y="3466"/>
                    <a:pt x="1961" y="3693"/>
                  </a:cubicBezTo>
                  <a:cubicBezTo>
                    <a:pt x="1961" y="3915"/>
                    <a:pt x="2149" y="4096"/>
                    <a:pt x="2381" y="4096"/>
                  </a:cubicBezTo>
                  <a:cubicBezTo>
                    <a:pt x="2612" y="4096"/>
                    <a:pt x="2801" y="3911"/>
                    <a:pt x="2801" y="3684"/>
                  </a:cubicBezTo>
                  <a:cubicBezTo>
                    <a:pt x="2801" y="3463"/>
                    <a:pt x="2612" y="3282"/>
                    <a:pt x="2381" y="3282"/>
                  </a:cubicBezTo>
                  <a:lnTo>
                    <a:pt x="2381" y="3282"/>
                  </a:lnTo>
                  <a:close/>
                  <a:moveTo>
                    <a:pt x="2888" y="2375"/>
                  </a:moveTo>
                  <a:lnTo>
                    <a:pt x="2888" y="2375"/>
                  </a:lnTo>
                  <a:cubicBezTo>
                    <a:pt x="2650" y="2586"/>
                    <a:pt x="2573" y="2678"/>
                    <a:pt x="2573" y="2961"/>
                  </a:cubicBezTo>
                  <a:lnTo>
                    <a:pt x="2573" y="3011"/>
                  </a:lnTo>
                  <a:lnTo>
                    <a:pt x="2180" y="3011"/>
                  </a:lnTo>
                  <a:lnTo>
                    <a:pt x="2180" y="2908"/>
                  </a:lnTo>
                  <a:cubicBezTo>
                    <a:pt x="2180" y="2645"/>
                    <a:pt x="2241" y="2510"/>
                    <a:pt x="2452" y="2307"/>
                  </a:cubicBezTo>
                  <a:lnTo>
                    <a:pt x="2651" y="2117"/>
                  </a:lnTo>
                  <a:cubicBezTo>
                    <a:pt x="2763" y="2014"/>
                    <a:pt x="2876" y="1881"/>
                    <a:pt x="2876" y="1674"/>
                  </a:cubicBezTo>
                  <a:cubicBezTo>
                    <a:pt x="2876" y="1395"/>
                    <a:pt x="2678" y="1200"/>
                    <a:pt x="2394" y="1200"/>
                  </a:cubicBezTo>
                  <a:cubicBezTo>
                    <a:pt x="2099" y="1200"/>
                    <a:pt x="1920" y="1424"/>
                    <a:pt x="1883" y="1656"/>
                  </a:cubicBezTo>
                  <a:lnTo>
                    <a:pt x="1470" y="1619"/>
                  </a:lnTo>
                  <a:cubicBezTo>
                    <a:pt x="1554" y="1148"/>
                    <a:pt x="1924" y="847"/>
                    <a:pt x="2430" y="847"/>
                  </a:cubicBezTo>
                  <a:cubicBezTo>
                    <a:pt x="2868" y="847"/>
                    <a:pt x="3310" y="1091"/>
                    <a:pt x="3310" y="1638"/>
                  </a:cubicBezTo>
                  <a:cubicBezTo>
                    <a:pt x="3310" y="1990"/>
                    <a:pt x="3158" y="2140"/>
                    <a:pt x="2888" y="2375"/>
                  </a:cubicBezTo>
                  <a:lnTo>
                    <a:pt x="2888" y="2375"/>
                  </a:lnTo>
                  <a:close/>
                  <a:moveTo>
                    <a:pt x="2430" y="717"/>
                  </a:moveTo>
                  <a:lnTo>
                    <a:pt x="2430" y="717"/>
                  </a:lnTo>
                  <a:cubicBezTo>
                    <a:pt x="1831" y="717"/>
                    <a:pt x="1399" y="1091"/>
                    <a:pt x="1331" y="1670"/>
                  </a:cubicBezTo>
                  <a:cubicBezTo>
                    <a:pt x="1329" y="1688"/>
                    <a:pt x="1334" y="1705"/>
                    <a:pt x="1345" y="1719"/>
                  </a:cubicBezTo>
                  <a:cubicBezTo>
                    <a:pt x="1356" y="1733"/>
                    <a:pt x="1372" y="1741"/>
                    <a:pt x="1390" y="1743"/>
                  </a:cubicBezTo>
                  <a:lnTo>
                    <a:pt x="1936" y="1792"/>
                  </a:lnTo>
                  <a:cubicBezTo>
                    <a:pt x="1953" y="1793"/>
                    <a:pt x="1971" y="1788"/>
                    <a:pt x="1984" y="1776"/>
                  </a:cubicBezTo>
                  <a:cubicBezTo>
                    <a:pt x="1998" y="1764"/>
                    <a:pt x="2006" y="1747"/>
                    <a:pt x="2006" y="1729"/>
                  </a:cubicBezTo>
                  <a:cubicBezTo>
                    <a:pt x="2014" y="1531"/>
                    <a:pt x="2149" y="1330"/>
                    <a:pt x="2394" y="1330"/>
                  </a:cubicBezTo>
                  <a:cubicBezTo>
                    <a:pt x="2608" y="1330"/>
                    <a:pt x="2746" y="1465"/>
                    <a:pt x="2746" y="1674"/>
                  </a:cubicBezTo>
                  <a:cubicBezTo>
                    <a:pt x="2746" y="1822"/>
                    <a:pt x="2673" y="1920"/>
                    <a:pt x="2562" y="2022"/>
                  </a:cubicBezTo>
                  <a:lnTo>
                    <a:pt x="2362" y="2213"/>
                  </a:lnTo>
                  <a:cubicBezTo>
                    <a:pt x="2126" y="2440"/>
                    <a:pt x="2049" y="2609"/>
                    <a:pt x="2049" y="2908"/>
                  </a:cubicBezTo>
                  <a:lnTo>
                    <a:pt x="2049" y="3076"/>
                  </a:lnTo>
                  <a:cubicBezTo>
                    <a:pt x="2049" y="3112"/>
                    <a:pt x="2079" y="3141"/>
                    <a:pt x="2115" y="3141"/>
                  </a:cubicBezTo>
                  <a:lnTo>
                    <a:pt x="2638" y="3141"/>
                  </a:lnTo>
                  <a:cubicBezTo>
                    <a:pt x="2674" y="3141"/>
                    <a:pt x="2703" y="3112"/>
                    <a:pt x="2703" y="3076"/>
                  </a:cubicBezTo>
                  <a:lnTo>
                    <a:pt x="2703" y="2961"/>
                  </a:lnTo>
                  <a:cubicBezTo>
                    <a:pt x="2703" y="2732"/>
                    <a:pt x="2748" y="2673"/>
                    <a:pt x="2974" y="2473"/>
                  </a:cubicBezTo>
                  <a:cubicBezTo>
                    <a:pt x="3264" y="2220"/>
                    <a:pt x="3440" y="2038"/>
                    <a:pt x="3440" y="1638"/>
                  </a:cubicBezTo>
                  <a:cubicBezTo>
                    <a:pt x="3440" y="1179"/>
                    <a:pt x="3128" y="717"/>
                    <a:pt x="2430" y="717"/>
                  </a:cubicBezTo>
                  <a:lnTo>
                    <a:pt x="2430" y="717"/>
                  </a:lnTo>
                  <a:close/>
                  <a:moveTo>
                    <a:pt x="2399" y="4670"/>
                  </a:moveTo>
                  <a:lnTo>
                    <a:pt x="2399" y="4670"/>
                  </a:lnTo>
                  <a:cubicBezTo>
                    <a:pt x="1148" y="4670"/>
                    <a:pt x="130" y="3652"/>
                    <a:pt x="130" y="2400"/>
                  </a:cubicBezTo>
                  <a:cubicBezTo>
                    <a:pt x="130" y="1149"/>
                    <a:pt x="1148" y="130"/>
                    <a:pt x="2399" y="130"/>
                  </a:cubicBezTo>
                  <a:cubicBezTo>
                    <a:pt x="3651" y="130"/>
                    <a:pt x="4669" y="1149"/>
                    <a:pt x="4669" y="2400"/>
                  </a:cubicBezTo>
                  <a:cubicBezTo>
                    <a:pt x="4669" y="3652"/>
                    <a:pt x="3651" y="4670"/>
                    <a:pt x="2399" y="4670"/>
                  </a:cubicBezTo>
                  <a:lnTo>
                    <a:pt x="2399" y="4670"/>
                  </a:lnTo>
                  <a:close/>
                  <a:moveTo>
                    <a:pt x="2399" y="0"/>
                  </a:moveTo>
                  <a:lnTo>
                    <a:pt x="2399" y="0"/>
                  </a:lnTo>
                  <a:cubicBezTo>
                    <a:pt x="1076" y="0"/>
                    <a:pt x="0" y="1077"/>
                    <a:pt x="0" y="2400"/>
                  </a:cubicBezTo>
                  <a:cubicBezTo>
                    <a:pt x="0" y="3724"/>
                    <a:pt x="1076" y="4801"/>
                    <a:pt x="2399" y="4801"/>
                  </a:cubicBezTo>
                  <a:cubicBezTo>
                    <a:pt x="3723" y="4801"/>
                    <a:pt x="4799" y="3724"/>
                    <a:pt x="4799" y="2400"/>
                  </a:cubicBezTo>
                  <a:cubicBezTo>
                    <a:pt x="4799" y="1077"/>
                    <a:pt x="3723" y="0"/>
                    <a:pt x="2399"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a:extLst>
              <a:ext uri="{FF2B5EF4-FFF2-40B4-BE49-F238E27FC236}">
                <a16:creationId xmlns:a16="http://schemas.microsoft.com/office/drawing/2014/main" id="{0C9B6987-AE7D-441E-A27F-5FE80CCA42C5}"/>
              </a:ext>
            </a:extLst>
          </p:cNvPr>
          <p:cNvGrpSpPr/>
          <p:nvPr>
            <p:custDataLst>
              <p:tags r:id="rId4"/>
            </p:custDataLst>
          </p:nvPr>
        </p:nvGrpSpPr>
        <p:grpSpPr>
          <a:xfrm>
            <a:off x="1938157" y="1635430"/>
            <a:ext cx="621900" cy="621900"/>
            <a:chOff x="573274" y="2727159"/>
            <a:chExt cx="621900" cy="621900"/>
          </a:xfrm>
        </p:grpSpPr>
        <p:sp>
          <p:nvSpPr>
            <p:cNvPr id="109" name="Oval 108">
              <a:extLst>
                <a:ext uri="{FF2B5EF4-FFF2-40B4-BE49-F238E27FC236}">
                  <a16:creationId xmlns:a16="http://schemas.microsoft.com/office/drawing/2014/main" id="{48FE1C9D-2849-4DD4-BA73-8C75F723337F}"/>
                </a:ext>
              </a:extLst>
            </p:cNvPr>
            <p:cNvSpPr/>
            <p:nvPr>
              <p:custDataLst>
                <p:tags r:id="rId6"/>
              </p:custDataLst>
            </p:nvPr>
          </p:nvSpPr>
          <p:spPr>
            <a:xfrm>
              <a:off x="585538" y="2735180"/>
              <a:ext cx="593557" cy="593557"/>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110" name="Group 109">
              <a:extLst>
                <a:ext uri="{FF2B5EF4-FFF2-40B4-BE49-F238E27FC236}">
                  <a16:creationId xmlns:a16="http://schemas.microsoft.com/office/drawing/2014/main" id="{33C1F997-6087-466D-9D82-10EA70389116}"/>
                </a:ext>
              </a:extLst>
            </p:cNvPr>
            <p:cNvGrpSpPr/>
            <p:nvPr/>
          </p:nvGrpSpPr>
          <p:grpSpPr>
            <a:xfrm>
              <a:off x="573274" y="2727159"/>
              <a:ext cx="621900" cy="621900"/>
              <a:chOff x="4174443" y="1997716"/>
              <a:chExt cx="795112" cy="795112"/>
            </a:xfrm>
          </p:grpSpPr>
          <p:sp>
            <p:nvSpPr>
              <p:cNvPr id="111" name="Freeform 5">
                <a:extLst>
                  <a:ext uri="{FF2B5EF4-FFF2-40B4-BE49-F238E27FC236}">
                    <a16:creationId xmlns:a16="http://schemas.microsoft.com/office/drawing/2014/main" id="{4F553C9F-B2D7-41E2-AA09-1C38CE88B1A3}"/>
                  </a:ext>
                </a:extLst>
              </p:cNvPr>
              <p:cNvSpPr>
                <a:spLocks noChangeAspect="1" noEditPoints="1"/>
              </p:cNvSpPr>
              <p:nvPr>
                <p:custDataLst>
                  <p:tags r:id="rId7"/>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11">
                <a:extLst>
                  <a:ext uri="{FF2B5EF4-FFF2-40B4-BE49-F238E27FC236}">
                    <a16:creationId xmlns:a16="http://schemas.microsoft.com/office/drawing/2014/main" id="{6493B969-5752-4A88-9E82-BDCA4DFE0837}"/>
                  </a:ext>
                </a:extLst>
              </p:cNvPr>
              <p:cNvGrpSpPr/>
              <p:nvPr/>
            </p:nvGrpSpPr>
            <p:grpSpPr>
              <a:xfrm rot="3934895">
                <a:off x="4447028" y="2273432"/>
                <a:ext cx="249942" cy="243681"/>
                <a:chOff x="4372532" y="986263"/>
                <a:chExt cx="1170979" cy="1152968"/>
              </a:xfrm>
            </p:grpSpPr>
            <p:sp>
              <p:nvSpPr>
                <p:cNvPr id="113" name="Arc 112">
                  <a:extLst>
                    <a:ext uri="{FF2B5EF4-FFF2-40B4-BE49-F238E27FC236}">
                      <a16:creationId xmlns:a16="http://schemas.microsoft.com/office/drawing/2014/main" id="{A1B00BD8-FE7F-44A4-B98E-51A112A54671}"/>
                    </a:ext>
                  </a:extLst>
                </p:cNvPr>
                <p:cNvSpPr/>
                <p:nvPr>
                  <p:custDataLst>
                    <p:tags r:id="rId8"/>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Arc 113">
                  <a:extLst>
                    <a:ext uri="{FF2B5EF4-FFF2-40B4-BE49-F238E27FC236}">
                      <a16:creationId xmlns:a16="http://schemas.microsoft.com/office/drawing/2014/main" id="{7F26D89F-2C95-418F-859C-9875E9210378}"/>
                    </a:ext>
                  </a:extLst>
                </p:cNvPr>
                <p:cNvSpPr/>
                <p:nvPr>
                  <p:custDataLst>
                    <p:tags r:id="rId9"/>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sp>
        <p:nvSpPr>
          <p:cNvPr id="107" name="Freeform 17">
            <a:extLst>
              <a:ext uri="{FF2B5EF4-FFF2-40B4-BE49-F238E27FC236}">
                <a16:creationId xmlns:a16="http://schemas.microsoft.com/office/drawing/2014/main" id="{6E14B61C-8C03-4EFA-89DF-6A92C7C5428B}"/>
              </a:ext>
            </a:extLst>
          </p:cNvPr>
          <p:cNvSpPr>
            <a:spLocks noChangeAspect="1" noEditPoints="1"/>
          </p:cNvSpPr>
          <p:nvPr>
            <p:custDataLst>
              <p:tags r:id="rId5"/>
            </p:custDataLst>
          </p:nvPr>
        </p:nvSpPr>
        <p:spPr bwMode="auto">
          <a:xfrm>
            <a:off x="1366457" y="1154253"/>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54646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28B3E231-31C2-43CC-AC5D-9795D7FC727E}"/>
              </a:ext>
            </a:extLst>
          </p:cNvPr>
          <p:cNvSpPr>
            <a:spLocks noGrp="1"/>
          </p:cNvSpPr>
          <p:nvPr>
            <p:ph type="title"/>
            <p:custDataLst>
              <p:tags r:id="rId2"/>
            </p:custDataLst>
          </p:nvPr>
        </p:nvSpPr>
        <p:spPr>
          <a:xfrm>
            <a:off x="626364" y="192024"/>
            <a:ext cx="7891272" cy="457200"/>
          </a:xfrm>
        </p:spPr>
        <p:txBody>
          <a:bodyPr/>
          <a:lstStyle/>
          <a:p>
            <a:pPr defTabSz="182876">
              <a:defRPr/>
            </a:pPr>
            <a:r>
              <a:rPr lang="en-US" altLang="en-US"/>
              <a:t>2.01 </a:t>
            </a:r>
            <a:r>
              <a:rPr altLang="en-US"/>
              <a:t>Activity</a:t>
            </a:r>
          </a:p>
        </p:txBody>
      </p:sp>
      <p:sp>
        <p:nvSpPr>
          <p:cNvPr id="2" name="Slide Number Placeholder 1">
            <a:extLst>
              <a:ext uri="{FF2B5EF4-FFF2-40B4-BE49-F238E27FC236}">
                <a16:creationId xmlns:a16="http://schemas.microsoft.com/office/drawing/2014/main" id="{2306B69B-E3F4-4177-A885-09DA16000D7A}"/>
              </a:ext>
            </a:extLst>
          </p:cNvPr>
          <p:cNvSpPr>
            <a:spLocks noGrp="1"/>
          </p:cNvSpPr>
          <p:nvPr>
            <p:ph type="sldNum" sz="quarter" idx="14"/>
            <p:custDataLst>
              <p:tags r:id="rId3"/>
            </p:custDataLst>
          </p:nvPr>
        </p:nvSpPr>
        <p:spPr>
          <a:xfrm>
            <a:off x="4114800" y="4754880"/>
            <a:ext cx="914400" cy="230832"/>
          </a:xfrm>
        </p:spPr>
        <p:txBody>
          <a:bodyPr/>
          <a:lstStyle/>
          <a:p>
            <a:pPr>
              <a:defRPr/>
            </a:pPr>
            <a:fld id="{086235E3-CBC1-4A7B-BB14-E0CEFA0207D1}" type="slidenum">
              <a:rPr lang="en-US" altLang="en-US" smtClean="0"/>
              <a:pPr>
                <a:defRPr/>
              </a:pPr>
              <a:t>12</a:t>
            </a:fld>
            <a:endParaRPr lang="en-US" altLang="en-US"/>
          </a:p>
        </p:txBody>
      </p:sp>
      <p:sp>
        <p:nvSpPr>
          <p:cNvPr id="15363" name="PollQuestion">
            <a:extLst>
              <a:ext uri="{FF2B5EF4-FFF2-40B4-BE49-F238E27FC236}">
                <a16:creationId xmlns:a16="http://schemas.microsoft.com/office/drawing/2014/main" id="{701C9EFB-E5A8-479C-AD2F-6165482BCBCC}"/>
              </a:ext>
            </a:extLst>
          </p:cNvPr>
          <p:cNvSpPr>
            <a:spLocks noGrp="1"/>
          </p:cNvSpPr>
          <p:nvPr>
            <p:ph idx="1"/>
            <p:custDataLst>
              <p:tags r:id="rId4"/>
            </p:custDataLst>
          </p:nvPr>
        </p:nvSpPr>
        <p:spPr>
          <a:xfrm>
            <a:off x="626364" y="805297"/>
            <a:ext cx="7891272" cy="3639312"/>
          </a:xfrm>
        </p:spPr>
        <p:txBody>
          <a:bodyPr/>
          <a:lstStyle/>
          <a:p>
            <a:pPr marL="457200" indent="-457200">
              <a:buClrTx/>
              <a:buSzPct val="100000"/>
              <a:buFont typeface="+mj-lt"/>
              <a:buAutoNum type="arabicPeriod"/>
            </a:pPr>
            <a:r>
              <a:rPr lang="en-US" altLang="en-US" dirty="0"/>
              <a:t>Select </a:t>
            </a:r>
            <a:r>
              <a:rPr lang="en-US" altLang="en-US" b="1" dirty="0"/>
              <a:t>Tasks and Utilities </a:t>
            </a:r>
            <a:r>
              <a:rPr lang="en-US" altLang="en-US" dirty="0"/>
              <a:t>in the Navigation pane. Expand </a:t>
            </a:r>
            <a:r>
              <a:rPr lang="en-US" altLang="en-US" b="1" dirty="0"/>
              <a:t>Utilities</a:t>
            </a:r>
            <a:r>
              <a:rPr lang="en-US" altLang="en-US" dirty="0"/>
              <a:t> and double-click </a:t>
            </a:r>
            <a:r>
              <a:rPr lang="en-US" altLang="en-US" b="1" dirty="0"/>
              <a:t>Import</a:t>
            </a:r>
            <a:r>
              <a:rPr lang="en-US" altLang="en-US" dirty="0"/>
              <a:t> </a:t>
            </a:r>
            <a:r>
              <a:rPr lang="en-US" altLang="en-US" b="1" dirty="0"/>
              <a:t>Data</a:t>
            </a:r>
            <a:r>
              <a:rPr lang="en-US" altLang="en-US" dirty="0"/>
              <a:t>. </a:t>
            </a:r>
            <a:br>
              <a:rPr lang="en-US" altLang="en-US" dirty="0"/>
            </a:br>
            <a:r>
              <a:rPr lang="en-US" altLang="en-US" dirty="0"/>
              <a:t>You might need to collapse the Tasks section to see the Utilities section.</a:t>
            </a:r>
          </a:p>
          <a:p>
            <a:pPr marL="457200" indent="-457200">
              <a:buClrTx/>
              <a:buSzPct val="100000"/>
              <a:buFont typeface="+mj-lt"/>
              <a:buAutoNum type="arabicPeriod"/>
            </a:pPr>
            <a:r>
              <a:rPr lang="en-US" altLang="en-US" dirty="0"/>
              <a:t>Select </a:t>
            </a:r>
            <a:r>
              <a:rPr lang="en-US" altLang="en-US" b="1" dirty="0"/>
              <a:t>Files and Folders</a:t>
            </a:r>
            <a:r>
              <a:rPr lang="en-US" altLang="en-US" dirty="0"/>
              <a:t> in the Navigation pane. If necessary, expand </a:t>
            </a:r>
            <a:r>
              <a:rPr lang="en-US" altLang="en-US" b="1" dirty="0"/>
              <a:t>Folder Shortcuts</a:t>
            </a:r>
            <a:r>
              <a:rPr lang="en-US" altLang="en-US" dirty="0"/>
              <a:t> </a:t>
            </a:r>
            <a:r>
              <a:rPr lang="en-US" altLang="en-US" dirty="0">
                <a:sym typeface="Wingdings" panose="05000000000000000000" pitchFamily="2" charset="2"/>
              </a:rPr>
              <a:t></a:t>
            </a:r>
            <a:r>
              <a:rPr lang="en-US" altLang="en-US" dirty="0"/>
              <a:t> </a:t>
            </a:r>
            <a:r>
              <a:rPr lang="en-US" altLang="en-US" b="1" dirty="0"/>
              <a:t>SAS Studio Basics</a:t>
            </a:r>
            <a:r>
              <a:rPr lang="en-US" altLang="en-US" dirty="0"/>
              <a:t>. </a:t>
            </a:r>
          </a:p>
          <a:p>
            <a:pPr marL="457200" indent="-457200">
              <a:buClrTx/>
              <a:buSzPct val="100000"/>
              <a:buFont typeface="+mj-lt"/>
              <a:buAutoNum type="arabicPeriod"/>
            </a:pPr>
            <a:r>
              <a:rPr lang="en-US" altLang="en-US" dirty="0"/>
              <a:t>Drag the </a:t>
            </a:r>
            <a:r>
              <a:rPr lang="en-US" altLang="en-US" b="1" dirty="0"/>
              <a:t>Sales.xlsx</a:t>
            </a:r>
            <a:r>
              <a:rPr lang="en-US" altLang="en-US" dirty="0"/>
              <a:t> file to the work area.  </a:t>
            </a:r>
          </a:p>
          <a:p>
            <a:pPr marL="457200" indent="-457200">
              <a:buClrTx/>
              <a:buSzPct val="100000"/>
              <a:buFont typeface="+mj-lt"/>
              <a:buAutoNum type="arabicPeriod"/>
            </a:pPr>
            <a:r>
              <a:rPr lang="en-US" altLang="en-US" dirty="0"/>
              <a:t>Notice that PROC IMPORT code is generated. Run the program </a:t>
            </a:r>
            <a:br>
              <a:rPr lang="en-US" altLang="en-US" dirty="0"/>
            </a:br>
            <a:r>
              <a:rPr lang="en-US" altLang="en-US" dirty="0"/>
              <a:t>and examine the OUTPUT DATA and RESULTS tabs.</a:t>
            </a:r>
          </a:p>
        </p:txBody>
      </p:sp>
    </p:spTree>
    <p:custDataLst>
      <p:tags r:id="rId1"/>
    </p:custDataLst>
    <p:extLst>
      <p:ext uri="{BB962C8B-B14F-4D97-AF65-F5344CB8AC3E}">
        <p14:creationId xmlns:p14="http://schemas.microsoft.com/office/powerpoint/2010/main" val="302804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dirty="0"/>
              <a:t>2.01 Activity – Correct Answer</a:t>
            </a:r>
          </a:p>
        </p:txBody>
      </p:sp>
      <p:pic>
        <p:nvPicPr>
          <p:cNvPr id="3" name="Picture 2">
            <a:extLst>
              <a:ext uri="{FF2B5EF4-FFF2-40B4-BE49-F238E27FC236}">
                <a16:creationId xmlns:a16="http://schemas.microsoft.com/office/drawing/2014/main" id="{4BCD2029-C08D-4236-B032-E3BAE34674A9}"/>
              </a:ext>
            </a:extLst>
          </p:cNvPr>
          <p:cNvPicPr>
            <a:picLocks noChangeAspect="1"/>
          </p:cNvPicPr>
          <p:nvPr/>
        </p:nvPicPr>
        <p:blipFill>
          <a:blip r:embed="rId7"/>
          <a:stretch>
            <a:fillRect/>
          </a:stretch>
        </p:blipFill>
        <p:spPr>
          <a:xfrm>
            <a:off x="626364" y="896874"/>
            <a:ext cx="4723809" cy="2542857"/>
          </a:xfrm>
          <a:prstGeom prst="rect">
            <a:avLst/>
          </a:prstGeom>
          <a:ln w="12700">
            <a:solidFill>
              <a:schemeClr val="tx1"/>
            </a:solidFill>
          </a:ln>
        </p:spPr>
      </p:pic>
      <p:sp>
        <p:nvSpPr>
          <p:cNvPr id="7" name="Oval Callout 10">
            <a:extLst>
              <a:ext uri="{FF2B5EF4-FFF2-40B4-BE49-F238E27FC236}">
                <a16:creationId xmlns:a16="http://schemas.microsoft.com/office/drawing/2014/main" id="{F890D2B2-5574-4B47-BFB3-AF2DB03B0C9E}"/>
              </a:ext>
            </a:extLst>
          </p:cNvPr>
          <p:cNvSpPr/>
          <p:nvPr>
            <p:custDataLst>
              <p:tags r:id="rId3"/>
            </p:custDataLst>
          </p:nvPr>
        </p:nvSpPr>
        <p:spPr>
          <a:xfrm flipH="1">
            <a:off x="5667373" y="896874"/>
            <a:ext cx="2914651" cy="1682493"/>
          </a:xfrm>
          <a:prstGeom prst="wedgeEllipseCallout">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Notice that           PROC IMPORT code is automatically generated.</a:t>
            </a:r>
          </a:p>
        </p:txBody>
      </p:sp>
      <p:sp>
        <p:nvSpPr>
          <p:cNvPr id="8" name="Freeform 16">
            <a:extLst>
              <a:ext uri="{FF2B5EF4-FFF2-40B4-BE49-F238E27FC236}">
                <a16:creationId xmlns:a16="http://schemas.microsoft.com/office/drawing/2014/main" id="{15937B7A-7519-4D96-BD70-955DE60F81B7}"/>
              </a:ext>
            </a:extLst>
          </p:cNvPr>
          <p:cNvSpPr>
            <a:spLocks noChangeAspect="1" noEditPoints="1"/>
          </p:cNvSpPr>
          <p:nvPr>
            <p:custDataLst>
              <p:tags r:id="rId4"/>
            </p:custDataLst>
          </p:nvPr>
        </p:nvSpPr>
        <p:spPr bwMode="auto">
          <a:xfrm>
            <a:off x="7582179" y="2819399"/>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8307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65267765-9002-4820-A96C-F9A88F6BE493}"/>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2.02 </a:t>
            </a:r>
            <a:r>
              <a:rPr altLang="en-US"/>
              <a:t>Multiple </a:t>
            </a:r>
            <a:r>
              <a:rPr altLang="en-US" dirty="0"/>
              <a:t>Answer </a:t>
            </a:r>
            <a:r>
              <a:rPr lang="en-US" altLang="en-US" dirty="0"/>
              <a:t>Question</a:t>
            </a:r>
            <a:endParaRPr altLang="en-US" dirty="0"/>
          </a:p>
        </p:txBody>
      </p:sp>
      <p:sp>
        <p:nvSpPr>
          <p:cNvPr id="15363" name="PollQuestion">
            <a:extLst>
              <a:ext uri="{FF2B5EF4-FFF2-40B4-BE49-F238E27FC236}">
                <a16:creationId xmlns:a16="http://schemas.microsoft.com/office/drawing/2014/main" id="{85DE5F96-5D56-4452-BE29-19B1606DD7DF}"/>
              </a:ext>
            </a:extLst>
          </p:cNvPr>
          <p:cNvSpPr>
            <a:spLocks noGrp="1" noChangeArrowheads="1"/>
          </p:cNvSpPr>
          <p:nvPr>
            <p:ph idx="1"/>
            <p:custDataLst>
              <p:tags r:id="rId3"/>
            </p:custDataLst>
          </p:nvPr>
        </p:nvSpPr>
        <p:spPr>
          <a:xfrm>
            <a:off x="626364" y="805297"/>
            <a:ext cx="7891272" cy="3639312"/>
          </a:xfrm>
        </p:spPr>
        <p:txBody>
          <a:bodyPr rtlCol="0">
            <a:noAutofit/>
          </a:bodyPr>
          <a:lstStyle/>
          <a:p>
            <a:r>
              <a:rPr lang="en-US" altLang="en-US" dirty="0"/>
              <a:t>Examine the Options section of the Import Data utility. Which of these file types can be imported? (Select all that apply.)</a:t>
            </a:r>
          </a:p>
          <a:p>
            <a:endParaRPr lang="en-US" altLang="en-US" sz="600" b="1" dirty="0"/>
          </a:p>
          <a:p>
            <a:pPr lvl="1">
              <a:buClr>
                <a:schemeClr val="tx1"/>
              </a:buClr>
              <a:buSzTx/>
              <a:buFont typeface="Wingdings" panose="05000000000000000000" pitchFamily="2" charset="2"/>
              <a:buAutoNum type="alphaLcPeriod"/>
            </a:pPr>
            <a:r>
              <a:rPr lang="en-US" altLang="en-US" dirty="0"/>
              <a:t> Microsoft Access</a:t>
            </a:r>
          </a:p>
          <a:p>
            <a:pPr lvl="1">
              <a:buClr>
                <a:schemeClr val="tx1"/>
              </a:buClr>
              <a:buSzTx/>
              <a:buFont typeface="Wingdings" panose="05000000000000000000" pitchFamily="2" charset="2"/>
              <a:buAutoNum type="alphaLcPeriod"/>
            </a:pPr>
            <a:r>
              <a:rPr lang="en-US" altLang="en-US" dirty="0"/>
              <a:t> Microsoft Excel</a:t>
            </a:r>
          </a:p>
          <a:p>
            <a:pPr lvl="1">
              <a:buClr>
                <a:schemeClr val="tx1"/>
              </a:buClr>
              <a:buSzTx/>
              <a:buFont typeface="Wingdings" panose="05000000000000000000" pitchFamily="2" charset="2"/>
              <a:buAutoNum type="alphaLcPeriod"/>
            </a:pPr>
            <a:r>
              <a:rPr lang="en-US" altLang="en-US" dirty="0"/>
              <a:t> CSV (comma-delimited)</a:t>
            </a:r>
          </a:p>
          <a:p>
            <a:pPr lvl="1">
              <a:buClr>
                <a:schemeClr val="tx1"/>
              </a:buClr>
              <a:buSzTx/>
              <a:buFont typeface="Wingdings" panose="05000000000000000000" pitchFamily="2" charset="2"/>
              <a:buAutoNum type="alphaLcPeriod"/>
            </a:pPr>
            <a:r>
              <a:rPr lang="en-US" altLang="en-US" dirty="0"/>
              <a:t> delimited file with any delimiter</a:t>
            </a:r>
          </a:p>
          <a:p>
            <a:pPr defTabSz="365751">
              <a:defRPr/>
            </a:pPr>
            <a:endParaRPr lang="en-US" altLang="en-US" dirty="0"/>
          </a:p>
        </p:txBody>
      </p:sp>
    </p:spTree>
    <p:custDataLst>
      <p:tags r:id="rId1"/>
    </p:custDataLst>
    <p:extLst>
      <p:ext uri="{BB962C8B-B14F-4D97-AF65-F5344CB8AC3E}">
        <p14:creationId xmlns:p14="http://schemas.microsoft.com/office/powerpoint/2010/main" val="371694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65267765-9002-4820-A96C-F9A88F6BE493}"/>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2.02 </a:t>
            </a:r>
            <a:r>
              <a:rPr altLang="en-US"/>
              <a:t>Multiple </a:t>
            </a:r>
            <a:r>
              <a:rPr altLang="en-US" dirty="0"/>
              <a:t>Answer </a:t>
            </a:r>
            <a:r>
              <a:rPr lang="en-US" altLang="en-US" dirty="0"/>
              <a:t>Question – Correct Answers</a:t>
            </a:r>
            <a:endParaRPr altLang="en-US" dirty="0"/>
          </a:p>
        </p:txBody>
      </p:sp>
      <p:sp>
        <p:nvSpPr>
          <p:cNvPr id="15363" name="PollQuestion">
            <a:extLst>
              <a:ext uri="{FF2B5EF4-FFF2-40B4-BE49-F238E27FC236}">
                <a16:creationId xmlns:a16="http://schemas.microsoft.com/office/drawing/2014/main" id="{85DE5F96-5D56-4452-BE29-19B1606DD7DF}"/>
              </a:ext>
            </a:extLst>
          </p:cNvPr>
          <p:cNvSpPr>
            <a:spLocks noGrp="1" noChangeArrowheads="1"/>
          </p:cNvSpPr>
          <p:nvPr>
            <p:ph idx="1"/>
            <p:custDataLst>
              <p:tags r:id="rId3"/>
            </p:custDataLst>
          </p:nvPr>
        </p:nvSpPr>
        <p:spPr>
          <a:xfrm>
            <a:off x="626364" y="805297"/>
            <a:ext cx="7891272" cy="3639312"/>
          </a:xfrm>
        </p:spPr>
        <p:txBody>
          <a:bodyPr rtlCol="0">
            <a:noAutofit/>
          </a:bodyPr>
          <a:lstStyle/>
          <a:p>
            <a:r>
              <a:rPr lang="en-US" altLang="en-US" dirty="0"/>
              <a:t>Examine the Options section of the Import Data utility. Which of these file types can be imported? (Select all that apply.)</a:t>
            </a:r>
          </a:p>
          <a:p>
            <a:endParaRPr lang="en-US" altLang="en-US" sz="600" b="1" dirty="0"/>
          </a:p>
          <a:p>
            <a:pPr lvl="1">
              <a:buClr>
                <a:schemeClr val="tx1"/>
              </a:buClr>
              <a:buSzTx/>
              <a:buFont typeface="Wingdings" panose="05000000000000000000" pitchFamily="2" charset="2"/>
              <a:buAutoNum type="alphaLcPeriod"/>
            </a:pPr>
            <a:r>
              <a:rPr lang="en-US" altLang="en-US" dirty="0"/>
              <a:t> Microsoft Access</a:t>
            </a:r>
          </a:p>
          <a:p>
            <a:pPr lvl="1">
              <a:buClr>
                <a:schemeClr val="tx1"/>
              </a:buClr>
              <a:buSzTx/>
              <a:buFont typeface="Wingdings" panose="05000000000000000000" pitchFamily="2" charset="2"/>
              <a:buAutoNum type="alphaLcPeriod"/>
            </a:pPr>
            <a:r>
              <a:rPr lang="en-US" altLang="en-US" dirty="0"/>
              <a:t> Microsoft Excel</a:t>
            </a:r>
          </a:p>
          <a:p>
            <a:pPr lvl="1">
              <a:buClr>
                <a:schemeClr val="tx1"/>
              </a:buClr>
              <a:buSzTx/>
              <a:buFont typeface="Wingdings" panose="05000000000000000000" pitchFamily="2" charset="2"/>
              <a:buAutoNum type="alphaLcPeriod"/>
            </a:pPr>
            <a:r>
              <a:rPr lang="en-US" altLang="en-US" dirty="0"/>
              <a:t> CSV (comma-delimited)</a:t>
            </a:r>
          </a:p>
          <a:p>
            <a:pPr lvl="1">
              <a:buClr>
                <a:schemeClr val="tx1"/>
              </a:buClr>
              <a:buSzTx/>
              <a:buFont typeface="Wingdings" panose="05000000000000000000" pitchFamily="2" charset="2"/>
              <a:buAutoNum type="alphaLcPeriod"/>
            </a:pPr>
            <a:r>
              <a:rPr lang="en-US" altLang="en-US" dirty="0"/>
              <a:t> delimited file with any delimiter</a:t>
            </a:r>
          </a:p>
          <a:p>
            <a:pPr defTabSz="365751">
              <a:defRPr/>
            </a:pPr>
            <a:endParaRPr lang="en-US" altLang="en-US" dirty="0"/>
          </a:p>
        </p:txBody>
      </p:sp>
      <p:sp>
        <p:nvSpPr>
          <p:cNvPr id="4" name="Oval 3">
            <a:extLst>
              <a:ext uri="{FF2B5EF4-FFF2-40B4-BE49-F238E27FC236}">
                <a16:creationId xmlns:a16="http://schemas.microsoft.com/office/drawing/2014/main" id="{71E2DDEF-A92D-4B07-8B9F-16287408558E}"/>
              </a:ext>
            </a:extLst>
          </p:cNvPr>
          <p:cNvSpPr/>
          <p:nvPr>
            <p:custDataLst>
              <p:tags r:id="rId4"/>
            </p:custDataLst>
          </p:nvPr>
        </p:nvSpPr>
        <p:spPr bwMode="auto">
          <a:xfrm>
            <a:off x="537110" y="1671994"/>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5" name="Oval 4">
            <a:extLst>
              <a:ext uri="{FF2B5EF4-FFF2-40B4-BE49-F238E27FC236}">
                <a16:creationId xmlns:a16="http://schemas.microsoft.com/office/drawing/2014/main" id="{AF787064-1ED5-4266-8AB5-D19D7CC9D0E9}"/>
              </a:ext>
            </a:extLst>
          </p:cNvPr>
          <p:cNvSpPr/>
          <p:nvPr>
            <p:custDataLst>
              <p:tags r:id="rId5"/>
            </p:custDataLst>
          </p:nvPr>
        </p:nvSpPr>
        <p:spPr bwMode="auto">
          <a:xfrm>
            <a:off x="537110" y="2049586"/>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6" name="Oval 5">
            <a:extLst>
              <a:ext uri="{FF2B5EF4-FFF2-40B4-BE49-F238E27FC236}">
                <a16:creationId xmlns:a16="http://schemas.microsoft.com/office/drawing/2014/main" id="{9E6EB45B-3459-422A-8196-6DAEEE99E62F}"/>
              </a:ext>
            </a:extLst>
          </p:cNvPr>
          <p:cNvSpPr/>
          <p:nvPr>
            <p:custDataLst>
              <p:tags r:id="rId6"/>
            </p:custDataLst>
          </p:nvPr>
        </p:nvSpPr>
        <p:spPr bwMode="auto">
          <a:xfrm>
            <a:off x="537110" y="2438759"/>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7" name="Oval 6">
            <a:extLst>
              <a:ext uri="{FF2B5EF4-FFF2-40B4-BE49-F238E27FC236}">
                <a16:creationId xmlns:a16="http://schemas.microsoft.com/office/drawing/2014/main" id="{C0F8CAD3-2A42-4AD3-B995-EB1FD2FF7F09}"/>
              </a:ext>
            </a:extLst>
          </p:cNvPr>
          <p:cNvSpPr/>
          <p:nvPr>
            <p:custDataLst>
              <p:tags r:id="rId7"/>
            </p:custDataLst>
          </p:nvPr>
        </p:nvSpPr>
        <p:spPr bwMode="auto">
          <a:xfrm>
            <a:off x="537110" y="2806217"/>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Tree>
    <p:custDataLst>
      <p:tags r:id="rId1"/>
    </p:custDataLst>
    <p:extLst>
      <p:ext uri="{BB962C8B-B14F-4D97-AF65-F5344CB8AC3E}">
        <p14:creationId xmlns:p14="http://schemas.microsoft.com/office/powerpoint/2010/main" val="64337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altLang="en-US" dirty="0"/>
              <a:t>Using the Bar Chart Task</a:t>
            </a:r>
            <a:endParaRPr lang="en-US" dirty="0"/>
          </a:p>
        </p:txBody>
      </p:sp>
      <p:sp>
        <p:nvSpPr>
          <p:cNvPr id="3" name="DemoText"/>
          <p:cNvSpPr>
            <a:spLocks noGrp="1"/>
          </p:cNvSpPr>
          <p:nvPr>
            <p:ph type="body" sz="quarter" idx="10"/>
            <p:custDataLst>
              <p:tags r:id="rId3"/>
            </p:custDataLst>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the use of </a:t>
            </a:r>
            <a:br>
              <a:rPr lang="en-US" dirty="0"/>
            </a:br>
            <a:r>
              <a:rPr lang="en-US" dirty="0"/>
              <a:t>the Bar Chart task to create a SAS program.</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16</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71926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18</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22834433"/>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19932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1992251198"/>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88500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What Is a Snippet?</a:t>
            </a:r>
          </a:p>
        </p:txBody>
      </p:sp>
      <p:grpSp>
        <p:nvGrpSpPr>
          <p:cNvPr id="3" name="Group 2">
            <a:extLst>
              <a:ext uri="{FF2B5EF4-FFF2-40B4-BE49-F238E27FC236}">
                <a16:creationId xmlns:a16="http://schemas.microsoft.com/office/drawing/2014/main" id="{CE325500-2C86-4CD7-B058-BFF4BE52C4C8}"/>
              </a:ext>
            </a:extLst>
          </p:cNvPr>
          <p:cNvGrpSpPr/>
          <p:nvPr>
            <p:custDataLst>
              <p:tags r:id="rId3"/>
            </p:custDataLst>
          </p:nvPr>
        </p:nvGrpSpPr>
        <p:grpSpPr>
          <a:xfrm>
            <a:off x="1578042" y="1207611"/>
            <a:ext cx="5987916" cy="2320201"/>
            <a:chOff x="1445781" y="1411650"/>
            <a:chExt cx="5987916" cy="2320201"/>
          </a:xfrm>
        </p:grpSpPr>
        <p:grpSp>
          <p:nvGrpSpPr>
            <p:cNvPr id="5" name="Group 4">
              <a:extLst>
                <a:ext uri="{FF2B5EF4-FFF2-40B4-BE49-F238E27FC236}">
                  <a16:creationId xmlns:a16="http://schemas.microsoft.com/office/drawing/2014/main" id="{78253B9A-3122-4B34-B9F7-5060BA6D4375}"/>
                </a:ext>
              </a:extLst>
            </p:cNvPr>
            <p:cNvGrpSpPr>
              <a:grpSpLocks noChangeAspect="1"/>
            </p:cNvGrpSpPr>
            <p:nvPr/>
          </p:nvGrpSpPr>
          <p:grpSpPr>
            <a:xfrm>
              <a:off x="1445781" y="1657350"/>
              <a:ext cx="2206441" cy="1828800"/>
              <a:chOff x="6445250" y="1851599"/>
              <a:chExt cx="1651000" cy="1368425"/>
            </a:xfrm>
          </p:grpSpPr>
          <p:sp>
            <p:nvSpPr>
              <p:cNvPr id="6" name="Freeform 11">
                <a:extLst>
                  <a:ext uri="{FF2B5EF4-FFF2-40B4-BE49-F238E27FC236}">
                    <a16:creationId xmlns:a16="http://schemas.microsoft.com/office/drawing/2014/main" id="{A283D271-F551-4013-A298-374EB0DD256B}"/>
                  </a:ext>
                </a:extLst>
              </p:cNvPr>
              <p:cNvSpPr>
                <a:spLocks noChangeAspect="1" noEditPoints="1"/>
              </p:cNvSpPr>
              <p:nvPr>
                <p:custDataLst>
                  <p:tags r:id="rId15"/>
                </p:custDataLst>
              </p:nvPr>
            </p:nvSpPr>
            <p:spPr bwMode="auto">
              <a:xfrm>
                <a:off x="644525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9">
                <a:extLst>
                  <a:ext uri="{FF2B5EF4-FFF2-40B4-BE49-F238E27FC236}">
                    <a16:creationId xmlns:a16="http://schemas.microsoft.com/office/drawing/2014/main" id="{D1B8244B-3AA6-4091-84BA-79250E170127}"/>
                  </a:ext>
                </a:extLst>
              </p:cNvPr>
              <p:cNvSpPr>
                <a:spLocks noChangeAspect="1" noEditPoints="1"/>
              </p:cNvSpPr>
              <p:nvPr>
                <p:custDataLst>
                  <p:tags r:id="rId16"/>
                </p:custDataLst>
              </p:nvPr>
            </p:nvSpPr>
            <p:spPr bwMode="auto">
              <a:xfrm>
                <a:off x="6791742" y="2088540"/>
                <a:ext cx="945479" cy="73151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41005961-5BF7-43F9-9DDD-F56AD006F6E9}"/>
                  </a:ext>
                </a:extLst>
              </p:cNvPr>
              <p:cNvGrpSpPr/>
              <p:nvPr/>
            </p:nvGrpSpPr>
            <p:grpSpPr>
              <a:xfrm>
                <a:off x="7411199" y="2038171"/>
                <a:ext cx="458477" cy="457424"/>
                <a:chOff x="7411199" y="2038171"/>
                <a:chExt cx="458477" cy="457424"/>
              </a:xfrm>
            </p:grpSpPr>
            <p:sp>
              <p:nvSpPr>
                <p:cNvPr id="9" name="Rectangle 8">
                  <a:extLst>
                    <a:ext uri="{FF2B5EF4-FFF2-40B4-BE49-F238E27FC236}">
                      <a16:creationId xmlns:a16="http://schemas.microsoft.com/office/drawing/2014/main" id="{B2C96DEB-295D-4547-9BA2-9BD5523B1C97}"/>
                    </a:ext>
                  </a:extLst>
                </p:cNvPr>
                <p:cNvSpPr/>
                <p:nvPr>
                  <p:custDataLst>
                    <p:tags r:id="rId17"/>
                  </p:custDataLst>
                </p:nvPr>
              </p:nvSpPr>
              <p:spPr>
                <a:xfrm rot="20319391">
                  <a:off x="7557581" y="2078325"/>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Rectangle 9">
                  <a:extLst>
                    <a:ext uri="{FF2B5EF4-FFF2-40B4-BE49-F238E27FC236}">
                      <a16:creationId xmlns:a16="http://schemas.microsoft.com/office/drawing/2014/main" id="{203E6DA3-8225-466A-A93A-49613C718D5C}"/>
                    </a:ext>
                  </a:extLst>
                </p:cNvPr>
                <p:cNvSpPr/>
                <p:nvPr>
                  <p:custDataLst>
                    <p:tags r:id="rId18"/>
                  </p:custDataLst>
                </p:nvPr>
              </p:nvSpPr>
              <p:spPr>
                <a:xfrm rot="772643">
                  <a:off x="7707040" y="2257771"/>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B629B0FA-77E7-4FE4-A17B-263FCC7E627D}"/>
                    </a:ext>
                  </a:extLst>
                </p:cNvPr>
                <p:cNvSpPr/>
                <p:nvPr>
                  <p:custDataLst>
                    <p:tags r:id="rId19"/>
                  </p:custDataLst>
                </p:nvPr>
              </p:nvSpPr>
              <p:spPr>
                <a:xfrm>
                  <a:off x="7691148" y="2388394"/>
                  <a:ext cx="46073" cy="84327"/>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a:extLst>
                    <a:ext uri="{FF2B5EF4-FFF2-40B4-BE49-F238E27FC236}">
                      <a16:creationId xmlns:a16="http://schemas.microsoft.com/office/drawing/2014/main" id="{78E16720-799E-49FB-BC90-5B2B4CBD7208}"/>
                    </a:ext>
                  </a:extLst>
                </p:cNvPr>
                <p:cNvSpPr/>
                <p:nvPr>
                  <p:custDataLst>
                    <p:tags r:id="rId20"/>
                  </p:custDataLst>
                </p:nvPr>
              </p:nvSpPr>
              <p:spPr>
                <a:xfrm rot="19838847">
                  <a:off x="7681388" y="2363153"/>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0A7959C3-FBBC-4E53-AC43-30D9A162DB46}"/>
                    </a:ext>
                  </a:extLst>
                </p:cNvPr>
                <p:cNvSpPr/>
                <p:nvPr>
                  <p:custDataLst>
                    <p:tags r:id="rId21"/>
                  </p:custDataLst>
                </p:nvPr>
              </p:nvSpPr>
              <p:spPr>
                <a:xfrm rot="19838847">
                  <a:off x="7691323" y="2439844"/>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Freeform 17">
                  <a:extLst>
                    <a:ext uri="{FF2B5EF4-FFF2-40B4-BE49-F238E27FC236}">
                      <a16:creationId xmlns:a16="http://schemas.microsoft.com/office/drawing/2014/main" id="{A6FCC7DA-7A6B-4EAC-9A27-97A631D2347A}"/>
                    </a:ext>
                  </a:extLst>
                </p:cNvPr>
                <p:cNvSpPr>
                  <a:spLocks noChangeAspect="1" noEditPoints="1"/>
                </p:cNvSpPr>
                <p:nvPr>
                  <p:custDataLst>
                    <p:tags r:id="rId22"/>
                  </p:custDataLst>
                </p:nvPr>
              </p:nvSpPr>
              <p:spPr bwMode="auto">
                <a:xfrm flipH="1">
                  <a:off x="7411199" y="2038171"/>
                  <a:ext cx="458477" cy="457424"/>
                </a:xfrm>
                <a:custGeom>
                  <a:avLst/>
                  <a:gdLst>
                    <a:gd name="T0" fmla="*/ 2445 w 4821"/>
                    <a:gd name="T1" fmla="*/ 2394 h 4816"/>
                    <a:gd name="T2" fmla="*/ 2445 w 4821"/>
                    <a:gd name="T3" fmla="*/ 2253 h 4816"/>
                    <a:gd name="T4" fmla="*/ 2445 w 4821"/>
                    <a:gd name="T5" fmla="*/ 2394 h 4816"/>
                    <a:gd name="T6" fmla="*/ 2161 w 4821"/>
                    <a:gd name="T7" fmla="*/ 3525 h 4816"/>
                    <a:gd name="T8" fmla="*/ 2071 w 4821"/>
                    <a:gd name="T9" fmla="*/ 3434 h 4816"/>
                    <a:gd name="T10" fmla="*/ 1851 w 4821"/>
                    <a:gd name="T11" fmla="*/ 3524 h 4816"/>
                    <a:gd name="T12" fmla="*/ 1570 w 4821"/>
                    <a:gd name="T13" fmla="*/ 4322 h 4816"/>
                    <a:gd name="T14" fmla="*/ 1789 w 4821"/>
                    <a:gd name="T15" fmla="*/ 4413 h 4816"/>
                    <a:gd name="T16" fmla="*/ 2161 w 4821"/>
                    <a:gd name="T17" fmla="*/ 3654 h 4816"/>
                    <a:gd name="T18" fmla="*/ 2161 w 4821"/>
                    <a:gd name="T19" fmla="*/ 3525 h 4816"/>
                    <a:gd name="T20" fmla="*/ 2281 w 4821"/>
                    <a:gd name="T21" fmla="*/ 3476 h 4816"/>
                    <a:gd name="T22" fmla="*/ 2000 w 4821"/>
                    <a:gd name="T23" fmla="*/ 4373 h 4816"/>
                    <a:gd name="T24" fmla="*/ 1725 w 4821"/>
                    <a:gd name="T25" fmla="*/ 4556 h 4816"/>
                    <a:gd name="T26" fmla="*/ 1451 w 4821"/>
                    <a:gd name="T27" fmla="*/ 4143 h 4816"/>
                    <a:gd name="T28" fmla="*/ 2121 w 4821"/>
                    <a:gd name="T29" fmla="*/ 3314 h 4816"/>
                    <a:gd name="T30" fmla="*/ 2281 w 4821"/>
                    <a:gd name="T31" fmla="*/ 3476 h 4816"/>
                    <a:gd name="T32" fmla="*/ 817 w 4821"/>
                    <a:gd name="T33" fmla="*/ 2721 h 4816"/>
                    <a:gd name="T34" fmla="*/ 396 w 4821"/>
                    <a:gd name="T35" fmla="*/ 2721 h 4816"/>
                    <a:gd name="T36" fmla="*/ 817 w 4821"/>
                    <a:gd name="T37" fmla="*/ 2721 h 4816"/>
                    <a:gd name="T38" fmla="*/ 947 w 4821"/>
                    <a:gd name="T39" fmla="*/ 2721 h 4816"/>
                    <a:gd name="T40" fmla="*/ 607 w 4821"/>
                    <a:gd name="T41" fmla="*/ 3061 h 4816"/>
                    <a:gd name="T42" fmla="*/ 607 w 4821"/>
                    <a:gd name="T43" fmla="*/ 2381 h 4816"/>
                    <a:gd name="T44" fmla="*/ 947 w 4821"/>
                    <a:gd name="T45" fmla="*/ 2721 h 4816"/>
                    <a:gd name="T46" fmla="*/ 2403 w 4821"/>
                    <a:gd name="T47" fmla="*/ 3418 h 4816"/>
                    <a:gd name="T48" fmla="*/ 2011 w 4821"/>
                    <a:gd name="T49" fmla="*/ 3154 h 4816"/>
                    <a:gd name="T50" fmla="*/ 1618 w 4821"/>
                    <a:gd name="T51" fmla="*/ 3414 h 4816"/>
                    <a:gd name="T52" fmla="*/ 1331 w 4821"/>
                    <a:gd name="T53" fmla="*/ 4422 h 4816"/>
                    <a:gd name="T54" fmla="*/ 1885 w 4821"/>
                    <a:gd name="T55" fmla="*/ 4654 h 4816"/>
                    <a:gd name="T56" fmla="*/ 2402 w 4821"/>
                    <a:gd name="T57" fmla="*/ 3743 h 4816"/>
                    <a:gd name="T58" fmla="*/ 2403 w 4821"/>
                    <a:gd name="T59" fmla="*/ 3418 h 4816"/>
                    <a:gd name="T60" fmla="*/ 2003 w 4821"/>
                    <a:gd name="T61" fmla="*/ 3024 h 4816"/>
                    <a:gd name="T62" fmla="*/ 2348 w 4821"/>
                    <a:gd name="T63" fmla="*/ 3140 h 4816"/>
                    <a:gd name="T64" fmla="*/ 3166 w 4821"/>
                    <a:gd name="T65" fmla="*/ 184 h 4816"/>
                    <a:gd name="T66" fmla="*/ 2003 w 4821"/>
                    <a:gd name="T67" fmla="*/ 3024 h 4816"/>
                    <a:gd name="T68" fmla="*/ 2030 w 4821"/>
                    <a:gd name="T69" fmla="*/ 2572 h 4816"/>
                    <a:gd name="T70" fmla="*/ 2173 w 4821"/>
                    <a:gd name="T71" fmla="*/ 2179 h 4816"/>
                    <a:gd name="T72" fmla="*/ 1214 w 4821"/>
                    <a:gd name="T73" fmla="*/ 2721 h 4816"/>
                    <a:gd name="T74" fmla="*/ 2030 w 4821"/>
                    <a:gd name="T75" fmla="*/ 2572 h 4816"/>
                    <a:gd name="T76" fmla="*/ 1084 w 4821"/>
                    <a:gd name="T77" fmla="*/ 2721 h 4816"/>
                    <a:gd name="T78" fmla="*/ 607 w 4821"/>
                    <a:gd name="T79" fmla="*/ 2244 h 4816"/>
                    <a:gd name="T80" fmla="*/ 607 w 4821"/>
                    <a:gd name="T81" fmla="*/ 3199 h 4816"/>
                    <a:gd name="T82" fmla="*/ 1084 w 4821"/>
                    <a:gd name="T83" fmla="*/ 2721 h 4816"/>
                    <a:gd name="T84" fmla="*/ 2523 w 4821"/>
                    <a:gd name="T85" fmla="*/ 3369 h 4816"/>
                    <a:gd name="T86" fmla="*/ 2235 w 4821"/>
                    <a:gd name="T87" fmla="*/ 4475 h 4816"/>
                    <a:gd name="T88" fmla="*/ 1723 w 4821"/>
                    <a:gd name="T89" fmla="*/ 4816 h 4816"/>
                    <a:gd name="T90" fmla="*/ 1211 w 4821"/>
                    <a:gd name="T91" fmla="*/ 4471 h 4816"/>
                    <a:gd name="T92" fmla="*/ 1499 w 4821"/>
                    <a:gd name="T93" fmla="*/ 3364 h 4816"/>
                    <a:gd name="T94" fmla="*/ 1857 w 4821"/>
                    <a:gd name="T95" fmla="*/ 3046 h 4816"/>
                    <a:gd name="T96" fmla="*/ 1176 w 4821"/>
                    <a:gd name="T97" fmla="*/ 2930 h 4816"/>
                    <a:gd name="T98" fmla="*/ 0 w 4821"/>
                    <a:gd name="T99" fmla="*/ 2721 h 4816"/>
                    <a:gd name="T100" fmla="*/ 1083 w 4821"/>
                    <a:gd name="T101" fmla="*/ 2346 h 4816"/>
                    <a:gd name="T102" fmla="*/ 2228 w 4821"/>
                    <a:gd name="T103" fmla="*/ 2029 h 4816"/>
                    <a:gd name="T104" fmla="*/ 3111 w 4821"/>
                    <a:gd name="T105" fmla="*/ 66 h 4816"/>
                    <a:gd name="T106" fmla="*/ 3559 w 4821"/>
                    <a:gd name="T107" fmla="*/ 131 h 4816"/>
                    <a:gd name="T108" fmla="*/ 2523 w 4821"/>
                    <a:gd name="T109" fmla="*/ 3369 h 4816"/>
                    <a:gd name="T110" fmla="*/ 4369 w 4821"/>
                    <a:gd name="T111" fmla="*/ 2059 h 4816"/>
                    <a:gd name="T112" fmla="*/ 3056 w 4821"/>
                    <a:gd name="T113" fmla="*/ 2418 h 4816"/>
                    <a:gd name="T114" fmla="*/ 2976 w 4821"/>
                    <a:gd name="T115" fmla="*/ 2373 h 4816"/>
                    <a:gd name="T116" fmla="*/ 4334 w 4821"/>
                    <a:gd name="T117" fmla="*/ 1934 h 4816"/>
                    <a:gd name="T118" fmla="*/ 4629 w 4821"/>
                    <a:gd name="T119" fmla="*/ 1499 h 4816"/>
                    <a:gd name="T120" fmla="*/ 3216 w 4821"/>
                    <a:gd name="T121" fmla="*/ 1817 h 4816"/>
                    <a:gd name="T122" fmla="*/ 4662 w 4821"/>
                    <a:gd name="T123" fmla="*/ 1355 h 4816"/>
                    <a:gd name="T124" fmla="*/ 4369 w 4821"/>
                    <a:gd name="T125" fmla="*/ 2059 h 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1" h="4816">
                      <a:moveTo>
                        <a:pt x="2445" y="2394"/>
                      </a:moveTo>
                      <a:lnTo>
                        <a:pt x="2445" y="2394"/>
                      </a:lnTo>
                      <a:cubicBezTo>
                        <a:pt x="2484" y="2394"/>
                        <a:pt x="2515" y="2363"/>
                        <a:pt x="2515" y="2324"/>
                      </a:cubicBezTo>
                      <a:cubicBezTo>
                        <a:pt x="2515" y="2285"/>
                        <a:pt x="2484" y="2253"/>
                        <a:pt x="2445" y="2253"/>
                      </a:cubicBezTo>
                      <a:cubicBezTo>
                        <a:pt x="2406" y="2253"/>
                        <a:pt x="2374" y="2285"/>
                        <a:pt x="2374" y="2324"/>
                      </a:cubicBezTo>
                      <a:cubicBezTo>
                        <a:pt x="2374" y="2363"/>
                        <a:pt x="2406" y="2394"/>
                        <a:pt x="2445" y="2394"/>
                      </a:cubicBezTo>
                      <a:lnTo>
                        <a:pt x="2445" y="2394"/>
                      </a:lnTo>
                      <a:close/>
                      <a:moveTo>
                        <a:pt x="2161" y="3525"/>
                      </a:moveTo>
                      <a:lnTo>
                        <a:pt x="2161" y="3525"/>
                      </a:lnTo>
                      <a:cubicBezTo>
                        <a:pt x="2144" y="3484"/>
                        <a:pt x="2112" y="3451"/>
                        <a:pt x="2071" y="3434"/>
                      </a:cubicBezTo>
                      <a:cubicBezTo>
                        <a:pt x="2049" y="3425"/>
                        <a:pt x="2027" y="3421"/>
                        <a:pt x="2006" y="3421"/>
                      </a:cubicBezTo>
                      <a:cubicBezTo>
                        <a:pt x="1940" y="3421"/>
                        <a:pt x="1878" y="3460"/>
                        <a:pt x="1851" y="3524"/>
                      </a:cubicBezTo>
                      <a:lnTo>
                        <a:pt x="1570" y="4193"/>
                      </a:lnTo>
                      <a:cubicBezTo>
                        <a:pt x="1553" y="4234"/>
                        <a:pt x="1553" y="4280"/>
                        <a:pt x="1570" y="4322"/>
                      </a:cubicBezTo>
                      <a:cubicBezTo>
                        <a:pt x="1587" y="4363"/>
                        <a:pt x="1619" y="4396"/>
                        <a:pt x="1660" y="4413"/>
                      </a:cubicBezTo>
                      <a:cubicBezTo>
                        <a:pt x="1702" y="4430"/>
                        <a:pt x="1747" y="4430"/>
                        <a:pt x="1789" y="4413"/>
                      </a:cubicBezTo>
                      <a:cubicBezTo>
                        <a:pt x="1831" y="4396"/>
                        <a:pt x="1863" y="4364"/>
                        <a:pt x="1880" y="4323"/>
                      </a:cubicBezTo>
                      <a:lnTo>
                        <a:pt x="2161" y="3654"/>
                      </a:lnTo>
                      <a:cubicBezTo>
                        <a:pt x="2178" y="3613"/>
                        <a:pt x="2178" y="3567"/>
                        <a:pt x="2161" y="3525"/>
                      </a:cubicBezTo>
                      <a:lnTo>
                        <a:pt x="2161" y="3525"/>
                      </a:lnTo>
                      <a:close/>
                      <a:moveTo>
                        <a:pt x="2281" y="3476"/>
                      </a:moveTo>
                      <a:lnTo>
                        <a:pt x="2281" y="3476"/>
                      </a:lnTo>
                      <a:cubicBezTo>
                        <a:pt x="2311" y="3550"/>
                        <a:pt x="2311" y="3631"/>
                        <a:pt x="2280" y="3704"/>
                      </a:cubicBezTo>
                      <a:lnTo>
                        <a:pt x="2000" y="4373"/>
                      </a:lnTo>
                      <a:cubicBezTo>
                        <a:pt x="1969" y="4446"/>
                        <a:pt x="1912" y="4503"/>
                        <a:pt x="1838" y="4533"/>
                      </a:cubicBezTo>
                      <a:cubicBezTo>
                        <a:pt x="1801" y="4548"/>
                        <a:pt x="1763" y="4556"/>
                        <a:pt x="1725" y="4556"/>
                      </a:cubicBezTo>
                      <a:cubicBezTo>
                        <a:pt x="1686" y="4556"/>
                        <a:pt x="1647" y="4548"/>
                        <a:pt x="1610" y="4533"/>
                      </a:cubicBezTo>
                      <a:cubicBezTo>
                        <a:pt x="1459" y="4469"/>
                        <a:pt x="1387" y="4294"/>
                        <a:pt x="1451" y="4143"/>
                      </a:cubicBezTo>
                      <a:lnTo>
                        <a:pt x="1731" y="3474"/>
                      </a:lnTo>
                      <a:cubicBezTo>
                        <a:pt x="1794" y="3322"/>
                        <a:pt x="1969" y="3251"/>
                        <a:pt x="2121" y="3314"/>
                      </a:cubicBezTo>
                      <a:cubicBezTo>
                        <a:pt x="2194" y="3345"/>
                        <a:pt x="2251" y="3403"/>
                        <a:pt x="2281" y="3476"/>
                      </a:cubicBezTo>
                      <a:lnTo>
                        <a:pt x="2281" y="3476"/>
                      </a:lnTo>
                      <a:close/>
                      <a:moveTo>
                        <a:pt x="817" y="2721"/>
                      </a:moveTo>
                      <a:lnTo>
                        <a:pt x="817" y="2721"/>
                      </a:lnTo>
                      <a:cubicBezTo>
                        <a:pt x="817" y="2605"/>
                        <a:pt x="723" y="2511"/>
                        <a:pt x="607" y="2511"/>
                      </a:cubicBezTo>
                      <a:cubicBezTo>
                        <a:pt x="491" y="2511"/>
                        <a:pt x="396" y="2605"/>
                        <a:pt x="396" y="2721"/>
                      </a:cubicBezTo>
                      <a:cubicBezTo>
                        <a:pt x="396" y="2837"/>
                        <a:pt x="491" y="2932"/>
                        <a:pt x="607" y="2932"/>
                      </a:cubicBezTo>
                      <a:cubicBezTo>
                        <a:pt x="723" y="2932"/>
                        <a:pt x="817" y="2837"/>
                        <a:pt x="817" y="2721"/>
                      </a:cubicBezTo>
                      <a:lnTo>
                        <a:pt x="817" y="2721"/>
                      </a:lnTo>
                      <a:close/>
                      <a:moveTo>
                        <a:pt x="947" y="2721"/>
                      </a:moveTo>
                      <a:lnTo>
                        <a:pt x="947" y="2721"/>
                      </a:lnTo>
                      <a:cubicBezTo>
                        <a:pt x="947" y="2909"/>
                        <a:pt x="794" y="3061"/>
                        <a:pt x="607" y="3061"/>
                      </a:cubicBezTo>
                      <a:cubicBezTo>
                        <a:pt x="419" y="3061"/>
                        <a:pt x="267" y="2909"/>
                        <a:pt x="267" y="2721"/>
                      </a:cubicBezTo>
                      <a:cubicBezTo>
                        <a:pt x="267" y="2534"/>
                        <a:pt x="419" y="2381"/>
                        <a:pt x="607" y="2381"/>
                      </a:cubicBezTo>
                      <a:cubicBezTo>
                        <a:pt x="794" y="2381"/>
                        <a:pt x="947" y="2534"/>
                        <a:pt x="947" y="2721"/>
                      </a:cubicBezTo>
                      <a:lnTo>
                        <a:pt x="947" y="2721"/>
                      </a:lnTo>
                      <a:close/>
                      <a:moveTo>
                        <a:pt x="2403" y="3418"/>
                      </a:moveTo>
                      <a:lnTo>
                        <a:pt x="2403" y="3418"/>
                      </a:lnTo>
                      <a:cubicBezTo>
                        <a:pt x="2359" y="3313"/>
                        <a:pt x="2278" y="3230"/>
                        <a:pt x="2174" y="3187"/>
                      </a:cubicBezTo>
                      <a:cubicBezTo>
                        <a:pt x="2122" y="3165"/>
                        <a:pt x="2067" y="3154"/>
                        <a:pt x="2011" y="3154"/>
                      </a:cubicBezTo>
                      <a:cubicBezTo>
                        <a:pt x="1957" y="3154"/>
                        <a:pt x="1902" y="3165"/>
                        <a:pt x="1849" y="3186"/>
                      </a:cubicBezTo>
                      <a:cubicBezTo>
                        <a:pt x="1744" y="3229"/>
                        <a:pt x="1662" y="3310"/>
                        <a:pt x="1618" y="3414"/>
                      </a:cubicBezTo>
                      <a:lnTo>
                        <a:pt x="1332" y="4097"/>
                      </a:lnTo>
                      <a:cubicBezTo>
                        <a:pt x="1289" y="4201"/>
                        <a:pt x="1288" y="4316"/>
                        <a:pt x="1331" y="4422"/>
                      </a:cubicBezTo>
                      <a:cubicBezTo>
                        <a:pt x="1375" y="4527"/>
                        <a:pt x="1456" y="4609"/>
                        <a:pt x="1560" y="4653"/>
                      </a:cubicBezTo>
                      <a:cubicBezTo>
                        <a:pt x="1664" y="4696"/>
                        <a:pt x="1779" y="4697"/>
                        <a:pt x="1885" y="4654"/>
                      </a:cubicBezTo>
                      <a:cubicBezTo>
                        <a:pt x="1990" y="4610"/>
                        <a:pt x="2072" y="4529"/>
                        <a:pt x="2116" y="4425"/>
                      </a:cubicBezTo>
                      <a:lnTo>
                        <a:pt x="2402" y="3743"/>
                      </a:lnTo>
                      <a:cubicBezTo>
                        <a:pt x="2445" y="3639"/>
                        <a:pt x="2446" y="3523"/>
                        <a:pt x="2403" y="3418"/>
                      </a:cubicBezTo>
                      <a:lnTo>
                        <a:pt x="2403" y="3418"/>
                      </a:lnTo>
                      <a:close/>
                      <a:moveTo>
                        <a:pt x="2003" y="3024"/>
                      </a:moveTo>
                      <a:lnTo>
                        <a:pt x="2003" y="3024"/>
                      </a:lnTo>
                      <a:cubicBezTo>
                        <a:pt x="2078" y="3023"/>
                        <a:pt x="2153" y="3037"/>
                        <a:pt x="2224" y="3067"/>
                      </a:cubicBezTo>
                      <a:cubicBezTo>
                        <a:pt x="2269" y="3086"/>
                        <a:pt x="2311" y="3111"/>
                        <a:pt x="2348" y="3140"/>
                      </a:cubicBezTo>
                      <a:lnTo>
                        <a:pt x="3413" y="153"/>
                      </a:lnTo>
                      <a:cubicBezTo>
                        <a:pt x="3330" y="136"/>
                        <a:pt x="3244" y="147"/>
                        <a:pt x="3166" y="184"/>
                      </a:cubicBezTo>
                      <a:cubicBezTo>
                        <a:pt x="3067" y="230"/>
                        <a:pt x="2992" y="311"/>
                        <a:pt x="2956" y="412"/>
                      </a:cubicBezTo>
                      <a:lnTo>
                        <a:pt x="2003" y="3024"/>
                      </a:lnTo>
                      <a:lnTo>
                        <a:pt x="2003" y="3024"/>
                      </a:lnTo>
                      <a:close/>
                      <a:moveTo>
                        <a:pt x="2030" y="2572"/>
                      </a:moveTo>
                      <a:lnTo>
                        <a:pt x="2030" y="2572"/>
                      </a:lnTo>
                      <a:lnTo>
                        <a:pt x="2173" y="2179"/>
                      </a:lnTo>
                      <a:lnTo>
                        <a:pt x="1155" y="2461"/>
                      </a:lnTo>
                      <a:cubicBezTo>
                        <a:pt x="1192" y="2540"/>
                        <a:pt x="1214" y="2628"/>
                        <a:pt x="1214" y="2721"/>
                      </a:cubicBezTo>
                      <a:cubicBezTo>
                        <a:pt x="1214" y="2743"/>
                        <a:pt x="1213" y="2765"/>
                        <a:pt x="1210" y="2787"/>
                      </a:cubicBezTo>
                      <a:lnTo>
                        <a:pt x="2030" y="2572"/>
                      </a:lnTo>
                      <a:lnTo>
                        <a:pt x="2030" y="2572"/>
                      </a:lnTo>
                      <a:close/>
                      <a:moveTo>
                        <a:pt x="1084" y="2721"/>
                      </a:moveTo>
                      <a:lnTo>
                        <a:pt x="1084" y="2721"/>
                      </a:lnTo>
                      <a:cubicBezTo>
                        <a:pt x="1084" y="2458"/>
                        <a:pt x="870" y="2244"/>
                        <a:pt x="607" y="2244"/>
                      </a:cubicBezTo>
                      <a:cubicBezTo>
                        <a:pt x="344" y="2244"/>
                        <a:pt x="129" y="2458"/>
                        <a:pt x="129" y="2721"/>
                      </a:cubicBezTo>
                      <a:cubicBezTo>
                        <a:pt x="129" y="2984"/>
                        <a:pt x="344" y="3199"/>
                        <a:pt x="607" y="3199"/>
                      </a:cubicBezTo>
                      <a:cubicBezTo>
                        <a:pt x="870" y="3199"/>
                        <a:pt x="1084" y="2984"/>
                        <a:pt x="1084" y="2721"/>
                      </a:cubicBezTo>
                      <a:lnTo>
                        <a:pt x="1084" y="2721"/>
                      </a:lnTo>
                      <a:close/>
                      <a:moveTo>
                        <a:pt x="2523" y="3369"/>
                      </a:moveTo>
                      <a:lnTo>
                        <a:pt x="2523" y="3369"/>
                      </a:lnTo>
                      <a:cubicBezTo>
                        <a:pt x="2579" y="3506"/>
                        <a:pt x="2579" y="3657"/>
                        <a:pt x="2521" y="3793"/>
                      </a:cubicBezTo>
                      <a:lnTo>
                        <a:pt x="2235" y="4475"/>
                      </a:lnTo>
                      <a:cubicBezTo>
                        <a:pt x="2178" y="4611"/>
                        <a:pt x="2071" y="4717"/>
                        <a:pt x="1934" y="4774"/>
                      </a:cubicBezTo>
                      <a:cubicBezTo>
                        <a:pt x="1866" y="4802"/>
                        <a:pt x="1794" y="4816"/>
                        <a:pt x="1723" y="4816"/>
                      </a:cubicBezTo>
                      <a:cubicBezTo>
                        <a:pt x="1650" y="4816"/>
                        <a:pt x="1578" y="4801"/>
                        <a:pt x="1510" y="4772"/>
                      </a:cubicBezTo>
                      <a:cubicBezTo>
                        <a:pt x="1374" y="4715"/>
                        <a:pt x="1268" y="4608"/>
                        <a:pt x="1211" y="4471"/>
                      </a:cubicBezTo>
                      <a:cubicBezTo>
                        <a:pt x="1155" y="4333"/>
                        <a:pt x="1155" y="4183"/>
                        <a:pt x="1213" y="4047"/>
                      </a:cubicBezTo>
                      <a:lnTo>
                        <a:pt x="1499" y="3364"/>
                      </a:lnTo>
                      <a:cubicBezTo>
                        <a:pt x="1556" y="3228"/>
                        <a:pt x="1663" y="3122"/>
                        <a:pt x="1800" y="3066"/>
                      </a:cubicBezTo>
                      <a:cubicBezTo>
                        <a:pt x="1819" y="3058"/>
                        <a:pt x="1838" y="3052"/>
                        <a:pt x="1857" y="3046"/>
                      </a:cubicBezTo>
                      <a:lnTo>
                        <a:pt x="1976" y="2721"/>
                      </a:lnTo>
                      <a:lnTo>
                        <a:pt x="1176" y="2930"/>
                      </a:lnTo>
                      <a:cubicBezTo>
                        <a:pt x="1091" y="3162"/>
                        <a:pt x="868" y="3328"/>
                        <a:pt x="607" y="3328"/>
                      </a:cubicBezTo>
                      <a:cubicBezTo>
                        <a:pt x="272" y="3328"/>
                        <a:pt x="0" y="3056"/>
                        <a:pt x="0" y="2721"/>
                      </a:cubicBezTo>
                      <a:cubicBezTo>
                        <a:pt x="0" y="2386"/>
                        <a:pt x="272" y="2114"/>
                        <a:pt x="607" y="2114"/>
                      </a:cubicBezTo>
                      <a:cubicBezTo>
                        <a:pt x="800" y="2114"/>
                        <a:pt x="972" y="2205"/>
                        <a:pt x="1083" y="2346"/>
                      </a:cubicBezTo>
                      <a:cubicBezTo>
                        <a:pt x="1084" y="2346"/>
                        <a:pt x="1084" y="2346"/>
                        <a:pt x="1084" y="2346"/>
                      </a:cubicBezTo>
                      <a:lnTo>
                        <a:pt x="2228" y="2029"/>
                      </a:lnTo>
                      <a:lnTo>
                        <a:pt x="2834" y="368"/>
                      </a:lnTo>
                      <a:cubicBezTo>
                        <a:pt x="2882" y="234"/>
                        <a:pt x="2981" y="127"/>
                        <a:pt x="3111" y="66"/>
                      </a:cubicBezTo>
                      <a:cubicBezTo>
                        <a:pt x="3241" y="7"/>
                        <a:pt x="3386" y="0"/>
                        <a:pt x="3520" y="48"/>
                      </a:cubicBezTo>
                      <a:cubicBezTo>
                        <a:pt x="3553" y="60"/>
                        <a:pt x="3571" y="97"/>
                        <a:pt x="3559" y="131"/>
                      </a:cubicBezTo>
                      <a:lnTo>
                        <a:pt x="2450" y="3242"/>
                      </a:lnTo>
                      <a:cubicBezTo>
                        <a:pt x="2479" y="3280"/>
                        <a:pt x="2504" y="3323"/>
                        <a:pt x="2523" y="3369"/>
                      </a:cubicBezTo>
                      <a:lnTo>
                        <a:pt x="2523" y="3369"/>
                      </a:lnTo>
                      <a:close/>
                      <a:moveTo>
                        <a:pt x="4369" y="2059"/>
                      </a:moveTo>
                      <a:lnTo>
                        <a:pt x="4369" y="2059"/>
                      </a:lnTo>
                      <a:lnTo>
                        <a:pt x="3056" y="2418"/>
                      </a:lnTo>
                      <a:cubicBezTo>
                        <a:pt x="3050" y="2420"/>
                        <a:pt x="3044" y="2420"/>
                        <a:pt x="3038" y="2420"/>
                      </a:cubicBezTo>
                      <a:cubicBezTo>
                        <a:pt x="3010" y="2420"/>
                        <a:pt x="2984" y="2401"/>
                        <a:pt x="2976" y="2373"/>
                      </a:cubicBezTo>
                      <a:cubicBezTo>
                        <a:pt x="2966" y="2338"/>
                        <a:pt x="2987" y="2302"/>
                        <a:pt x="3021" y="2293"/>
                      </a:cubicBezTo>
                      <a:lnTo>
                        <a:pt x="4334" y="1934"/>
                      </a:lnTo>
                      <a:cubicBezTo>
                        <a:pt x="4438" y="1906"/>
                        <a:pt x="4525" y="1838"/>
                        <a:pt x="4578" y="1743"/>
                      </a:cubicBezTo>
                      <a:cubicBezTo>
                        <a:pt x="4621" y="1668"/>
                        <a:pt x="4638" y="1583"/>
                        <a:pt x="4629" y="1499"/>
                      </a:cubicBezTo>
                      <a:lnTo>
                        <a:pt x="3295" y="1862"/>
                      </a:lnTo>
                      <a:cubicBezTo>
                        <a:pt x="3261" y="1872"/>
                        <a:pt x="3225" y="1851"/>
                        <a:pt x="3216" y="1817"/>
                      </a:cubicBezTo>
                      <a:cubicBezTo>
                        <a:pt x="3206" y="1782"/>
                        <a:pt x="3227" y="1746"/>
                        <a:pt x="3261" y="1737"/>
                      </a:cubicBezTo>
                      <a:lnTo>
                        <a:pt x="4662" y="1355"/>
                      </a:lnTo>
                      <a:cubicBezTo>
                        <a:pt x="4697" y="1346"/>
                        <a:pt x="4732" y="1366"/>
                        <a:pt x="4742" y="1401"/>
                      </a:cubicBezTo>
                      <a:cubicBezTo>
                        <a:pt x="4821" y="1685"/>
                        <a:pt x="4653" y="1981"/>
                        <a:pt x="4369" y="205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3" name="Group 32">
              <a:extLst>
                <a:ext uri="{FF2B5EF4-FFF2-40B4-BE49-F238E27FC236}">
                  <a16:creationId xmlns:a16="http://schemas.microsoft.com/office/drawing/2014/main" id="{31685020-3A6F-4019-8AA0-7EC2C38D7525}"/>
                </a:ext>
              </a:extLst>
            </p:cNvPr>
            <p:cNvGrpSpPr/>
            <p:nvPr/>
          </p:nvGrpSpPr>
          <p:grpSpPr>
            <a:xfrm>
              <a:off x="5196946" y="1411650"/>
              <a:ext cx="2236751" cy="2320201"/>
              <a:chOff x="3475355" y="1269860"/>
              <a:chExt cx="2236751" cy="2320201"/>
            </a:xfrm>
          </p:grpSpPr>
          <p:sp>
            <p:nvSpPr>
              <p:cNvPr id="21" name="Freeform 17">
                <a:extLst>
                  <a:ext uri="{FF2B5EF4-FFF2-40B4-BE49-F238E27FC236}">
                    <a16:creationId xmlns:a16="http://schemas.microsoft.com/office/drawing/2014/main" id="{C84BD8AE-C008-4968-9937-82F1B2FF6D09}"/>
                  </a:ext>
                </a:extLst>
              </p:cNvPr>
              <p:cNvSpPr>
                <a:spLocks noChangeAspect="1" noEditPoints="1"/>
              </p:cNvSpPr>
              <p:nvPr>
                <p:custDataLst>
                  <p:tags r:id="rId5"/>
                </p:custDataLst>
              </p:nvPr>
            </p:nvSpPr>
            <p:spPr bwMode="auto">
              <a:xfrm>
                <a:off x="3479401" y="1269860"/>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01402281-2EDA-44BC-9923-922C8473AE8E}"/>
                  </a:ext>
                </a:extLst>
              </p:cNvPr>
              <p:cNvSpPr>
                <a:spLocks noChangeAspect="1" noEditPoints="1"/>
              </p:cNvSpPr>
              <p:nvPr>
                <p:custDataLst>
                  <p:tags r:id="rId6"/>
                </p:custDataLst>
              </p:nvPr>
            </p:nvSpPr>
            <p:spPr bwMode="auto">
              <a:xfrm>
                <a:off x="3475355" y="2599423"/>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Rounded Corners 16">
                <a:extLst>
                  <a:ext uri="{FF2B5EF4-FFF2-40B4-BE49-F238E27FC236}">
                    <a16:creationId xmlns:a16="http://schemas.microsoft.com/office/drawing/2014/main" id="{14E11BF6-FFA4-43A1-9EA6-96203C3B0661}"/>
                  </a:ext>
                </a:extLst>
              </p:cNvPr>
              <p:cNvSpPr/>
              <p:nvPr>
                <p:custDataLst>
                  <p:tags r:id="rId7"/>
                </p:custDataLst>
              </p:nvPr>
            </p:nvSpPr>
            <p:spPr>
              <a:xfrm>
                <a:off x="4285222" y="2030465"/>
                <a:ext cx="1133949" cy="932013"/>
              </a:xfrm>
              <a:prstGeom prst="round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22" name="Group 21">
                <a:extLst>
                  <a:ext uri="{FF2B5EF4-FFF2-40B4-BE49-F238E27FC236}">
                    <a16:creationId xmlns:a16="http://schemas.microsoft.com/office/drawing/2014/main" id="{C7B32052-B7F3-499E-B0A5-04CCA3D5C467}"/>
                  </a:ext>
                </a:extLst>
              </p:cNvPr>
              <p:cNvGrpSpPr>
                <a:grpSpLocks noChangeAspect="1"/>
              </p:cNvGrpSpPr>
              <p:nvPr/>
            </p:nvGrpSpPr>
            <p:grpSpPr>
              <a:xfrm>
                <a:off x="4271526" y="1940347"/>
                <a:ext cx="1440580" cy="1044936"/>
                <a:chOff x="6791742" y="2038171"/>
                <a:chExt cx="1077934" cy="781888"/>
              </a:xfrm>
            </p:grpSpPr>
            <p:sp>
              <p:nvSpPr>
                <p:cNvPr id="24" name="Freeform 9">
                  <a:extLst>
                    <a:ext uri="{FF2B5EF4-FFF2-40B4-BE49-F238E27FC236}">
                      <a16:creationId xmlns:a16="http://schemas.microsoft.com/office/drawing/2014/main" id="{CC2CE893-757C-4090-84CF-373CA06342FD}"/>
                    </a:ext>
                  </a:extLst>
                </p:cNvPr>
                <p:cNvSpPr>
                  <a:spLocks noChangeAspect="1" noEditPoints="1"/>
                </p:cNvSpPr>
                <p:nvPr>
                  <p:custDataLst>
                    <p:tags r:id="rId8"/>
                  </p:custDataLst>
                </p:nvPr>
              </p:nvSpPr>
              <p:spPr bwMode="auto">
                <a:xfrm>
                  <a:off x="6791742" y="2088540"/>
                  <a:ext cx="945479" cy="73151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5" name="Group 24">
                  <a:extLst>
                    <a:ext uri="{FF2B5EF4-FFF2-40B4-BE49-F238E27FC236}">
                      <a16:creationId xmlns:a16="http://schemas.microsoft.com/office/drawing/2014/main" id="{08E24D33-C629-45AF-9053-E0B66B2380D5}"/>
                    </a:ext>
                  </a:extLst>
                </p:cNvPr>
                <p:cNvGrpSpPr/>
                <p:nvPr/>
              </p:nvGrpSpPr>
              <p:grpSpPr>
                <a:xfrm>
                  <a:off x="7411199" y="2038171"/>
                  <a:ext cx="458477" cy="457424"/>
                  <a:chOff x="7411199" y="2038171"/>
                  <a:chExt cx="458477" cy="457424"/>
                </a:xfrm>
              </p:grpSpPr>
              <p:sp>
                <p:nvSpPr>
                  <p:cNvPr id="26" name="Rectangle 25">
                    <a:extLst>
                      <a:ext uri="{FF2B5EF4-FFF2-40B4-BE49-F238E27FC236}">
                        <a16:creationId xmlns:a16="http://schemas.microsoft.com/office/drawing/2014/main" id="{66F70C8E-A178-4979-86A5-79A3497CC614}"/>
                      </a:ext>
                    </a:extLst>
                  </p:cNvPr>
                  <p:cNvSpPr/>
                  <p:nvPr>
                    <p:custDataLst>
                      <p:tags r:id="rId9"/>
                    </p:custDataLst>
                  </p:nvPr>
                </p:nvSpPr>
                <p:spPr>
                  <a:xfrm rot="20319391">
                    <a:off x="7557581" y="2078325"/>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16A7C9E2-2B35-4081-9390-347F3FF9A027}"/>
                      </a:ext>
                    </a:extLst>
                  </p:cNvPr>
                  <p:cNvSpPr/>
                  <p:nvPr>
                    <p:custDataLst>
                      <p:tags r:id="rId10"/>
                    </p:custDataLst>
                  </p:nvPr>
                </p:nvSpPr>
                <p:spPr>
                  <a:xfrm rot="772643">
                    <a:off x="7707040" y="2257771"/>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8" name="Rectangle 27">
                    <a:extLst>
                      <a:ext uri="{FF2B5EF4-FFF2-40B4-BE49-F238E27FC236}">
                        <a16:creationId xmlns:a16="http://schemas.microsoft.com/office/drawing/2014/main" id="{59492841-E5FA-4295-953B-04DC7039405B}"/>
                      </a:ext>
                    </a:extLst>
                  </p:cNvPr>
                  <p:cNvSpPr/>
                  <p:nvPr>
                    <p:custDataLst>
                      <p:tags r:id="rId11"/>
                    </p:custDataLst>
                  </p:nvPr>
                </p:nvSpPr>
                <p:spPr>
                  <a:xfrm>
                    <a:off x="7691148" y="2388394"/>
                    <a:ext cx="46073" cy="84327"/>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id="{F0734825-077E-4439-A8E3-4CC586AAAD0D}"/>
                      </a:ext>
                    </a:extLst>
                  </p:cNvPr>
                  <p:cNvSpPr/>
                  <p:nvPr>
                    <p:custDataLst>
                      <p:tags r:id="rId12"/>
                    </p:custDataLst>
                  </p:nvPr>
                </p:nvSpPr>
                <p:spPr>
                  <a:xfrm rot="19838847">
                    <a:off x="7681388" y="2363153"/>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8048EC0A-077A-404A-A75A-4E6945A4B5ED}"/>
                      </a:ext>
                    </a:extLst>
                  </p:cNvPr>
                  <p:cNvSpPr/>
                  <p:nvPr>
                    <p:custDataLst>
                      <p:tags r:id="rId13"/>
                    </p:custDataLst>
                  </p:nvPr>
                </p:nvSpPr>
                <p:spPr>
                  <a:xfrm rot="19838847">
                    <a:off x="7691323" y="2439844"/>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1" name="Freeform 17">
                    <a:extLst>
                      <a:ext uri="{FF2B5EF4-FFF2-40B4-BE49-F238E27FC236}">
                        <a16:creationId xmlns:a16="http://schemas.microsoft.com/office/drawing/2014/main" id="{EC4934E1-EEC3-4C91-AA23-62FBAFFF9381}"/>
                      </a:ext>
                    </a:extLst>
                  </p:cNvPr>
                  <p:cNvSpPr>
                    <a:spLocks noChangeAspect="1" noEditPoints="1"/>
                  </p:cNvSpPr>
                  <p:nvPr>
                    <p:custDataLst>
                      <p:tags r:id="rId14"/>
                    </p:custDataLst>
                  </p:nvPr>
                </p:nvSpPr>
                <p:spPr bwMode="auto">
                  <a:xfrm flipH="1">
                    <a:off x="7411199" y="2038171"/>
                    <a:ext cx="458477" cy="457424"/>
                  </a:xfrm>
                  <a:custGeom>
                    <a:avLst/>
                    <a:gdLst>
                      <a:gd name="T0" fmla="*/ 2445 w 4821"/>
                      <a:gd name="T1" fmla="*/ 2394 h 4816"/>
                      <a:gd name="T2" fmla="*/ 2445 w 4821"/>
                      <a:gd name="T3" fmla="*/ 2253 h 4816"/>
                      <a:gd name="T4" fmla="*/ 2445 w 4821"/>
                      <a:gd name="T5" fmla="*/ 2394 h 4816"/>
                      <a:gd name="T6" fmla="*/ 2161 w 4821"/>
                      <a:gd name="T7" fmla="*/ 3525 h 4816"/>
                      <a:gd name="T8" fmla="*/ 2071 w 4821"/>
                      <a:gd name="T9" fmla="*/ 3434 h 4816"/>
                      <a:gd name="T10" fmla="*/ 1851 w 4821"/>
                      <a:gd name="T11" fmla="*/ 3524 h 4816"/>
                      <a:gd name="T12" fmla="*/ 1570 w 4821"/>
                      <a:gd name="T13" fmla="*/ 4322 h 4816"/>
                      <a:gd name="T14" fmla="*/ 1789 w 4821"/>
                      <a:gd name="T15" fmla="*/ 4413 h 4816"/>
                      <a:gd name="T16" fmla="*/ 2161 w 4821"/>
                      <a:gd name="T17" fmla="*/ 3654 h 4816"/>
                      <a:gd name="T18" fmla="*/ 2161 w 4821"/>
                      <a:gd name="T19" fmla="*/ 3525 h 4816"/>
                      <a:gd name="T20" fmla="*/ 2281 w 4821"/>
                      <a:gd name="T21" fmla="*/ 3476 h 4816"/>
                      <a:gd name="T22" fmla="*/ 2000 w 4821"/>
                      <a:gd name="T23" fmla="*/ 4373 h 4816"/>
                      <a:gd name="T24" fmla="*/ 1725 w 4821"/>
                      <a:gd name="T25" fmla="*/ 4556 h 4816"/>
                      <a:gd name="T26" fmla="*/ 1451 w 4821"/>
                      <a:gd name="T27" fmla="*/ 4143 h 4816"/>
                      <a:gd name="T28" fmla="*/ 2121 w 4821"/>
                      <a:gd name="T29" fmla="*/ 3314 h 4816"/>
                      <a:gd name="T30" fmla="*/ 2281 w 4821"/>
                      <a:gd name="T31" fmla="*/ 3476 h 4816"/>
                      <a:gd name="T32" fmla="*/ 817 w 4821"/>
                      <a:gd name="T33" fmla="*/ 2721 h 4816"/>
                      <a:gd name="T34" fmla="*/ 396 w 4821"/>
                      <a:gd name="T35" fmla="*/ 2721 h 4816"/>
                      <a:gd name="T36" fmla="*/ 817 w 4821"/>
                      <a:gd name="T37" fmla="*/ 2721 h 4816"/>
                      <a:gd name="T38" fmla="*/ 947 w 4821"/>
                      <a:gd name="T39" fmla="*/ 2721 h 4816"/>
                      <a:gd name="T40" fmla="*/ 607 w 4821"/>
                      <a:gd name="T41" fmla="*/ 3061 h 4816"/>
                      <a:gd name="T42" fmla="*/ 607 w 4821"/>
                      <a:gd name="T43" fmla="*/ 2381 h 4816"/>
                      <a:gd name="T44" fmla="*/ 947 w 4821"/>
                      <a:gd name="T45" fmla="*/ 2721 h 4816"/>
                      <a:gd name="T46" fmla="*/ 2403 w 4821"/>
                      <a:gd name="T47" fmla="*/ 3418 h 4816"/>
                      <a:gd name="T48" fmla="*/ 2011 w 4821"/>
                      <a:gd name="T49" fmla="*/ 3154 h 4816"/>
                      <a:gd name="T50" fmla="*/ 1618 w 4821"/>
                      <a:gd name="T51" fmla="*/ 3414 h 4816"/>
                      <a:gd name="T52" fmla="*/ 1331 w 4821"/>
                      <a:gd name="T53" fmla="*/ 4422 h 4816"/>
                      <a:gd name="T54" fmla="*/ 1885 w 4821"/>
                      <a:gd name="T55" fmla="*/ 4654 h 4816"/>
                      <a:gd name="T56" fmla="*/ 2402 w 4821"/>
                      <a:gd name="T57" fmla="*/ 3743 h 4816"/>
                      <a:gd name="T58" fmla="*/ 2403 w 4821"/>
                      <a:gd name="T59" fmla="*/ 3418 h 4816"/>
                      <a:gd name="T60" fmla="*/ 2003 w 4821"/>
                      <a:gd name="T61" fmla="*/ 3024 h 4816"/>
                      <a:gd name="T62" fmla="*/ 2348 w 4821"/>
                      <a:gd name="T63" fmla="*/ 3140 h 4816"/>
                      <a:gd name="T64" fmla="*/ 3166 w 4821"/>
                      <a:gd name="T65" fmla="*/ 184 h 4816"/>
                      <a:gd name="T66" fmla="*/ 2003 w 4821"/>
                      <a:gd name="T67" fmla="*/ 3024 h 4816"/>
                      <a:gd name="T68" fmla="*/ 2030 w 4821"/>
                      <a:gd name="T69" fmla="*/ 2572 h 4816"/>
                      <a:gd name="T70" fmla="*/ 2173 w 4821"/>
                      <a:gd name="T71" fmla="*/ 2179 h 4816"/>
                      <a:gd name="T72" fmla="*/ 1214 w 4821"/>
                      <a:gd name="T73" fmla="*/ 2721 h 4816"/>
                      <a:gd name="T74" fmla="*/ 2030 w 4821"/>
                      <a:gd name="T75" fmla="*/ 2572 h 4816"/>
                      <a:gd name="T76" fmla="*/ 1084 w 4821"/>
                      <a:gd name="T77" fmla="*/ 2721 h 4816"/>
                      <a:gd name="T78" fmla="*/ 607 w 4821"/>
                      <a:gd name="T79" fmla="*/ 2244 h 4816"/>
                      <a:gd name="T80" fmla="*/ 607 w 4821"/>
                      <a:gd name="T81" fmla="*/ 3199 h 4816"/>
                      <a:gd name="T82" fmla="*/ 1084 w 4821"/>
                      <a:gd name="T83" fmla="*/ 2721 h 4816"/>
                      <a:gd name="T84" fmla="*/ 2523 w 4821"/>
                      <a:gd name="T85" fmla="*/ 3369 h 4816"/>
                      <a:gd name="T86" fmla="*/ 2235 w 4821"/>
                      <a:gd name="T87" fmla="*/ 4475 h 4816"/>
                      <a:gd name="T88" fmla="*/ 1723 w 4821"/>
                      <a:gd name="T89" fmla="*/ 4816 h 4816"/>
                      <a:gd name="T90" fmla="*/ 1211 w 4821"/>
                      <a:gd name="T91" fmla="*/ 4471 h 4816"/>
                      <a:gd name="T92" fmla="*/ 1499 w 4821"/>
                      <a:gd name="T93" fmla="*/ 3364 h 4816"/>
                      <a:gd name="T94" fmla="*/ 1857 w 4821"/>
                      <a:gd name="T95" fmla="*/ 3046 h 4816"/>
                      <a:gd name="T96" fmla="*/ 1176 w 4821"/>
                      <a:gd name="T97" fmla="*/ 2930 h 4816"/>
                      <a:gd name="T98" fmla="*/ 0 w 4821"/>
                      <a:gd name="T99" fmla="*/ 2721 h 4816"/>
                      <a:gd name="T100" fmla="*/ 1083 w 4821"/>
                      <a:gd name="T101" fmla="*/ 2346 h 4816"/>
                      <a:gd name="T102" fmla="*/ 2228 w 4821"/>
                      <a:gd name="T103" fmla="*/ 2029 h 4816"/>
                      <a:gd name="T104" fmla="*/ 3111 w 4821"/>
                      <a:gd name="T105" fmla="*/ 66 h 4816"/>
                      <a:gd name="T106" fmla="*/ 3559 w 4821"/>
                      <a:gd name="T107" fmla="*/ 131 h 4816"/>
                      <a:gd name="T108" fmla="*/ 2523 w 4821"/>
                      <a:gd name="T109" fmla="*/ 3369 h 4816"/>
                      <a:gd name="T110" fmla="*/ 4369 w 4821"/>
                      <a:gd name="T111" fmla="*/ 2059 h 4816"/>
                      <a:gd name="T112" fmla="*/ 3056 w 4821"/>
                      <a:gd name="T113" fmla="*/ 2418 h 4816"/>
                      <a:gd name="T114" fmla="*/ 2976 w 4821"/>
                      <a:gd name="T115" fmla="*/ 2373 h 4816"/>
                      <a:gd name="T116" fmla="*/ 4334 w 4821"/>
                      <a:gd name="T117" fmla="*/ 1934 h 4816"/>
                      <a:gd name="T118" fmla="*/ 4629 w 4821"/>
                      <a:gd name="T119" fmla="*/ 1499 h 4816"/>
                      <a:gd name="T120" fmla="*/ 3216 w 4821"/>
                      <a:gd name="T121" fmla="*/ 1817 h 4816"/>
                      <a:gd name="T122" fmla="*/ 4662 w 4821"/>
                      <a:gd name="T123" fmla="*/ 1355 h 4816"/>
                      <a:gd name="T124" fmla="*/ 4369 w 4821"/>
                      <a:gd name="T125" fmla="*/ 2059 h 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1" h="4816">
                        <a:moveTo>
                          <a:pt x="2445" y="2394"/>
                        </a:moveTo>
                        <a:lnTo>
                          <a:pt x="2445" y="2394"/>
                        </a:lnTo>
                        <a:cubicBezTo>
                          <a:pt x="2484" y="2394"/>
                          <a:pt x="2515" y="2363"/>
                          <a:pt x="2515" y="2324"/>
                        </a:cubicBezTo>
                        <a:cubicBezTo>
                          <a:pt x="2515" y="2285"/>
                          <a:pt x="2484" y="2253"/>
                          <a:pt x="2445" y="2253"/>
                        </a:cubicBezTo>
                        <a:cubicBezTo>
                          <a:pt x="2406" y="2253"/>
                          <a:pt x="2374" y="2285"/>
                          <a:pt x="2374" y="2324"/>
                        </a:cubicBezTo>
                        <a:cubicBezTo>
                          <a:pt x="2374" y="2363"/>
                          <a:pt x="2406" y="2394"/>
                          <a:pt x="2445" y="2394"/>
                        </a:cubicBezTo>
                        <a:lnTo>
                          <a:pt x="2445" y="2394"/>
                        </a:lnTo>
                        <a:close/>
                        <a:moveTo>
                          <a:pt x="2161" y="3525"/>
                        </a:moveTo>
                        <a:lnTo>
                          <a:pt x="2161" y="3525"/>
                        </a:lnTo>
                        <a:cubicBezTo>
                          <a:pt x="2144" y="3484"/>
                          <a:pt x="2112" y="3451"/>
                          <a:pt x="2071" y="3434"/>
                        </a:cubicBezTo>
                        <a:cubicBezTo>
                          <a:pt x="2049" y="3425"/>
                          <a:pt x="2027" y="3421"/>
                          <a:pt x="2006" y="3421"/>
                        </a:cubicBezTo>
                        <a:cubicBezTo>
                          <a:pt x="1940" y="3421"/>
                          <a:pt x="1878" y="3460"/>
                          <a:pt x="1851" y="3524"/>
                        </a:cubicBezTo>
                        <a:lnTo>
                          <a:pt x="1570" y="4193"/>
                        </a:lnTo>
                        <a:cubicBezTo>
                          <a:pt x="1553" y="4234"/>
                          <a:pt x="1553" y="4280"/>
                          <a:pt x="1570" y="4322"/>
                        </a:cubicBezTo>
                        <a:cubicBezTo>
                          <a:pt x="1587" y="4363"/>
                          <a:pt x="1619" y="4396"/>
                          <a:pt x="1660" y="4413"/>
                        </a:cubicBezTo>
                        <a:cubicBezTo>
                          <a:pt x="1702" y="4430"/>
                          <a:pt x="1747" y="4430"/>
                          <a:pt x="1789" y="4413"/>
                        </a:cubicBezTo>
                        <a:cubicBezTo>
                          <a:pt x="1831" y="4396"/>
                          <a:pt x="1863" y="4364"/>
                          <a:pt x="1880" y="4323"/>
                        </a:cubicBezTo>
                        <a:lnTo>
                          <a:pt x="2161" y="3654"/>
                        </a:lnTo>
                        <a:cubicBezTo>
                          <a:pt x="2178" y="3613"/>
                          <a:pt x="2178" y="3567"/>
                          <a:pt x="2161" y="3525"/>
                        </a:cubicBezTo>
                        <a:lnTo>
                          <a:pt x="2161" y="3525"/>
                        </a:lnTo>
                        <a:close/>
                        <a:moveTo>
                          <a:pt x="2281" y="3476"/>
                        </a:moveTo>
                        <a:lnTo>
                          <a:pt x="2281" y="3476"/>
                        </a:lnTo>
                        <a:cubicBezTo>
                          <a:pt x="2311" y="3550"/>
                          <a:pt x="2311" y="3631"/>
                          <a:pt x="2280" y="3704"/>
                        </a:cubicBezTo>
                        <a:lnTo>
                          <a:pt x="2000" y="4373"/>
                        </a:lnTo>
                        <a:cubicBezTo>
                          <a:pt x="1969" y="4446"/>
                          <a:pt x="1912" y="4503"/>
                          <a:pt x="1838" y="4533"/>
                        </a:cubicBezTo>
                        <a:cubicBezTo>
                          <a:pt x="1801" y="4548"/>
                          <a:pt x="1763" y="4556"/>
                          <a:pt x="1725" y="4556"/>
                        </a:cubicBezTo>
                        <a:cubicBezTo>
                          <a:pt x="1686" y="4556"/>
                          <a:pt x="1647" y="4548"/>
                          <a:pt x="1610" y="4533"/>
                        </a:cubicBezTo>
                        <a:cubicBezTo>
                          <a:pt x="1459" y="4469"/>
                          <a:pt x="1387" y="4294"/>
                          <a:pt x="1451" y="4143"/>
                        </a:cubicBezTo>
                        <a:lnTo>
                          <a:pt x="1731" y="3474"/>
                        </a:lnTo>
                        <a:cubicBezTo>
                          <a:pt x="1794" y="3322"/>
                          <a:pt x="1969" y="3251"/>
                          <a:pt x="2121" y="3314"/>
                        </a:cubicBezTo>
                        <a:cubicBezTo>
                          <a:pt x="2194" y="3345"/>
                          <a:pt x="2251" y="3403"/>
                          <a:pt x="2281" y="3476"/>
                        </a:cubicBezTo>
                        <a:lnTo>
                          <a:pt x="2281" y="3476"/>
                        </a:lnTo>
                        <a:close/>
                        <a:moveTo>
                          <a:pt x="817" y="2721"/>
                        </a:moveTo>
                        <a:lnTo>
                          <a:pt x="817" y="2721"/>
                        </a:lnTo>
                        <a:cubicBezTo>
                          <a:pt x="817" y="2605"/>
                          <a:pt x="723" y="2511"/>
                          <a:pt x="607" y="2511"/>
                        </a:cubicBezTo>
                        <a:cubicBezTo>
                          <a:pt x="491" y="2511"/>
                          <a:pt x="396" y="2605"/>
                          <a:pt x="396" y="2721"/>
                        </a:cubicBezTo>
                        <a:cubicBezTo>
                          <a:pt x="396" y="2837"/>
                          <a:pt x="491" y="2932"/>
                          <a:pt x="607" y="2932"/>
                        </a:cubicBezTo>
                        <a:cubicBezTo>
                          <a:pt x="723" y="2932"/>
                          <a:pt x="817" y="2837"/>
                          <a:pt x="817" y="2721"/>
                        </a:cubicBezTo>
                        <a:lnTo>
                          <a:pt x="817" y="2721"/>
                        </a:lnTo>
                        <a:close/>
                        <a:moveTo>
                          <a:pt x="947" y="2721"/>
                        </a:moveTo>
                        <a:lnTo>
                          <a:pt x="947" y="2721"/>
                        </a:lnTo>
                        <a:cubicBezTo>
                          <a:pt x="947" y="2909"/>
                          <a:pt x="794" y="3061"/>
                          <a:pt x="607" y="3061"/>
                        </a:cubicBezTo>
                        <a:cubicBezTo>
                          <a:pt x="419" y="3061"/>
                          <a:pt x="267" y="2909"/>
                          <a:pt x="267" y="2721"/>
                        </a:cubicBezTo>
                        <a:cubicBezTo>
                          <a:pt x="267" y="2534"/>
                          <a:pt x="419" y="2381"/>
                          <a:pt x="607" y="2381"/>
                        </a:cubicBezTo>
                        <a:cubicBezTo>
                          <a:pt x="794" y="2381"/>
                          <a:pt x="947" y="2534"/>
                          <a:pt x="947" y="2721"/>
                        </a:cubicBezTo>
                        <a:lnTo>
                          <a:pt x="947" y="2721"/>
                        </a:lnTo>
                        <a:close/>
                        <a:moveTo>
                          <a:pt x="2403" y="3418"/>
                        </a:moveTo>
                        <a:lnTo>
                          <a:pt x="2403" y="3418"/>
                        </a:lnTo>
                        <a:cubicBezTo>
                          <a:pt x="2359" y="3313"/>
                          <a:pt x="2278" y="3230"/>
                          <a:pt x="2174" y="3187"/>
                        </a:cubicBezTo>
                        <a:cubicBezTo>
                          <a:pt x="2122" y="3165"/>
                          <a:pt x="2067" y="3154"/>
                          <a:pt x="2011" y="3154"/>
                        </a:cubicBezTo>
                        <a:cubicBezTo>
                          <a:pt x="1957" y="3154"/>
                          <a:pt x="1902" y="3165"/>
                          <a:pt x="1849" y="3186"/>
                        </a:cubicBezTo>
                        <a:cubicBezTo>
                          <a:pt x="1744" y="3229"/>
                          <a:pt x="1662" y="3310"/>
                          <a:pt x="1618" y="3414"/>
                        </a:cubicBezTo>
                        <a:lnTo>
                          <a:pt x="1332" y="4097"/>
                        </a:lnTo>
                        <a:cubicBezTo>
                          <a:pt x="1289" y="4201"/>
                          <a:pt x="1288" y="4316"/>
                          <a:pt x="1331" y="4422"/>
                        </a:cubicBezTo>
                        <a:cubicBezTo>
                          <a:pt x="1375" y="4527"/>
                          <a:pt x="1456" y="4609"/>
                          <a:pt x="1560" y="4653"/>
                        </a:cubicBezTo>
                        <a:cubicBezTo>
                          <a:pt x="1664" y="4696"/>
                          <a:pt x="1779" y="4697"/>
                          <a:pt x="1885" y="4654"/>
                        </a:cubicBezTo>
                        <a:cubicBezTo>
                          <a:pt x="1990" y="4610"/>
                          <a:pt x="2072" y="4529"/>
                          <a:pt x="2116" y="4425"/>
                        </a:cubicBezTo>
                        <a:lnTo>
                          <a:pt x="2402" y="3743"/>
                        </a:lnTo>
                        <a:cubicBezTo>
                          <a:pt x="2445" y="3639"/>
                          <a:pt x="2446" y="3523"/>
                          <a:pt x="2403" y="3418"/>
                        </a:cubicBezTo>
                        <a:lnTo>
                          <a:pt x="2403" y="3418"/>
                        </a:lnTo>
                        <a:close/>
                        <a:moveTo>
                          <a:pt x="2003" y="3024"/>
                        </a:moveTo>
                        <a:lnTo>
                          <a:pt x="2003" y="3024"/>
                        </a:lnTo>
                        <a:cubicBezTo>
                          <a:pt x="2078" y="3023"/>
                          <a:pt x="2153" y="3037"/>
                          <a:pt x="2224" y="3067"/>
                        </a:cubicBezTo>
                        <a:cubicBezTo>
                          <a:pt x="2269" y="3086"/>
                          <a:pt x="2311" y="3111"/>
                          <a:pt x="2348" y="3140"/>
                        </a:cubicBezTo>
                        <a:lnTo>
                          <a:pt x="3413" y="153"/>
                        </a:lnTo>
                        <a:cubicBezTo>
                          <a:pt x="3330" y="136"/>
                          <a:pt x="3244" y="147"/>
                          <a:pt x="3166" y="184"/>
                        </a:cubicBezTo>
                        <a:cubicBezTo>
                          <a:pt x="3067" y="230"/>
                          <a:pt x="2992" y="311"/>
                          <a:pt x="2956" y="412"/>
                        </a:cubicBezTo>
                        <a:lnTo>
                          <a:pt x="2003" y="3024"/>
                        </a:lnTo>
                        <a:lnTo>
                          <a:pt x="2003" y="3024"/>
                        </a:lnTo>
                        <a:close/>
                        <a:moveTo>
                          <a:pt x="2030" y="2572"/>
                        </a:moveTo>
                        <a:lnTo>
                          <a:pt x="2030" y="2572"/>
                        </a:lnTo>
                        <a:lnTo>
                          <a:pt x="2173" y="2179"/>
                        </a:lnTo>
                        <a:lnTo>
                          <a:pt x="1155" y="2461"/>
                        </a:lnTo>
                        <a:cubicBezTo>
                          <a:pt x="1192" y="2540"/>
                          <a:pt x="1214" y="2628"/>
                          <a:pt x="1214" y="2721"/>
                        </a:cubicBezTo>
                        <a:cubicBezTo>
                          <a:pt x="1214" y="2743"/>
                          <a:pt x="1213" y="2765"/>
                          <a:pt x="1210" y="2787"/>
                        </a:cubicBezTo>
                        <a:lnTo>
                          <a:pt x="2030" y="2572"/>
                        </a:lnTo>
                        <a:lnTo>
                          <a:pt x="2030" y="2572"/>
                        </a:lnTo>
                        <a:close/>
                        <a:moveTo>
                          <a:pt x="1084" y="2721"/>
                        </a:moveTo>
                        <a:lnTo>
                          <a:pt x="1084" y="2721"/>
                        </a:lnTo>
                        <a:cubicBezTo>
                          <a:pt x="1084" y="2458"/>
                          <a:pt x="870" y="2244"/>
                          <a:pt x="607" y="2244"/>
                        </a:cubicBezTo>
                        <a:cubicBezTo>
                          <a:pt x="344" y="2244"/>
                          <a:pt x="129" y="2458"/>
                          <a:pt x="129" y="2721"/>
                        </a:cubicBezTo>
                        <a:cubicBezTo>
                          <a:pt x="129" y="2984"/>
                          <a:pt x="344" y="3199"/>
                          <a:pt x="607" y="3199"/>
                        </a:cubicBezTo>
                        <a:cubicBezTo>
                          <a:pt x="870" y="3199"/>
                          <a:pt x="1084" y="2984"/>
                          <a:pt x="1084" y="2721"/>
                        </a:cubicBezTo>
                        <a:lnTo>
                          <a:pt x="1084" y="2721"/>
                        </a:lnTo>
                        <a:close/>
                        <a:moveTo>
                          <a:pt x="2523" y="3369"/>
                        </a:moveTo>
                        <a:lnTo>
                          <a:pt x="2523" y="3369"/>
                        </a:lnTo>
                        <a:cubicBezTo>
                          <a:pt x="2579" y="3506"/>
                          <a:pt x="2579" y="3657"/>
                          <a:pt x="2521" y="3793"/>
                        </a:cubicBezTo>
                        <a:lnTo>
                          <a:pt x="2235" y="4475"/>
                        </a:lnTo>
                        <a:cubicBezTo>
                          <a:pt x="2178" y="4611"/>
                          <a:pt x="2071" y="4717"/>
                          <a:pt x="1934" y="4774"/>
                        </a:cubicBezTo>
                        <a:cubicBezTo>
                          <a:pt x="1866" y="4802"/>
                          <a:pt x="1794" y="4816"/>
                          <a:pt x="1723" y="4816"/>
                        </a:cubicBezTo>
                        <a:cubicBezTo>
                          <a:pt x="1650" y="4816"/>
                          <a:pt x="1578" y="4801"/>
                          <a:pt x="1510" y="4772"/>
                        </a:cubicBezTo>
                        <a:cubicBezTo>
                          <a:pt x="1374" y="4715"/>
                          <a:pt x="1268" y="4608"/>
                          <a:pt x="1211" y="4471"/>
                        </a:cubicBezTo>
                        <a:cubicBezTo>
                          <a:pt x="1155" y="4333"/>
                          <a:pt x="1155" y="4183"/>
                          <a:pt x="1213" y="4047"/>
                        </a:cubicBezTo>
                        <a:lnTo>
                          <a:pt x="1499" y="3364"/>
                        </a:lnTo>
                        <a:cubicBezTo>
                          <a:pt x="1556" y="3228"/>
                          <a:pt x="1663" y="3122"/>
                          <a:pt x="1800" y="3066"/>
                        </a:cubicBezTo>
                        <a:cubicBezTo>
                          <a:pt x="1819" y="3058"/>
                          <a:pt x="1838" y="3052"/>
                          <a:pt x="1857" y="3046"/>
                        </a:cubicBezTo>
                        <a:lnTo>
                          <a:pt x="1976" y="2721"/>
                        </a:lnTo>
                        <a:lnTo>
                          <a:pt x="1176" y="2930"/>
                        </a:lnTo>
                        <a:cubicBezTo>
                          <a:pt x="1091" y="3162"/>
                          <a:pt x="868" y="3328"/>
                          <a:pt x="607" y="3328"/>
                        </a:cubicBezTo>
                        <a:cubicBezTo>
                          <a:pt x="272" y="3328"/>
                          <a:pt x="0" y="3056"/>
                          <a:pt x="0" y="2721"/>
                        </a:cubicBezTo>
                        <a:cubicBezTo>
                          <a:pt x="0" y="2386"/>
                          <a:pt x="272" y="2114"/>
                          <a:pt x="607" y="2114"/>
                        </a:cubicBezTo>
                        <a:cubicBezTo>
                          <a:pt x="800" y="2114"/>
                          <a:pt x="972" y="2205"/>
                          <a:pt x="1083" y="2346"/>
                        </a:cubicBezTo>
                        <a:cubicBezTo>
                          <a:pt x="1084" y="2346"/>
                          <a:pt x="1084" y="2346"/>
                          <a:pt x="1084" y="2346"/>
                        </a:cubicBezTo>
                        <a:lnTo>
                          <a:pt x="2228" y="2029"/>
                        </a:lnTo>
                        <a:lnTo>
                          <a:pt x="2834" y="368"/>
                        </a:lnTo>
                        <a:cubicBezTo>
                          <a:pt x="2882" y="234"/>
                          <a:pt x="2981" y="127"/>
                          <a:pt x="3111" y="66"/>
                        </a:cubicBezTo>
                        <a:cubicBezTo>
                          <a:pt x="3241" y="7"/>
                          <a:pt x="3386" y="0"/>
                          <a:pt x="3520" y="48"/>
                        </a:cubicBezTo>
                        <a:cubicBezTo>
                          <a:pt x="3553" y="60"/>
                          <a:pt x="3571" y="97"/>
                          <a:pt x="3559" y="131"/>
                        </a:cubicBezTo>
                        <a:lnTo>
                          <a:pt x="2450" y="3242"/>
                        </a:lnTo>
                        <a:cubicBezTo>
                          <a:pt x="2479" y="3280"/>
                          <a:pt x="2504" y="3323"/>
                          <a:pt x="2523" y="3369"/>
                        </a:cubicBezTo>
                        <a:lnTo>
                          <a:pt x="2523" y="3369"/>
                        </a:lnTo>
                        <a:close/>
                        <a:moveTo>
                          <a:pt x="4369" y="2059"/>
                        </a:moveTo>
                        <a:lnTo>
                          <a:pt x="4369" y="2059"/>
                        </a:lnTo>
                        <a:lnTo>
                          <a:pt x="3056" y="2418"/>
                        </a:lnTo>
                        <a:cubicBezTo>
                          <a:pt x="3050" y="2420"/>
                          <a:pt x="3044" y="2420"/>
                          <a:pt x="3038" y="2420"/>
                        </a:cubicBezTo>
                        <a:cubicBezTo>
                          <a:pt x="3010" y="2420"/>
                          <a:pt x="2984" y="2401"/>
                          <a:pt x="2976" y="2373"/>
                        </a:cubicBezTo>
                        <a:cubicBezTo>
                          <a:pt x="2966" y="2338"/>
                          <a:pt x="2987" y="2302"/>
                          <a:pt x="3021" y="2293"/>
                        </a:cubicBezTo>
                        <a:lnTo>
                          <a:pt x="4334" y="1934"/>
                        </a:lnTo>
                        <a:cubicBezTo>
                          <a:pt x="4438" y="1906"/>
                          <a:pt x="4525" y="1838"/>
                          <a:pt x="4578" y="1743"/>
                        </a:cubicBezTo>
                        <a:cubicBezTo>
                          <a:pt x="4621" y="1668"/>
                          <a:pt x="4638" y="1583"/>
                          <a:pt x="4629" y="1499"/>
                        </a:cubicBezTo>
                        <a:lnTo>
                          <a:pt x="3295" y="1862"/>
                        </a:lnTo>
                        <a:cubicBezTo>
                          <a:pt x="3261" y="1872"/>
                          <a:pt x="3225" y="1851"/>
                          <a:pt x="3216" y="1817"/>
                        </a:cubicBezTo>
                        <a:cubicBezTo>
                          <a:pt x="3206" y="1782"/>
                          <a:pt x="3227" y="1746"/>
                          <a:pt x="3261" y="1737"/>
                        </a:cubicBezTo>
                        <a:lnTo>
                          <a:pt x="4662" y="1355"/>
                        </a:lnTo>
                        <a:cubicBezTo>
                          <a:pt x="4697" y="1346"/>
                          <a:pt x="4732" y="1366"/>
                          <a:pt x="4742" y="1401"/>
                        </a:cubicBezTo>
                        <a:cubicBezTo>
                          <a:pt x="4821" y="1685"/>
                          <a:pt x="4653" y="1981"/>
                          <a:pt x="4369" y="205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
          <p:nvSpPr>
            <p:cNvPr id="35" name="Shape 34">
              <a:extLst>
                <a:ext uri="{FF2B5EF4-FFF2-40B4-BE49-F238E27FC236}">
                  <a16:creationId xmlns:a16="http://schemas.microsoft.com/office/drawing/2014/main" id="{BC5F9D18-C518-4B77-BB13-23082C663CB0}"/>
                </a:ext>
              </a:extLst>
            </p:cNvPr>
            <p:cNvSpPr/>
            <p:nvPr>
              <p:custDataLst>
                <p:tags r:id="rId4"/>
              </p:custDataLst>
            </p:nvPr>
          </p:nvSpPr>
          <p:spPr>
            <a:xfrm rot="2251650">
              <a:off x="3854224" y="1985045"/>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spTree>
    <p:custDataLst>
      <p:tags r:id="rId1"/>
    </p:custDataLst>
    <p:extLst>
      <p:ext uri="{BB962C8B-B14F-4D97-AF65-F5344CB8AC3E}">
        <p14:creationId xmlns:p14="http://schemas.microsoft.com/office/powerpoint/2010/main" val="341409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p:spPr>
        <p:txBody>
          <a:bodyPr/>
          <a:lstStyle/>
          <a:p>
            <a:r>
              <a:rPr lang="en-US" altLang="en-US"/>
              <a:t>2.03 Activity</a:t>
            </a:r>
            <a:endParaRPr lang="en-US" altLang="en-US" dirty="0"/>
          </a:p>
        </p:txBody>
      </p:sp>
      <p:sp>
        <p:nvSpPr>
          <p:cNvPr id="3" name="Content Placeholder 2"/>
          <p:cNvSpPr>
            <a:spLocks noGrp="1"/>
          </p:cNvSpPr>
          <p:nvPr>
            <p:ph idx="1"/>
            <p:custDataLst>
              <p:tags r:id="rId3"/>
            </p:custDataLst>
          </p:nvPr>
        </p:nvSpPr>
        <p:spPr>
          <a:xfrm>
            <a:off x="626364" y="805297"/>
            <a:ext cx="7891272" cy="3639312"/>
          </a:xfrm>
        </p:spPr>
        <p:txBody>
          <a:bodyPr/>
          <a:lstStyle/>
          <a:p>
            <a:pPr marL="342900" indent="-342900">
              <a:buClrTx/>
              <a:buSzPct val="100000"/>
              <a:buFont typeface="+mj-lt"/>
              <a:buAutoNum type="arabicPeriod"/>
            </a:pPr>
            <a:r>
              <a:rPr lang="en-US" altLang="en-US" dirty="0"/>
              <a:t>Press the F4 key to create a new program tab.</a:t>
            </a:r>
          </a:p>
          <a:p>
            <a:pPr marL="342900" indent="-342900">
              <a:buClrTx/>
              <a:buSzPct val="100000"/>
              <a:buFont typeface="+mj-lt"/>
              <a:buAutoNum type="arabicPeriod"/>
            </a:pPr>
            <a:r>
              <a:rPr lang="en-US" altLang="en-US" dirty="0"/>
              <a:t>Select </a:t>
            </a:r>
            <a:r>
              <a:rPr lang="en-US" altLang="en-US" b="1" dirty="0"/>
              <a:t>Snippets</a:t>
            </a:r>
            <a:r>
              <a:rPr lang="en-US" altLang="en-US" dirty="0"/>
              <a:t> in the Navigation pane. Expand </a:t>
            </a:r>
            <a:r>
              <a:rPr lang="en-US" altLang="en-US" b="1" dirty="0"/>
              <a:t>Snippets </a:t>
            </a:r>
            <a:r>
              <a:rPr lang="en-US" altLang="en-US" dirty="0">
                <a:sym typeface="Wingdings" panose="05000000000000000000" pitchFamily="2" charset="2"/>
              </a:rPr>
              <a:t> </a:t>
            </a:r>
            <a:r>
              <a:rPr lang="en-US" altLang="en-US" b="1" dirty="0"/>
              <a:t>Data</a:t>
            </a:r>
            <a:r>
              <a:rPr lang="en-US" altLang="en-US" dirty="0"/>
              <a:t>. Drag </a:t>
            </a:r>
            <a:r>
              <a:rPr lang="en-US" altLang="en-US" b="1" dirty="0"/>
              <a:t>Generate PowerPoint Slide </a:t>
            </a:r>
            <a:r>
              <a:rPr lang="en-US" altLang="en-US" dirty="0"/>
              <a:t>onto the PROGRAM tab.</a:t>
            </a:r>
          </a:p>
          <a:p>
            <a:pPr marL="342900" indent="-342900">
              <a:buClrTx/>
              <a:buSzPct val="100000"/>
              <a:buFont typeface="+mj-lt"/>
              <a:buAutoNum type="arabicPeriod"/>
            </a:pPr>
            <a:r>
              <a:rPr lang="en-US" altLang="en-US" dirty="0"/>
              <a:t>Do not make any changes and submit the program. </a:t>
            </a:r>
          </a:p>
          <a:p>
            <a:pPr marL="342900" indent="-342900">
              <a:buClrTx/>
              <a:buSzPct val="100000"/>
              <a:buFont typeface="+mj-lt"/>
              <a:buAutoNum type="arabicPeriod"/>
            </a:pPr>
            <a:r>
              <a:rPr lang="en-US" altLang="en-US" dirty="0"/>
              <a:t>Click </a:t>
            </a:r>
            <a:r>
              <a:rPr lang="en-US" altLang="en-US" b="1" dirty="0"/>
              <a:t>Open</a:t>
            </a:r>
            <a:r>
              <a:rPr lang="en-US" altLang="en-US" dirty="0"/>
              <a:t> when you are prompted to open the .pptx file.</a:t>
            </a:r>
            <a:br>
              <a:rPr lang="en-US" altLang="en-US" dirty="0"/>
            </a:br>
            <a:r>
              <a:rPr lang="en-US" dirty="0"/>
              <a:t>If necessary, click </a:t>
            </a:r>
            <a:r>
              <a:rPr lang="en-US" b="1" dirty="0"/>
              <a:t>sgplot.pptx</a:t>
            </a:r>
            <a:r>
              <a:rPr lang="en-US" dirty="0"/>
              <a:t> in the lower left corner to view the file.</a:t>
            </a:r>
            <a:endParaRPr lang="en-US" alt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GPlot.png" title="The SGPlot Procedure"/>
          <p:cNvPicPr>
            <a:picLocks noChangeAspect="1"/>
          </p:cNvPicPr>
          <p:nvPr/>
        </p:nvPicPr>
        <p:blipFill rotWithShape="1">
          <a:blip r:embed="rId2"/>
          <a:stretch>
            <a:fillRect/>
          </a:stretch>
        </p:blipFill>
        <p:spPr>
          <a:xfrm>
            <a:off x="2286000" y="171450"/>
            <a:ext cx="4572000" cy="3429000"/>
          </a:xfrm>
          <a:prstGeom prst="rect">
            <a:avLst/>
          </a:prstGeom>
        </p:spPr>
      </p:pic>
      <p:sp>
        <p:nvSpPr>
          <p:cNvPr id="3" name="Date Placeholder 1"/>
          <p:cNvSpPr>
            <a:spLocks noGrp="1"/>
          </p:cNvSpPr>
          <p:nvPr>
            <p:ph type="dt" idx="2"/>
          </p:nvPr>
        </p:nvSpPr>
        <p:spPr>
          <a:xfrm>
            <a:off x="1314450" y="4778217"/>
            <a:ext cx="1628775" cy="193834"/>
          </a:xfrm>
        </p:spPr>
        <p:txBody>
          <a:bodyPr/>
          <a:lstStyle/>
          <a:p>
            <a:pPr algn="l"/>
            <a:fld id="{9C37C88E-A178-8D4E-97EB-93CB6B160120}" type="datetime1">
              <a:rPr lang="en-US" sz="675" dirty="0"/>
              <a:t>3/22/21</a:t>
            </a:fld>
            <a:endParaRPr lang="en-US" dirty="0">
              <a:solidFill>
                <a:schemeClr val="tx1"/>
              </a:solidFill>
              <a:latin typeface="+mn-lt"/>
            </a:endParaRPr>
          </a:p>
        </p:txBody>
      </p:sp>
      <p:sp>
        <p:nvSpPr>
          <p:cNvPr id="4" name="Slide Number Placeholder 1"/>
          <p:cNvSpPr>
            <a:spLocks noGrp="1"/>
          </p:cNvSpPr>
          <p:nvPr>
            <p:ph type="sldNum" idx="3"/>
          </p:nvPr>
        </p:nvSpPr>
        <p:spPr>
          <a:xfrm>
            <a:off x="6200775" y="4775842"/>
            <a:ext cx="1628775" cy="196208"/>
          </a:xfrm>
        </p:spPr>
        <p:txBody>
          <a:bodyPr/>
          <a:lstStyle/>
          <a:p>
            <a:pPr algn="r"/>
            <a:fld id="{32AE00D0-58B3-3641-96D6-8C5A857DE7A0}" type="slidenum">
              <a:rPr lang="en-US" sz="675" dirty="0">
                <a:solidFill>
                  <a:schemeClr val="tx1"/>
                </a:solidFill>
              </a:rPr>
              <a:t>22</a:t>
            </a:fld>
            <a:endParaRPr lang="en-US" dirty="0">
              <a:solidFill>
                <a:schemeClr val="tx1"/>
              </a:solidFill>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2.03 Activity </a:t>
            </a:r>
            <a:r>
              <a:rPr lang="en-US" altLang="en-US" dirty="0"/>
              <a:t>– Correct Answer</a:t>
            </a:r>
          </a:p>
        </p:txBody>
      </p:sp>
      <p:sp>
        <p:nvSpPr>
          <p:cNvPr id="6" name="Freeform 16">
            <a:extLst>
              <a:ext uri="{FF2B5EF4-FFF2-40B4-BE49-F238E27FC236}">
                <a16:creationId xmlns:a16="http://schemas.microsoft.com/office/drawing/2014/main" id="{789D9943-3312-4087-B011-E04BDC8132C6}"/>
              </a:ext>
            </a:extLst>
          </p:cNvPr>
          <p:cNvSpPr>
            <a:spLocks noChangeAspect="1" noEditPoints="1"/>
          </p:cNvSpPr>
          <p:nvPr>
            <p:custDataLst>
              <p:tags r:id="rId3"/>
            </p:custDataLst>
          </p:nvPr>
        </p:nvSpPr>
        <p:spPr bwMode="auto">
          <a:xfrm>
            <a:off x="7848642" y="3488786"/>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EC8133DA-ABAE-47A0-A081-1C2ADDF96CB0}"/>
              </a:ext>
            </a:extLst>
          </p:cNvPr>
          <p:cNvPicPr>
            <a:picLocks noChangeAspect="1"/>
          </p:cNvPicPr>
          <p:nvPr/>
        </p:nvPicPr>
        <p:blipFill>
          <a:blip r:embed="rId7"/>
          <a:stretch>
            <a:fillRect/>
          </a:stretch>
        </p:blipFill>
        <p:spPr>
          <a:xfrm>
            <a:off x="474201" y="773716"/>
            <a:ext cx="5486400" cy="4028688"/>
          </a:xfrm>
          <a:prstGeom prst="rect">
            <a:avLst/>
          </a:prstGeom>
          <a:ln w="12700">
            <a:solidFill>
              <a:schemeClr val="tx1"/>
            </a:solidFill>
          </a:ln>
        </p:spPr>
      </p:pic>
      <p:sp>
        <p:nvSpPr>
          <p:cNvPr id="5" name="Oval Callout 10">
            <a:extLst>
              <a:ext uri="{FF2B5EF4-FFF2-40B4-BE49-F238E27FC236}">
                <a16:creationId xmlns:a16="http://schemas.microsoft.com/office/drawing/2014/main" id="{05D40923-8178-49BD-8041-883E1C0650FE}"/>
              </a:ext>
            </a:extLst>
          </p:cNvPr>
          <p:cNvSpPr/>
          <p:nvPr>
            <p:custDataLst>
              <p:tags r:id="rId4"/>
            </p:custDataLst>
          </p:nvPr>
        </p:nvSpPr>
        <p:spPr>
          <a:xfrm flipH="1">
            <a:off x="6029325" y="1209676"/>
            <a:ext cx="2640474" cy="2018392"/>
          </a:xfrm>
          <a:prstGeom prst="wedgeEllipseCallout">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This code snippet created a PowerPoint slide containing a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dot plot.</a:t>
            </a:r>
          </a:p>
        </p:txBody>
      </p:sp>
    </p:spTree>
    <p:custDataLst>
      <p:tags r:id="rId1"/>
    </p:custDataLst>
    <p:extLst>
      <p:ext uri="{BB962C8B-B14F-4D97-AF65-F5344CB8AC3E}">
        <p14:creationId xmlns:p14="http://schemas.microsoft.com/office/powerpoint/2010/main" val="967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Using Code Snippets</a:t>
            </a:r>
          </a:p>
        </p:txBody>
      </p:sp>
      <p:sp>
        <p:nvSpPr>
          <p:cNvPr id="3" name="DemoText"/>
          <p:cNvSpPr>
            <a:spLocks noGrp="1"/>
          </p:cNvSpPr>
          <p:nvPr>
            <p:ph type="body" sz="quarter" idx="10"/>
            <p:custDataLst>
              <p:tags r:id="rId3"/>
            </p:custDataLst>
          </p:nvPr>
        </p:nvSpPr>
        <p:spPr>
          <a:xfrm>
            <a:off x="2827020" y="2689488"/>
            <a:ext cx="4329482" cy="445594"/>
          </a:xfrm>
        </p:spPr>
        <p:txBody>
          <a:bodyPr lIns="0" tIns="0" rIns="0" bIns="0">
            <a:noAutofit/>
          </a:bodyPr>
          <a:lstStyle/>
          <a:p>
            <a:pPr indent="0" algn="l">
              <a:lnSpc>
                <a:spcPct val="100000"/>
              </a:lnSpc>
              <a:spcAft>
                <a:spcPts val="400"/>
              </a:spcAft>
            </a:pPr>
            <a:r>
              <a:rPr lang="en-US" dirty="0"/>
              <a:t>This demonstration illustrates creating a new snippet and editing an existing snippet to create a PowerPoint slide.</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24</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417535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26</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Beyond SAS Studio Programming</a:t>
            </a:r>
          </a:p>
        </p:txBody>
      </p:sp>
      <p:sp>
        <p:nvSpPr>
          <p:cNvPr id="8" name="Text Placeholder 7"/>
          <p:cNvSpPr>
            <a:spLocks noGrp="1"/>
          </p:cNvSpPr>
          <p:nvPr>
            <p:ph type="body" sz="quarter" idx="12"/>
            <p:custDataLst>
              <p:tags r:id="rId3"/>
            </p:custDataLst>
          </p:nvPr>
        </p:nvSpPr>
        <p:spPr>
          <a:xfrm flipH="1">
            <a:off x="626364" y="640080"/>
            <a:ext cx="7891272" cy="274320"/>
          </a:xfrm>
        </p:spPr>
        <p:txBody>
          <a:bodyPr/>
          <a:lstStyle/>
          <a:p>
            <a:r>
              <a:rPr lang="en-US" dirty="0"/>
              <a:t>What if you want to ...</a:t>
            </a:r>
          </a:p>
        </p:txBody>
      </p:sp>
      <p:sp>
        <p:nvSpPr>
          <p:cNvPr id="14" name="Content Placeholder 13"/>
          <p:cNvSpPr>
            <a:spLocks noGrp="1"/>
          </p:cNvSpPr>
          <p:nvPr>
            <p:ph idx="1"/>
            <p:custDataLst>
              <p:tags r:id="rId4"/>
            </p:custDataLst>
          </p:nvPr>
        </p:nvSpPr>
        <p:spPr>
          <a:xfrm>
            <a:off x="626364" y="1114222"/>
            <a:ext cx="7891272" cy="3639312"/>
          </a:xfrm>
        </p:spPr>
        <p:txBody>
          <a:bodyPr/>
          <a:lstStyle/>
          <a:p>
            <a:r>
              <a:rPr lang="en-US" dirty="0"/>
              <a:t> </a:t>
            </a:r>
          </a:p>
        </p:txBody>
      </p:sp>
      <p:sp>
        <p:nvSpPr>
          <p:cNvPr id="4" name="Rounded Rectangle 3"/>
          <p:cNvSpPr/>
          <p:nvPr>
            <p:custDataLst>
              <p:tags r:id="rId5"/>
            </p:custDataLst>
          </p:nvPr>
        </p:nvSpPr>
        <p:spPr>
          <a:xfrm>
            <a:off x="182880" y="1069848"/>
            <a:ext cx="2834640" cy="3456432"/>
          </a:xfrm>
          <a:prstGeom prst="roundRect">
            <a:avLst/>
          </a:prstGeom>
          <a:solidFill>
            <a:schemeClr val="accent5">
              <a:lumMod val="20000"/>
              <a:lumOff val="80000"/>
            </a:schemeClr>
          </a:solidFill>
          <a:ln w="26425" cap="flat" cmpd="sng" algn="ctr">
            <a:solidFill>
              <a:schemeClr val="accent5"/>
            </a:solidFill>
            <a:prstDash val="solid"/>
            <a:headEnd type="none" w="med" len="med"/>
            <a:tailEnd type="none" w="med" len="med"/>
          </a:ln>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endParaRPr lang="en-US" sz="1900" b="1" dirty="0"/>
          </a:p>
          <a:p>
            <a:r>
              <a:rPr lang="en-US" sz="1900" b="1" dirty="0"/>
              <a:t>. . . practice SAS Studio Programming?</a:t>
            </a:r>
          </a:p>
          <a:p>
            <a:pPr algn="ctr"/>
            <a:endParaRPr lang="en-US" sz="1900" b="1" dirty="0"/>
          </a:p>
          <a:p>
            <a:pPr algn="ctr"/>
            <a:endParaRPr lang="en-US" sz="1900" b="1" dirty="0"/>
          </a:p>
          <a:p>
            <a:pPr algn="ctr"/>
            <a:endParaRPr lang="en-US" sz="1900" b="1" dirty="0"/>
          </a:p>
          <a:p>
            <a:pPr algn="ctr"/>
            <a:endParaRPr lang="en-US" sz="1600" b="1" dirty="0"/>
          </a:p>
          <a:p>
            <a:pPr algn="ctr"/>
            <a:endParaRPr lang="en-US" sz="1600" b="1" dirty="0"/>
          </a:p>
        </p:txBody>
      </p:sp>
      <p:sp>
        <p:nvSpPr>
          <p:cNvPr id="5" name="Rounded Rectangle 4"/>
          <p:cNvSpPr/>
          <p:nvPr>
            <p:custDataLst>
              <p:tags r:id="rId6"/>
            </p:custDataLst>
          </p:nvPr>
        </p:nvSpPr>
        <p:spPr>
          <a:xfrm>
            <a:off x="6126480" y="1069848"/>
            <a:ext cx="2834640" cy="3456432"/>
          </a:xfrm>
          <a:prstGeom prst="roundRect">
            <a:avLst/>
          </a:prstGeom>
          <a:solidFill>
            <a:schemeClr val="accent6">
              <a:lumMod val="20000"/>
              <a:lumOff val="80000"/>
            </a:schemeClr>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2000" b="1" dirty="0"/>
          </a:p>
          <a:p>
            <a:pPr algn="ctr"/>
            <a:r>
              <a:rPr lang="en-US" sz="1900" b="1" dirty="0"/>
              <a:t>. . . ask questions and share ideas?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custDataLst>
              <p:tags r:id="rId7"/>
            </p:custDataLst>
          </p:nvPr>
        </p:nvSpPr>
        <p:spPr>
          <a:xfrm>
            <a:off x="3154680" y="1069848"/>
            <a:ext cx="2834640" cy="3456432"/>
          </a:xfrm>
          <a:prstGeom prst="roundRect">
            <a:avLst/>
          </a:prstGeom>
          <a:solidFill>
            <a:schemeClr val="accent1">
              <a:lumMod val="20000"/>
              <a:lumOff val="80000"/>
            </a:schemeClr>
          </a:solidFill>
          <a:ln w="26425" cap="flat" cmpd="sng" algn="ctr">
            <a:solidFill>
              <a:schemeClr val="accent1"/>
            </a:solid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endParaRPr lang="en-US" sz="1900" b="1" dirty="0"/>
          </a:p>
          <a:p>
            <a:pPr algn="ctr"/>
            <a:r>
              <a:rPr lang="en-US" sz="1900" b="1" dirty="0"/>
              <a:t>. . .learn more about SAS Studio Programming?</a:t>
            </a:r>
          </a:p>
        </p:txBody>
      </p:sp>
      <p:sp>
        <p:nvSpPr>
          <p:cNvPr id="7" name="TextBox 6"/>
          <p:cNvSpPr txBox="1"/>
          <p:nvPr>
            <p:custDataLst>
              <p:tags r:id="rId8"/>
            </p:custDataLst>
          </p:nvPr>
        </p:nvSpPr>
        <p:spPr>
          <a:xfrm>
            <a:off x="6309360" y="2549639"/>
            <a:ext cx="2468880" cy="738664"/>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Connect with other SAS Studio users on the </a:t>
            </a:r>
            <a:r>
              <a:rPr lang="en-US" sz="1400" dirty="0">
                <a:hlinkClick r:id="rId13"/>
              </a:rPr>
              <a:t>SAS Studio Community Page</a:t>
            </a:r>
            <a:r>
              <a:rPr lang="en-US" sz="1400" dirty="0"/>
              <a:t>. </a:t>
            </a:r>
          </a:p>
        </p:txBody>
      </p:sp>
      <p:sp>
        <p:nvSpPr>
          <p:cNvPr id="3" name="TextBox 2"/>
          <p:cNvSpPr txBox="1"/>
          <p:nvPr>
            <p:custDataLst>
              <p:tags r:id="rId9"/>
            </p:custDataLst>
          </p:nvPr>
        </p:nvSpPr>
        <p:spPr>
          <a:xfrm>
            <a:off x="3337560" y="2549639"/>
            <a:ext cx="2468880" cy="523220"/>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Visit our </a:t>
            </a:r>
            <a:r>
              <a:rPr lang="en-US" sz="1400" dirty="0">
                <a:hlinkClick r:id="rId14"/>
              </a:rPr>
              <a:t>SAS Studio Video Library</a:t>
            </a:r>
            <a:r>
              <a:rPr lang="en-US" sz="1400" dirty="0"/>
              <a:t>. </a:t>
            </a:r>
          </a:p>
        </p:txBody>
      </p:sp>
      <p:sp>
        <p:nvSpPr>
          <p:cNvPr id="9" name="TextBox 8"/>
          <p:cNvSpPr txBox="1"/>
          <p:nvPr>
            <p:custDataLst>
              <p:tags r:id="rId10"/>
            </p:custDataLst>
          </p:nvPr>
        </p:nvSpPr>
        <p:spPr>
          <a:xfrm>
            <a:off x="365760" y="2554404"/>
            <a:ext cx="2468880" cy="1046440"/>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Download a free learning version of </a:t>
            </a:r>
            <a:r>
              <a:rPr lang="en-US" sz="1400" dirty="0">
                <a:hlinkClick r:id="rId15"/>
              </a:rPr>
              <a:t>SAS Studio</a:t>
            </a:r>
            <a:r>
              <a:rPr lang="en-US" sz="1400" dirty="0"/>
              <a:t>.  Search for SAS University Edition.</a:t>
            </a:r>
          </a:p>
          <a:p>
            <a:endParaRPr lang="en-US" sz="2000" dirty="0"/>
          </a:p>
        </p:txBody>
      </p:sp>
    </p:spTree>
    <p:custDataLst>
      <p:tags r:id="rId1"/>
    </p:custDataLst>
    <p:extLst>
      <p:ext uri="{BB962C8B-B14F-4D97-AF65-F5344CB8AC3E}">
        <p14:creationId xmlns:p14="http://schemas.microsoft.com/office/powerpoint/2010/main" val="390773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Exploring Data</a:t>
            </a:r>
          </a:p>
        </p:txBody>
      </p:sp>
      <p:grpSp>
        <p:nvGrpSpPr>
          <p:cNvPr id="21" name="Group 20">
            <a:extLst>
              <a:ext uri="{FF2B5EF4-FFF2-40B4-BE49-F238E27FC236}">
                <a16:creationId xmlns:a16="http://schemas.microsoft.com/office/drawing/2014/main" id="{3E4F0F8D-D4E1-4881-AC03-5C243DA0928A}"/>
              </a:ext>
            </a:extLst>
          </p:cNvPr>
          <p:cNvGrpSpPr/>
          <p:nvPr>
            <p:custDataLst>
              <p:tags r:id="rId3"/>
            </p:custDataLst>
          </p:nvPr>
        </p:nvGrpSpPr>
        <p:grpSpPr>
          <a:xfrm>
            <a:off x="1263638" y="2667449"/>
            <a:ext cx="1760112" cy="1896449"/>
            <a:chOff x="2199937" y="1754366"/>
            <a:chExt cx="1760112" cy="1896449"/>
          </a:xfrm>
        </p:grpSpPr>
        <p:sp>
          <p:nvSpPr>
            <p:cNvPr id="7" name="Freeform 13">
              <a:extLst>
                <a:ext uri="{FF2B5EF4-FFF2-40B4-BE49-F238E27FC236}">
                  <a16:creationId xmlns:a16="http://schemas.microsoft.com/office/drawing/2014/main" id="{1A6CAB55-1508-47A7-A6E0-CE93C3B09B02}"/>
                </a:ext>
              </a:extLst>
            </p:cNvPr>
            <p:cNvSpPr>
              <a:spLocks noChangeAspect="1" noEditPoints="1"/>
            </p:cNvSpPr>
            <p:nvPr>
              <p:custDataLst>
                <p:tags r:id="rId17"/>
              </p:custDataLst>
            </p:nvPr>
          </p:nvSpPr>
          <p:spPr bwMode="auto">
            <a:xfrm>
              <a:off x="3057354" y="1917868"/>
              <a:ext cx="604865" cy="606265"/>
            </a:xfrm>
            <a:custGeom>
              <a:avLst/>
              <a:gdLst>
                <a:gd name="T0" fmla="*/ 4084 w 4788"/>
                <a:gd name="T1" fmla="*/ 3461 h 4799"/>
                <a:gd name="T2" fmla="*/ 3626 w 4788"/>
                <a:gd name="T3" fmla="*/ 4038 h 4799"/>
                <a:gd name="T4" fmla="*/ 3626 w 4788"/>
                <a:gd name="T5" fmla="*/ 4172 h 4799"/>
                <a:gd name="T6" fmla="*/ 4277 w 4788"/>
                <a:gd name="T7" fmla="*/ 3520 h 4799"/>
                <a:gd name="T8" fmla="*/ 3433 w 4788"/>
                <a:gd name="T9" fmla="*/ 3979 h 4799"/>
                <a:gd name="T10" fmla="*/ 2490 w 4788"/>
                <a:gd name="T11" fmla="*/ 3520 h 4799"/>
                <a:gd name="T12" fmla="*/ 3068 w 4788"/>
                <a:gd name="T13" fmla="*/ 3979 h 4799"/>
                <a:gd name="T14" fmla="*/ 2490 w 4788"/>
                <a:gd name="T15" fmla="*/ 3520 h 4799"/>
                <a:gd name="T16" fmla="*/ 3008 w 4788"/>
                <a:gd name="T17" fmla="*/ 4172 h 4799"/>
                <a:gd name="T18" fmla="*/ 2550 w 4788"/>
                <a:gd name="T19" fmla="*/ 3327 h 4799"/>
                <a:gd name="T20" fmla="*/ 2550 w 4788"/>
                <a:gd name="T21" fmla="*/ 4172 h 4799"/>
                <a:gd name="T22" fmla="*/ 1932 w 4788"/>
                <a:gd name="T23" fmla="*/ 3461 h 4799"/>
                <a:gd name="T24" fmla="*/ 1474 w 4788"/>
                <a:gd name="T25" fmla="*/ 4038 h 4799"/>
                <a:gd name="T26" fmla="*/ 1474 w 4788"/>
                <a:gd name="T27" fmla="*/ 4172 h 4799"/>
                <a:gd name="T28" fmla="*/ 2125 w 4788"/>
                <a:gd name="T29" fmla="*/ 3520 h 4799"/>
                <a:gd name="T30" fmla="*/ 1281 w 4788"/>
                <a:gd name="T31" fmla="*/ 3979 h 4799"/>
                <a:gd name="T32" fmla="*/ 3566 w 4788"/>
                <a:gd name="T33" fmla="*/ 2201 h 4799"/>
                <a:gd name="T34" fmla="*/ 4143 w 4788"/>
                <a:gd name="T35" fmla="*/ 2660 h 4799"/>
                <a:gd name="T36" fmla="*/ 3566 w 4788"/>
                <a:gd name="T37" fmla="*/ 2201 h 4799"/>
                <a:gd name="T38" fmla="*/ 4084 w 4788"/>
                <a:gd name="T39" fmla="*/ 2853 h 4799"/>
                <a:gd name="T40" fmla="*/ 3626 w 4788"/>
                <a:gd name="T41" fmla="*/ 2008 h 4799"/>
                <a:gd name="T42" fmla="*/ 3626 w 4788"/>
                <a:gd name="T43" fmla="*/ 2853 h 4799"/>
                <a:gd name="T44" fmla="*/ 3008 w 4788"/>
                <a:gd name="T45" fmla="*/ 2142 h 4799"/>
                <a:gd name="T46" fmla="*/ 2550 w 4788"/>
                <a:gd name="T47" fmla="*/ 2719 h 4799"/>
                <a:gd name="T48" fmla="*/ 2550 w 4788"/>
                <a:gd name="T49" fmla="*/ 2853 h 4799"/>
                <a:gd name="T50" fmla="*/ 3201 w 4788"/>
                <a:gd name="T51" fmla="*/ 2201 h 4799"/>
                <a:gd name="T52" fmla="*/ 2357 w 4788"/>
                <a:gd name="T53" fmla="*/ 2660 h 4799"/>
                <a:gd name="T54" fmla="*/ 1414 w 4788"/>
                <a:gd name="T55" fmla="*/ 2201 h 4799"/>
                <a:gd name="T56" fmla="*/ 1992 w 4788"/>
                <a:gd name="T57" fmla="*/ 2660 h 4799"/>
                <a:gd name="T58" fmla="*/ 1414 w 4788"/>
                <a:gd name="T59" fmla="*/ 2201 h 4799"/>
                <a:gd name="T60" fmla="*/ 1932 w 4788"/>
                <a:gd name="T61" fmla="*/ 2853 h 4799"/>
                <a:gd name="T62" fmla="*/ 1474 w 4788"/>
                <a:gd name="T63" fmla="*/ 2008 h 4799"/>
                <a:gd name="T64" fmla="*/ 1474 w 4788"/>
                <a:gd name="T65" fmla="*/ 2853 h 4799"/>
                <a:gd name="T66" fmla="*/ 4084 w 4788"/>
                <a:gd name="T67" fmla="*/ 802 h 4799"/>
                <a:gd name="T68" fmla="*/ 3626 w 4788"/>
                <a:gd name="T69" fmla="*/ 1379 h 4799"/>
                <a:gd name="T70" fmla="*/ 3626 w 4788"/>
                <a:gd name="T71" fmla="*/ 1513 h 4799"/>
                <a:gd name="T72" fmla="*/ 4277 w 4788"/>
                <a:gd name="T73" fmla="*/ 861 h 4799"/>
                <a:gd name="T74" fmla="*/ 3433 w 4788"/>
                <a:gd name="T75" fmla="*/ 1320 h 4799"/>
                <a:gd name="T76" fmla="*/ 2490 w 4788"/>
                <a:gd name="T77" fmla="*/ 861 h 4799"/>
                <a:gd name="T78" fmla="*/ 3068 w 4788"/>
                <a:gd name="T79" fmla="*/ 1320 h 4799"/>
                <a:gd name="T80" fmla="*/ 2490 w 4788"/>
                <a:gd name="T81" fmla="*/ 861 h 4799"/>
                <a:gd name="T82" fmla="*/ 3008 w 4788"/>
                <a:gd name="T83" fmla="*/ 1513 h 4799"/>
                <a:gd name="T84" fmla="*/ 2550 w 4788"/>
                <a:gd name="T85" fmla="*/ 668 h 4799"/>
                <a:gd name="T86" fmla="*/ 2550 w 4788"/>
                <a:gd name="T87" fmla="*/ 1513 h 4799"/>
                <a:gd name="T88" fmla="*/ 1932 w 4788"/>
                <a:gd name="T89" fmla="*/ 802 h 4799"/>
                <a:gd name="T90" fmla="*/ 1474 w 4788"/>
                <a:gd name="T91" fmla="*/ 1379 h 4799"/>
                <a:gd name="T92" fmla="*/ 1474 w 4788"/>
                <a:gd name="T93" fmla="*/ 1513 h 4799"/>
                <a:gd name="T94" fmla="*/ 2125 w 4788"/>
                <a:gd name="T95" fmla="*/ 861 h 4799"/>
                <a:gd name="T96" fmla="*/ 1281 w 4788"/>
                <a:gd name="T97" fmla="*/ 1320 h 4799"/>
                <a:gd name="T98" fmla="*/ 135 w 4788"/>
                <a:gd name="T99" fmla="*/ 4480 h 4799"/>
                <a:gd name="T100" fmla="*/ 4641 w 4788"/>
                <a:gd name="T101" fmla="*/ 341 h 4799"/>
                <a:gd name="T102" fmla="*/ 247 w 4788"/>
                <a:gd name="T103" fmla="*/ 4650 h 4799"/>
                <a:gd name="T104" fmla="*/ 4469 w 4788"/>
                <a:gd name="T105" fmla="*/ 0 h 4799"/>
                <a:gd name="T106" fmla="*/ 0 w 4788"/>
                <a:gd name="T107" fmla="*/ 341 h 4799"/>
                <a:gd name="T108" fmla="*/ 4469 w 4788"/>
                <a:gd name="T109" fmla="*/ 479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88" h="4799">
                  <a:moveTo>
                    <a:pt x="3566" y="3520"/>
                  </a:moveTo>
                  <a:lnTo>
                    <a:pt x="3566" y="3520"/>
                  </a:lnTo>
                  <a:cubicBezTo>
                    <a:pt x="3566" y="3487"/>
                    <a:pt x="3593" y="3461"/>
                    <a:pt x="3626" y="3461"/>
                  </a:cubicBezTo>
                  <a:lnTo>
                    <a:pt x="4084" y="3461"/>
                  </a:lnTo>
                  <a:cubicBezTo>
                    <a:pt x="4117" y="3461"/>
                    <a:pt x="4143" y="3487"/>
                    <a:pt x="4143" y="3520"/>
                  </a:cubicBezTo>
                  <a:lnTo>
                    <a:pt x="4143" y="3979"/>
                  </a:lnTo>
                  <a:cubicBezTo>
                    <a:pt x="4143" y="4011"/>
                    <a:pt x="4117" y="4038"/>
                    <a:pt x="4084" y="4038"/>
                  </a:cubicBezTo>
                  <a:lnTo>
                    <a:pt x="3626" y="4038"/>
                  </a:lnTo>
                  <a:cubicBezTo>
                    <a:pt x="3593" y="4038"/>
                    <a:pt x="3566" y="4011"/>
                    <a:pt x="3566" y="3979"/>
                  </a:cubicBezTo>
                  <a:lnTo>
                    <a:pt x="3566" y="3520"/>
                  </a:lnTo>
                  <a:lnTo>
                    <a:pt x="3566" y="3520"/>
                  </a:lnTo>
                  <a:close/>
                  <a:moveTo>
                    <a:pt x="3626" y="4172"/>
                  </a:moveTo>
                  <a:lnTo>
                    <a:pt x="3626" y="4172"/>
                  </a:lnTo>
                  <a:lnTo>
                    <a:pt x="4084" y="4172"/>
                  </a:lnTo>
                  <a:cubicBezTo>
                    <a:pt x="4191" y="4172"/>
                    <a:pt x="4277" y="4085"/>
                    <a:pt x="4277" y="3979"/>
                  </a:cubicBezTo>
                  <a:lnTo>
                    <a:pt x="4277" y="3520"/>
                  </a:lnTo>
                  <a:cubicBezTo>
                    <a:pt x="4277" y="3413"/>
                    <a:pt x="4191" y="3327"/>
                    <a:pt x="4084" y="3327"/>
                  </a:cubicBezTo>
                  <a:lnTo>
                    <a:pt x="3626" y="3327"/>
                  </a:lnTo>
                  <a:cubicBezTo>
                    <a:pt x="3519" y="3327"/>
                    <a:pt x="3433" y="3413"/>
                    <a:pt x="3433" y="3520"/>
                  </a:cubicBezTo>
                  <a:lnTo>
                    <a:pt x="3433" y="3979"/>
                  </a:lnTo>
                  <a:cubicBezTo>
                    <a:pt x="3433" y="4085"/>
                    <a:pt x="3519" y="4172"/>
                    <a:pt x="3626" y="4172"/>
                  </a:cubicBezTo>
                  <a:lnTo>
                    <a:pt x="3626" y="4172"/>
                  </a:lnTo>
                  <a:close/>
                  <a:moveTo>
                    <a:pt x="2490" y="3520"/>
                  </a:moveTo>
                  <a:lnTo>
                    <a:pt x="2490" y="3520"/>
                  </a:lnTo>
                  <a:cubicBezTo>
                    <a:pt x="2490" y="3487"/>
                    <a:pt x="2517" y="3461"/>
                    <a:pt x="2550" y="3461"/>
                  </a:cubicBezTo>
                  <a:lnTo>
                    <a:pt x="3008" y="3461"/>
                  </a:lnTo>
                  <a:cubicBezTo>
                    <a:pt x="3041" y="3461"/>
                    <a:pt x="3068" y="3487"/>
                    <a:pt x="3068" y="3520"/>
                  </a:cubicBezTo>
                  <a:lnTo>
                    <a:pt x="3068" y="3979"/>
                  </a:lnTo>
                  <a:cubicBezTo>
                    <a:pt x="3068" y="4011"/>
                    <a:pt x="3041" y="4038"/>
                    <a:pt x="3008" y="4038"/>
                  </a:cubicBezTo>
                  <a:lnTo>
                    <a:pt x="2550" y="4038"/>
                  </a:lnTo>
                  <a:cubicBezTo>
                    <a:pt x="2517" y="4038"/>
                    <a:pt x="2490" y="4011"/>
                    <a:pt x="2490" y="3979"/>
                  </a:cubicBezTo>
                  <a:lnTo>
                    <a:pt x="2490" y="3520"/>
                  </a:lnTo>
                  <a:lnTo>
                    <a:pt x="2490" y="3520"/>
                  </a:lnTo>
                  <a:close/>
                  <a:moveTo>
                    <a:pt x="2550" y="4172"/>
                  </a:moveTo>
                  <a:lnTo>
                    <a:pt x="2550" y="4172"/>
                  </a:lnTo>
                  <a:lnTo>
                    <a:pt x="3008" y="4172"/>
                  </a:lnTo>
                  <a:cubicBezTo>
                    <a:pt x="3115" y="4172"/>
                    <a:pt x="3201" y="4085"/>
                    <a:pt x="3201" y="3979"/>
                  </a:cubicBezTo>
                  <a:lnTo>
                    <a:pt x="3201" y="3520"/>
                  </a:lnTo>
                  <a:cubicBezTo>
                    <a:pt x="3201" y="3413"/>
                    <a:pt x="3115" y="3327"/>
                    <a:pt x="3008" y="3327"/>
                  </a:cubicBezTo>
                  <a:lnTo>
                    <a:pt x="2550" y="3327"/>
                  </a:lnTo>
                  <a:cubicBezTo>
                    <a:pt x="2443" y="3327"/>
                    <a:pt x="2357" y="3413"/>
                    <a:pt x="2357" y="3520"/>
                  </a:cubicBezTo>
                  <a:lnTo>
                    <a:pt x="2357" y="3979"/>
                  </a:lnTo>
                  <a:cubicBezTo>
                    <a:pt x="2357" y="4085"/>
                    <a:pt x="2443" y="4172"/>
                    <a:pt x="2550" y="4172"/>
                  </a:cubicBezTo>
                  <a:lnTo>
                    <a:pt x="2550" y="4172"/>
                  </a:lnTo>
                  <a:close/>
                  <a:moveTo>
                    <a:pt x="1414" y="3520"/>
                  </a:moveTo>
                  <a:lnTo>
                    <a:pt x="1414" y="3520"/>
                  </a:lnTo>
                  <a:cubicBezTo>
                    <a:pt x="1414" y="3487"/>
                    <a:pt x="1441" y="3461"/>
                    <a:pt x="1474" y="3461"/>
                  </a:cubicBezTo>
                  <a:lnTo>
                    <a:pt x="1932" y="3461"/>
                  </a:lnTo>
                  <a:cubicBezTo>
                    <a:pt x="1965" y="3461"/>
                    <a:pt x="1992" y="3487"/>
                    <a:pt x="1992" y="3520"/>
                  </a:cubicBezTo>
                  <a:lnTo>
                    <a:pt x="1992" y="3979"/>
                  </a:lnTo>
                  <a:cubicBezTo>
                    <a:pt x="1992" y="4011"/>
                    <a:pt x="1965" y="4038"/>
                    <a:pt x="1932" y="4038"/>
                  </a:cubicBezTo>
                  <a:lnTo>
                    <a:pt x="1474" y="4038"/>
                  </a:lnTo>
                  <a:cubicBezTo>
                    <a:pt x="1441" y="4038"/>
                    <a:pt x="1414" y="4011"/>
                    <a:pt x="1414" y="3979"/>
                  </a:cubicBezTo>
                  <a:lnTo>
                    <a:pt x="1414" y="3520"/>
                  </a:lnTo>
                  <a:lnTo>
                    <a:pt x="1414" y="3520"/>
                  </a:lnTo>
                  <a:close/>
                  <a:moveTo>
                    <a:pt x="1474" y="4172"/>
                  </a:moveTo>
                  <a:lnTo>
                    <a:pt x="1474" y="4172"/>
                  </a:lnTo>
                  <a:lnTo>
                    <a:pt x="1932" y="4172"/>
                  </a:lnTo>
                  <a:cubicBezTo>
                    <a:pt x="2039" y="4172"/>
                    <a:pt x="2125" y="4085"/>
                    <a:pt x="2125" y="3979"/>
                  </a:cubicBezTo>
                  <a:lnTo>
                    <a:pt x="2125" y="3520"/>
                  </a:lnTo>
                  <a:cubicBezTo>
                    <a:pt x="2125" y="3413"/>
                    <a:pt x="2039" y="3327"/>
                    <a:pt x="1932" y="3327"/>
                  </a:cubicBezTo>
                  <a:lnTo>
                    <a:pt x="1474" y="3327"/>
                  </a:lnTo>
                  <a:cubicBezTo>
                    <a:pt x="1367" y="3327"/>
                    <a:pt x="1281" y="3413"/>
                    <a:pt x="1281" y="3520"/>
                  </a:cubicBezTo>
                  <a:lnTo>
                    <a:pt x="1281" y="3979"/>
                  </a:lnTo>
                  <a:cubicBezTo>
                    <a:pt x="1281" y="4085"/>
                    <a:pt x="1367" y="4172"/>
                    <a:pt x="1474" y="4172"/>
                  </a:cubicBezTo>
                  <a:lnTo>
                    <a:pt x="1474" y="4172"/>
                  </a:lnTo>
                  <a:close/>
                  <a:moveTo>
                    <a:pt x="3566" y="2201"/>
                  </a:moveTo>
                  <a:lnTo>
                    <a:pt x="3566" y="2201"/>
                  </a:lnTo>
                  <a:cubicBezTo>
                    <a:pt x="3566" y="2169"/>
                    <a:pt x="3593" y="2142"/>
                    <a:pt x="3626" y="2142"/>
                  </a:cubicBezTo>
                  <a:lnTo>
                    <a:pt x="4084" y="2142"/>
                  </a:lnTo>
                  <a:cubicBezTo>
                    <a:pt x="4117" y="2142"/>
                    <a:pt x="4143" y="2169"/>
                    <a:pt x="4143" y="2201"/>
                  </a:cubicBezTo>
                  <a:lnTo>
                    <a:pt x="4143" y="2660"/>
                  </a:lnTo>
                  <a:cubicBezTo>
                    <a:pt x="4143" y="2693"/>
                    <a:pt x="4117" y="2719"/>
                    <a:pt x="4084" y="2719"/>
                  </a:cubicBezTo>
                  <a:lnTo>
                    <a:pt x="3626" y="2719"/>
                  </a:lnTo>
                  <a:cubicBezTo>
                    <a:pt x="3593" y="2719"/>
                    <a:pt x="3566" y="2693"/>
                    <a:pt x="3566" y="2660"/>
                  </a:cubicBezTo>
                  <a:lnTo>
                    <a:pt x="3566" y="2201"/>
                  </a:lnTo>
                  <a:lnTo>
                    <a:pt x="3566" y="2201"/>
                  </a:lnTo>
                  <a:close/>
                  <a:moveTo>
                    <a:pt x="3626" y="2853"/>
                  </a:moveTo>
                  <a:lnTo>
                    <a:pt x="3626" y="2853"/>
                  </a:lnTo>
                  <a:lnTo>
                    <a:pt x="4084" y="2853"/>
                  </a:lnTo>
                  <a:cubicBezTo>
                    <a:pt x="4191" y="2853"/>
                    <a:pt x="4277" y="2767"/>
                    <a:pt x="4277" y="2660"/>
                  </a:cubicBezTo>
                  <a:lnTo>
                    <a:pt x="4277" y="2201"/>
                  </a:lnTo>
                  <a:cubicBezTo>
                    <a:pt x="4277" y="2095"/>
                    <a:pt x="4191" y="2008"/>
                    <a:pt x="4084" y="2008"/>
                  </a:cubicBezTo>
                  <a:lnTo>
                    <a:pt x="3626" y="2008"/>
                  </a:lnTo>
                  <a:cubicBezTo>
                    <a:pt x="3519" y="2008"/>
                    <a:pt x="3433" y="2095"/>
                    <a:pt x="3433" y="2201"/>
                  </a:cubicBezTo>
                  <a:lnTo>
                    <a:pt x="3433" y="2660"/>
                  </a:lnTo>
                  <a:cubicBezTo>
                    <a:pt x="3433" y="2767"/>
                    <a:pt x="3519" y="2853"/>
                    <a:pt x="3626" y="2853"/>
                  </a:cubicBezTo>
                  <a:lnTo>
                    <a:pt x="3626" y="2853"/>
                  </a:lnTo>
                  <a:close/>
                  <a:moveTo>
                    <a:pt x="2490" y="2201"/>
                  </a:moveTo>
                  <a:lnTo>
                    <a:pt x="2490" y="2201"/>
                  </a:lnTo>
                  <a:cubicBezTo>
                    <a:pt x="2490" y="2169"/>
                    <a:pt x="2517" y="2142"/>
                    <a:pt x="2550" y="2142"/>
                  </a:cubicBezTo>
                  <a:lnTo>
                    <a:pt x="3008" y="2142"/>
                  </a:lnTo>
                  <a:cubicBezTo>
                    <a:pt x="3041" y="2142"/>
                    <a:pt x="3068" y="2169"/>
                    <a:pt x="3068" y="2201"/>
                  </a:cubicBezTo>
                  <a:lnTo>
                    <a:pt x="3068" y="2660"/>
                  </a:lnTo>
                  <a:cubicBezTo>
                    <a:pt x="3068" y="2693"/>
                    <a:pt x="3041" y="2719"/>
                    <a:pt x="3008" y="2719"/>
                  </a:cubicBezTo>
                  <a:lnTo>
                    <a:pt x="2550" y="2719"/>
                  </a:lnTo>
                  <a:cubicBezTo>
                    <a:pt x="2517" y="2719"/>
                    <a:pt x="2490" y="2693"/>
                    <a:pt x="2490" y="2660"/>
                  </a:cubicBezTo>
                  <a:lnTo>
                    <a:pt x="2490" y="2201"/>
                  </a:lnTo>
                  <a:lnTo>
                    <a:pt x="2490" y="2201"/>
                  </a:lnTo>
                  <a:close/>
                  <a:moveTo>
                    <a:pt x="2550" y="2853"/>
                  </a:moveTo>
                  <a:lnTo>
                    <a:pt x="2550" y="2853"/>
                  </a:lnTo>
                  <a:lnTo>
                    <a:pt x="3008" y="2853"/>
                  </a:lnTo>
                  <a:cubicBezTo>
                    <a:pt x="3115" y="2853"/>
                    <a:pt x="3201" y="2767"/>
                    <a:pt x="3201" y="2660"/>
                  </a:cubicBezTo>
                  <a:lnTo>
                    <a:pt x="3201" y="2201"/>
                  </a:lnTo>
                  <a:cubicBezTo>
                    <a:pt x="3201" y="2095"/>
                    <a:pt x="3115" y="2008"/>
                    <a:pt x="3008" y="2008"/>
                  </a:cubicBezTo>
                  <a:lnTo>
                    <a:pt x="2550" y="2008"/>
                  </a:lnTo>
                  <a:cubicBezTo>
                    <a:pt x="2443" y="2008"/>
                    <a:pt x="2357" y="2095"/>
                    <a:pt x="2357" y="2201"/>
                  </a:cubicBezTo>
                  <a:lnTo>
                    <a:pt x="2357" y="2660"/>
                  </a:lnTo>
                  <a:cubicBezTo>
                    <a:pt x="2357" y="2767"/>
                    <a:pt x="2443" y="2853"/>
                    <a:pt x="2550" y="2853"/>
                  </a:cubicBezTo>
                  <a:lnTo>
                    <a:pt x="2550" y="2853"/>
                  </a:lnTo>
                  <a:close/>
                  <a:moveTo>
                    <a:pt x="1414" y="2201"/>
                  </a:moveTo>
                  <a:lnTo>
                    <a:pt x="1414" y="2201"/>
                  </a:lnTo>
                  <a:cubicBezTo>
                    <a:pt x="1414" y="2169"/>
                    <a:pt x="1441" y="2142"/>
                    <a:pt x="1474" y="2142"/>
                  </a:cubicBezTo>
                  <a:lnTo>
                    <a:pt x="1932" y="2142"/>
                  </a:lnTo>
                  <a:cubicBezTo>
                    <a:pt x="1965" y="2142"/>
                    <a:pt x="1992" y="2169"/>
                    <a:pt x="1992" y="2201"/>
                  </a:cubicBezTo>
                  <a:lnTo>
                    <a:pt x="1992" y="2660"/>
                  </a:lnTo>
                  <a:cubicBezTo>
                    <a:pt x="1992" y="2693"/>
                    <a:pt x="1965" y="2719"/>
                    <a:pt x="1932" y="2719"/>
                  </a:cubicBezTo>
                  <a:lnTo>
                    <a:pt x="1474" y="2719"/>
                  </a:lnTo>
                  <a:cubicBezTo>
                    <a:pt x="1441" y="2719"/>
                    <a:pt x="1414" y="2693"/>
                    <a:pt x="1414" y="2660"/>
                  </a:cubicBezTo>
                  <a:lnTo>
                    <a:pt x="1414" y="2201"/>
                  </a:lnTo>
                  <a:lnTo>
                    <a:pt x="1414" y="2201"/>
                  </a:lnTo>
                  <a:close/>
                  <a:moveTo>
                    <a:pt x="1474" y="2853"/>
                  </a:moveTo>
                  <a:lnTo>
                    <a:pt x="1474" y="2853"/>
                  </a:lnTo>
                  <a:lnTo>
                    <a:pt x="1932" y="2853"/>
                  </a:lnTo>
                  <a:cubicBezTo>
                    <a:pt x="2039" y="2853"/>
                    <a:pt x="2125" y="2767"/>
                    <a:pt x="2125" y="2660"/>
                  </a:cubicBezTo>
                  <a:lnTo>
                    <a:pt x="2125" y="2201"/>
                  </a:lnTo>
                  <a:cubicBezTo>
                    <a:pt x="2125" y="2095"/>
                    <a:pt x="2039" y="2008"/>
                    <a:pt x="1932" y="2008"/>
                  </a:cubicBezTo>
                  <a:lnTo>
                    <a:pt x="1474" y="2008"/>
                  </a:lnTo>
                  <a:cubicBezTo>
                    <a:pt x="1367" y="2008"/>
                    <a:pt x="1281" y="2095"/>
                    <a:pt x="1281" y="2201"/>
                  </a:cubicBezTo>
                  <a:lnTo>
                    <a:pt x="1281" y="2660"/>
                  </a:lnTo>
                  <a:cubicBezTo>
                    <a:pt x="1281" y="2767"/>
                    <a:pt x="1367" y="2853"/>
                    <a:pt x="1474" y="2853"/>
                  </a:cubicBezTo>
                  <a:lnTo>
                    <a:pt x="1474" y="2853"/>
                  </a:lnTo>
                  <a:close/>
                  <a:moveTo>
                    <a:pt x="3566" y="861"/>
                  </a:moveTo>
                  <a:lnTo>
                    <a:pt x="3566" y="861"/>
                  </a:lnTo>
                  <a:cubicBezTo>
                    <a:pt x="3566" y="828"/>
                    <a:pt x="3593" y="802"/>
                    <a:pt x="3626" y="802"/>
                  </a:cubicBezTo>
                  <a:lnTo>
                    <a:pt x="4084" y="802"/>
                  </a:lnTo>
                  <a:cubicBezTo>
                    <a:pt x="4117" y="802"/>
                    <a:pt x="4143" y="828"/>
                    <a:pt x="4143" y="861"/>
                  </a:cubicBezTo>
                  <a:lnTo>
                    <a:pt x="4143" y="1320"/>
                  </a:lnTo>
                  <a:cubicBezTo>
                    <a:pt x="4143" y="1352"/>
                    <a:pt x="4117" y="1379"/>
                    <a:pt x="4084" y="1379"/>
                  </a:cubicBezTo>
                  <a:lnTo>
                    <a:pt x="3626" y="1379"/>
                  </a:lnTo>
                  <a:cubicBezTo>
                    <a:pt x="3593" y="1379"/>
                    <a:pt x="3566" y="1352"/>
                    <a:pt x="3566" y="1320"/>
                  </a:cubicBezTo>
                  <a:lnTo>
                    <a:pt x="3566" y="861"/>
                  </a:lnTo>
                  <a:lnTo>
                    <a:pt x="3566" y="861"/>
                  </a:lnTo>
                  <a:close/>
                  <a:moveTo>
                    <a:pt x="3626" y="1513"/>
                  </a:moveTo>
                  <a:lnTo>
                    <a:pt x="3626" y="1513"/>
                  </a:lnTo>
                  <a:lnTo>
                    <a:pt x="4084" y="1513"/>
                  </a:lnTo>
                  <a:cubicBezTo>
                    <a:pt x="4191" y="1513"/>
                    <a:pt x="4277" y="1426"/>
                    <a:pt x="4277" y="1320"/>
                  </a:cubicBezTo>
                  <a:lnTo>
                    <a:pt x="4277" y="861"/>
                  </a:lnTo>
                  <a:cubicBezTo>
                    <a:pt x="4277" y="754"/>
                    <a:pt x="4191" y="668"/>
                    <a:pt x="4084" y="668"/>
                  </a:cubicBezTo>
                  <a:lnTo>
                    <a:pt x="3626" y="668"/>
                  </a:lnTo>
                  <a:cubicBezTo>
                    <a:pt x="3519" y="668"/>
                    <a:pt x="3433" y="754"/>
                    <a:pt x="3433" y="861"/>
                  </a:cubicBezTo>
                  <a:lnTo>
                    <a:pt x="3433" y="1320"/>
                  </a:lnTo>
                  <a:cubicBezTo>
                    <a:pt x="3433" y="1426"/>
                    <a:pt x="3519" y="1513"/>
                    <a:pt x="3626" y="1513"/>
                  </a:cubicBezTo>
                  <a:lnTo>
                    <a:pt x="3626" y="1513"/>
                  </a:lnTo>
                  <a:close/>
                  <a:moveTo>
                    <a:pt x="2490" y="861"/>
                  </a:moveTo>
                  <a:lnTo>
                    <a:pt x="2490" y="861"/>
                  </a:lnTo>
                  <a:cubicBezTo>
                    <a:pt x="2490" y="828"/>
                    <a:pt x="2517" y="802"/>
                    <a:pt x="2550" y="802"/>
                  </a:cubicBezTo>
                  <a:lnTo>
                    <a:pt x="3008" y="802"/>
                  </a:lnTo>
                  <a:cubicBezTo>
                    <a:pt x="3041" y="802"/>
                    <a:pt x="3068" y="828"/>
                    <a:pt x="3068" y="861"/>
                  </a:cubicBezTo>
                  <a:lnTo>
                    <a:pt x="3068" y="1320"/>
                  </a:lnTo>
                  <a:cubicBezTo>
                    <a:pt x="3068" y="1352"/>
                    <a:pt x="3041" y="1379"/>
                    <a:pt x="3008" y="1379"/>
                  </a:cubicBezTo>
                  <a:lnTo>
                    <a:pt x="2550" y="1379"/>
                  </a:lnTo>
                  <a:cubicBezTo>
                    <a:pt x="2517" y="1379"/>
                    <a:pt x="2490" y="1352"/>
                    <a:pt x="2490" y="1320"/>
                  </a:cubicBezTo>
                  <a:lnTo>
                    <a:pt x="2490" y="861"/>
                  </a:lnTo>
                  <a:lnTo>
                    <a:pt x="2490" y="861"/>
                  </a:lnTo>
                  <a:close/>
                  <a:moveTo>
                    <a:pt x="2550" y="1513"/>
                  </a:moveTo>
                  <a:lnTo>
                    <a:pt x="2550" y="1513"/>
                  </a:lnTo>
                  <a:lnTo>
                    <a:pt x="3008" y="1513"/>
                  </a:lnTo>
                  <a:cubicBezTo>
                    <a:pt x="3115" y="1513"/>
                    <a:pt x="3201" y="1426"/>
                    <a:pt x="3201" y="1320"/>
                  </a:cubicBezTo>
                  <a:lnTo>
                    <a:pt x="3201" y="861"/>
                  </a:lnTo>
                  <a:cubicBezTo>
                    <a:pt x="3201" y="754"/>
                    <a:pt x="3115" y="668"/>
                    <a:pt x="3008" y="668"/>
                  </a:cubicBezTo>
                  <a:lnTo>
                    <a:pt x="2550" y="668"/>
                  </a:lnTo>
                  <a:cubicBezTo>
                    <a:pt x="2443" y="668"/>
                    <a:pt x="2357" y="754"/>
                    <a:pt x="2357" y="861"/>
                  </a:cubicBezTo>
                  <a:lnTo>
                    <a:pt x="2357" y="1320"/>
                  </a:lnTo>
                  <a:cubicBezTo>
                    <a:pt x="2357" y="1426"/>
                    <a:pt x="2443" y="1513"/>
                    <a:pt x="2550" y="1513"/>
                  </a:cubicBezTo>
                  <a:lnTo>
                    <a:pt x="2550" y="1513"/>
                  </a:lnTo>
                  <a:close/>
                  <a:moveTo>
                    <a:pt x="1414" y="861"/>
                  </a:moveTo>
                  <a:lnTo>
                    <a:pt x="1414" y="861"/>
                  </a:lnTo>
                  <a:cubicBezTo>
                    <a:pt x="1414" y="828"/>
                    <a:pt x="1441" y="802"/>
                    <a:pt x="1474" y="802"/>
                  </a:cubicBezTo>
                  <a:lnTo>
                    <a:pt x="1932" y="802"/>
                  </a:lnTo>
                  <a:cubicBezTo>
                    <a:pt x="1965" y="802"/>
                    <a:pt x="1992" y="828"/>
                    <a:pt x="1992" y="861"/>
                  </a:cubicBezTo>
                  <a:lnTo>
                    <a:pt x="1992" y="1320"/>
                  </a:lnTo>
                  <a:cubicBezTo>
                    <a:pt x="1992" y="1352"/>
                    <a:pt x="1965" y="1379"/>
                    <a:pt x="1932" y="1379"/>
                  </a:cubicBezTo>
                  <a:lnTo>
                    <a:pt x="1474" y="1379"/>
                  </a:lnTo>
                  <a:cubicBezTo>
                    <a:pt x="1441" y="1379"/>
                    <a:pt x="1414" y="1352"/>
                    <a:pt x="1414" y="1320"/>
                  </a:cubicBezTo>
                  <a:lnTo>
                    <a:pt x="1414" y="861"/>
                  </a:lnTo>
                  <a:lnTo>
                    <a:pt x="1414" y="861"/>
                  </a:lnTo>
                  <a:close/>
                  <a:moveTo>
                    <a:pt x="1474" y="1513"/>
                  </a:moveTo>
                  <a:lnTo>
                    <a:pt x="1474" y="1513"/>
                  </a:lnTo>
                  <a:lnTo>
                    <a:pt x="1932" y="1513"/>
                  </a:lnTo>
                  <a:cubicBezTo>
                    <a:pt x="2039" y="1513"/>
                    <a:pt x="2125" y="1426"/>
                    <a:pt x="2125" y="1320"/>
                  </a:cubicBezTo>
                  <a:lnTo>
                    <a:pt x="2125" y="861"/>
                  </a:lnTo>
                  <a:cubicBezTo>
                    <a:pt x="2125" y="754"/>
                    <a:pt x="2039" y="668"/>
                    <a:pt x="1932" y="668"/>
                  </a:cubicBezTo>
                  <a:lnTo>
                    <a:pt x="1474" y="668"/>
                  </a:lnTo>
                  <a:cubicBezTo>
                    <a:pt x="1367" y="668"/>
                    <a:pt x="1281" y="754"/>
                    <a:pt x="1281" y="861"/>
                  </a:cubicBezTo>
                  <a:lnTo>
                    <a:pt x="1281" y="1320"/>
                  </a:lnTo>
                  <a:cubicBezTo>
                    <a:pt x="1281" y="1426"/>
                    <a:pt x="1367" y="1513"/>
                    <a:pt x="1474" y="1513"/>
                  </a:cubicBezTo>
                  <a:lnTo>
                    <a:pt x="1474" y="1513"/>
                  </a:lnTo>
                  <a:close/>
                  <a:moveTo>
                    <a:pt x="135" y="4480"/>
                  </a:moveTo>
                  <a:lnTo>
                    <a:pt x="135" y="4480"/>
                  </a:lnTo>
                  <a:lnTo>
                    <a:pt x="135" y="329"/>
                  </a:lnTo>
                  <a:cubicBezTo>
                    <a:pt x="141" y="233"/>
                    <a:pt x="221" y="156"/>
                    <a:pt x="318" y="156"/>
                  </a:cubicBezTo>
                  <a:lnTo>
                    <a:pt x="4456" y="156"/>
                  </a:lnTo>
                  <a:cubicBezTo>
                    <a:pt x="4558" y="156"/>
                    <a:pt x="4641" y="239"/>
                    <a:pt x="4641" y="341"/>
                  </a:cubicBezTo>
                  <a:lnTo>
                    <a:pt x="4641" y="4479"/>
                  </a:lnTo>
                  <a:cubicBezTo>
                    <a:pt x="4641" y="4581"/>
                    <a:pt x="4558" y="4664"/>
                    <a:pt x="4456" y="4664"/>
                  </a:cubicBezTo>
                  <a:lnTo>
                    <a:pt x="318" y="4664"/>
                  </a:lnTo>
                  <a:cubicBezTo>
                    <a:pt x="293" y="4664"/>
                    <a:pt x="269" y="4659"/>
                    <a:pt x="247" y="4650"/>
                  </a:cubicBezTo>
                  <a:cubicBezTo>
                    <a:pt x="181" y="4621"/>
                    <a:pt x="135" y="4556"/>
                    <a:pt x="135" y="4480"/>
                  </a:cubicBezTo>
                  <a:lnTo>
                    <a:pt x="135" y="4480"/>
                  </a:lnTo>
                  <a:close/>
                  <a:moveTo>
                    <a:pt x="4469" y="0"/>
                  </a:moveTo>
                  <a:lnTo>
                    <a:pt x="4469" y="0"/>
                  </a:lnTo>
                  <a:lnTo>
                    <a:pt x="320" y="0"/>
                  </a:lnTo>
                  <a:cubicBezTo>
                    <a:pt x="144" y="0"/>
                    <a:pt x="1" y="142"/>
                    <a:pt x="1" y="317"/>
                  </a:cubicBezTo>
                  <a:lnTo>
                    <a:pt x="1" y="329"/>
                  </a:lnTo>
                  <a:cubicBezTo>
                    <a:pt x="1" y="333"/>
                    <a:pt x="0" y="337"/>
                    <a:pt x="0" y="341"/>
                  </a:cubicBezTo>
                  <a:lnTo>
                    <a:pt x="0" y="4479"/>
                  </a:lnTo>
                  <a:cubicBezTo>
                    <a:pt x="0" y="4611"/>
                    <a:pt x="80" y="4725"/>
                    <a:pt x="195" y="4773"/>
                  </a:cubicBezTo>
                  <a:cubicBezTo>
                    <a:pt x="233" y="4789"/>
                    <a:pt x="275" y="4799"/>
                    <a:pt x="320" y="4799"/>
                  </a:cubicBezTo>
                  <a:lnTo>
                    <a:pt x="4469" y="4799"/>
                  </a:lnTo>
                  <a:cubicBezTo>
                    <a:pt x="4645" y="4799"/>
                    <a:pt x="4788" y="4655"/>
                    <a:pt x="4788" y="4480"/>
                  </a:cubicBezTo>
                  <a:lnTo>
                    <a:pt x="4788" y="317"/>
                  </a:lnTo>
                  <a:cubicBezTo>
                    <a:pt x="4788" y="142"/>
                    <a:pt x="4645" y="0"/>
                    <a:pt x="446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Oval 19">
              <a:extLst>
                <a:ext uri="{FF2B5EF4-FFF2-40B4-BE49-F238E27FC236}">
                  <a16:creationId xmlns:a16="http://schemas.microsoft.com/office/drawing/2014/main" id="{8625A965-F55C-41B1-89A5-DFA75925FBB8}"/>
                </a:ext>
              </a:extLst>
            </p:cNvPr>
            <p:cNvSpPr/>
            <p:nvPr>
              <p:custDataLst>
                <p:tags r:id="rId18"/>
              </p:custDataLst>
            </p:nvPr>
          </p:nvSpPr>
          <p:spPr>
            <a:xfrm>
              <a:off x="2849726" y="2047925"/>
              <a:ext cx="322331" cy="322331"/>
            </a:xfrm>
            <a:prstGeom prst="ellipse">
              <a:avLst/>
            </a:prstGeom>
            <a:solidFill>
              <a:schemeClr val="bg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04E5DFD8-71A1-413A-BA69-8E5EB571B09E}"/>
                </a:ext>
              </a:extLst>
            </p:cNvPr>
            <p:cNvGrpSpPr/>
            <p:nvPr/>
          </p:nvGrpSpPr>
          <p:grpSpPr>
            <a:xfrm>
              <a:off x="2199937" y="1754366"/>
              <a:ext cx="1760112" cy="1896449"/>
              <a:chOff x="713215" y="1970653"/>
              <a:chExt cx="1760112" cy="1896449"/>
            </a:xfrm>
          </p:grpSpPr>
          <p:pic>
            <p:nvPicPr>
              <p:cNvPr id="13" name="Picture 12">
                <a:extLst>
                  <a:ext uri="{FF2B5EF4-FFF2-40B4-BE49-F238E27FC236}">
                    <a16:creationId xmlns:a16="http://schemas.microsoft.com/office/drawing/2014/main" id="{91B60B2A-A770-4044-8E80-E9196B955B96}"/>
                  </a:ext>
                </a:extLst>
              </p:cNvPr>
              <p:cNvPicPr>
                <a:picLocks noChangeAspect="1"/>
              </p:cNvPicPr>
              <p:nvPr/>
            </p:nvPicPr>
            <p:blipFill>
              <a:blip r:embed="rId24"/>
              <a:srcRect/>
              <a:stretch>
                <a:fillRect/>
              </a:stretch>
            </p:blipFill>
            <p:spPr>
              <a:xfrm>
                <a:off x="1160509" y="1970653"/>
                <a:ext cx="1312818" cy="1097280"/>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sp>
            <p:nvSpPr>
              <p:cNvPr id="14" name="Oval 13">
                <a:extLst>
                  <a:ext uri="{FF2B5EF4-FFF2-40B4-BE49-F238E27FC236}">
                    <a16:creationId xmlns:a16="http://schemas.microsoft.com/office/drawing/2014/main" id="{D05D3064-7322-4974-AEC4-1A5835BA9592}"/>
                  </a:ext>
                </a:extLst>
              </p:cNvPr>
              <p:cNvSpPr/>
              <p:nvPr>
                <p:custDataLst>
                  <p:tags r:id="rId19"/>
                </p:custDataLst>
              </p:nvPr>
            </p:nvSpPr>
            <p:spPr>
              <a:xfrm>
                <a:off x="1052147" y="2888287"/>
                <a:ext cx="490109" cy="446531"/>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AFBA7470-3D8E-4918-93FF-DEB5A478536A}"/>
                  </a:ext>
                </a:extLst>
              </p:cNvPr>
              <p:cNvSpPr/>
              <p:nvPr>
                <p:custDataLst>
                  <p:tags r:id="rId20"/>
                </p:custDataLst>
              </p:nvPr>
            </p:nvSpPr>
            <p:spPr>
              <a:xfrm>
                <a:off x="940923" y="2829484"/>
                <a:ext cx="540604" cy="476898"/>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Freeform 11">
                <a:extLst>
                  <a:ext uri="{FF2B5EF4-FFF2-40B4-BE49-F238E27FC236}">
                    <a16:creationId xmlns:a16="http://schemas.microsoft.com/office/drawing/2014/main" id="{A7BE3B6B-FD3F-41B9-9BBB-7E55BD1C487D}"/>
                  </a:ext>
                </a:extLst>
              </p:cNvPr>
              <p:cNvSpPr>
                <a:spLocks noChangeAspect="1" noEditPoints="1"/>
              </p:cNvSpPr>
              <p:nvPr>
                <p:custDataLst>
                  <p:tags r:id="rId21"/>
                </p:custDataLst>
              </p:nvPr>
            </p:nvSpPr>
            <p:spPr bwMode="auto">
              <a:xfrm>
                <a:off x="713215" y="2769822"/>
                <a:ext cx="894588" cy="1097280"/>
              </a:xfrm>
              <a:custGeom>
                <a:avLst/>
                <a:gdLst>
                  <a:gd name="T0" fmla="*/ 3133 w 4695"/>
                  <a:gd name="T1" fmla="*/ 3606 h 5760"/>
                  <a:gd name="T2" fmla="*/ 2819 w 4695"/>
                  <a:gd name="T3" fmla="*/ 3714 h 5760"/>
                  <a:gd name="T4" fmla="*/ 2856 w 4695"/>
                  <a:gd name="T5" fmla="*/ 3384 h 5760"/>
                  <a:gd name="T6" fmla="*/ 2205 w 4695"/>
                  <a:gd name="T7" fmla="*/ 3517 h 5760"/>
                  <a:gd name="T8" fmla="*/ 1969 w 4695"/>
                  <a:gd name="T9" fmla="*/ 3753 h 5760"/>
                  <a:gd name="T10" fmla="*/ 1861 w 4695"/>
                  <a:gd name="T11" fmla="*/ 3439 h 5760"/>
                  <a:gd name="T12" fmla="*/ 264 w 4695"/>
                  <a:gd name="T13" fmla="*/ 3255 h 5760"/>
                  <a:gd name="T14" fmla="*/ 600 w 4695"/>
                  <a:gd name="T15" fmla="*/ 3653 h 5760"/>
                  <a:gd name="T16" fmla="*/ 372 w 4695"/>
                  <a:gd name="T17" fmla="*/ 3082 h 5760"/>
                  <a:gd name="T18" fmla="*/ 4467 w 4695"/>
                  <a:gd name="T19" fmla="*/ 3486 h 5760"/>
                  <a:gd name="T20" fmla="*/ 4428 w 4695"/>
                  <a:gd name="T21" fmla="*/ 2978 h 5760"/>
                  <a:gd name="T22" fmla="*/ 3821 w 4695"/>
                  <a:gd name="T23" fmla="*/ 2973 h 5760"/>
                  <a:gd name="T24" fmla="*/ 3096 w 4695"/>
                  <a:gd name="T25" fmla="*/ 3100 h 5760"/>
                  <a:gd name="T26" fmla="*/ 2395 w 4695"/>
                  <a:gd name="T27" fmla="*/ 3205 h 5760"/>
                  <a:gd name="T28" fmla="*/ 1464 w 4695"/>
                  <a:gd name="T29" fmla="*/ 3011 h 5760"/>
                  <a:gd name="T30" fmla="*/ 850 w 4695"/>
                  <a:gd name="T31" fmla="*/ 4301 h 5760"/>
                  <a:gd name="T32" fmla="*/ 1374 w 4695"/>
                  <a:gd name="T33" fmla="*/ 5229 h 5760"/>
                  <a:gd name="T34" fmla="*/ 2384 w 4695"/>
                  <a:gd name="T35" fmla="*/ 5605 h 5760"/>
                  <a:gd name="T36" fmla="*/ 3363 w 4695"/>
                  <a:gd name="T37" fmla="*/ 5304 h 5760"/>
                  <a:gd name="T38" fmla="*/ 3955 w 4695"/>
                  <a:gd name="T39" fmla="*/ 4423 h 5760"/>
                  <a:gd name="T40" fmla="*/ 2540 w 4695"/>
                  <a:gd name="T41" fmla="*/ 225 h 5760"/>
                  <a:gd name="T42" fmla="*/ 2026 w 4695"/>
                  <a:gd name="T43" fmla="*/ 199 h 5760"/>
                  <a:gd name="T44" fmla="*/ 1557 w 4695"/>
                  <a:gd name="T45" fmla="*/ 456 h 5760"/>
                  <a:gd name="T46" fmla="*/ 955 w 4695"/>
                  <a:gd name="T47" fmla="*/ 478 h 5760"/>
                  <a:gd name="T48" fmla="*/ 611 w 4695"/>
                  <a:gd name="T49" fmla="*/ 1053 h 5760"/>
                  <a:gd name="T50" fmla="*/ 627 w 4695"/>
                  <a:gd name="T51" fmla="*/ 1512 h 5760"/>
                  <a:gd name="T52" fmla="*/ 510 w 4695"/>
                  <a:gd name="T53" fmla="*/ 2096 h 5760"/>
                  <a:gd name="T54" fmla="*/ 222 w 4695"/>
                  <a:gd name="T55" fmla="*/ 2334 h 5760"/>
                  <a:gd name="T56" fmla="*/ 274 w 4695"/>
                  <a:gd name="T57" fmla="*/ 2840 h 5760"/>
                  <a:gd name="T58" fmla="*/ 785 w 4695"/>
                  <a:gd name="T59" fmla="*/ 2889 h 5760"/>
                  <a:gd name="T60" fmla="*/ 1388 w 4695"/>
                  <a:gd name="T61" fmla="*/ 2856 h 5760"/>
                  <a:gd name="T62" fmla="*/ 2075 w 4695"/>
                  <a:gd name="T63" fmla="*/ 2856 h 5760"/>
                  <a:gd name="T64" fmla="*/ 2700 w 4695"/>
                  <a:gd name="T65" fmla="*/ 3048 h 5760"/>
                  <a:gd name="T66" fmla="*/ 3116 w 4695"/>
                  <a:gd name="T67" fmla="*/ 2941 h 5760"/>
                  <a:gd name="T68" fmla="*/ 3746 w 4695"/>
                  <a:gd name="T69" fmla="*/ 2836 h 5760"/>
                  <a:gd name="T70" fmla="*/ 4041 w 4695"/>
                  <a:gd name="T71" fmla="*/ 2466 h 5760"/>
                  <a:gd name="T72" fmla="*/ 4430 w 4695"/>
                  <a:gd name="T73" fmla="*/ 1944 h 5760"/>
                  <a:gd name="T74" fmla="*/ 4243 w 4695"/>
                  <a:gd name="T75" fmla="*/ 1405 h 5760"/>
                  <a:gd name="T76" fmla="*/ 4008 w 4695"/>
                  <a:gd name="T77" fmla="*/ 897 h 5760"/>
                  <a:gd name="T78" fmla="*/ 3507 w 4695"/>
                  <a:gd name="T79" fmla="*/ 731 h 5760"/>
                  <a:gd name="T80" fmla="*/ 3241 w 4695"/>
                  <a:gd name="T81" fmla="*/ 304 h 5760"/>
                  <a:gd name="T82" fmla="*/ 3006 w 4695"/>
                  <a:gd name="T83" fmla="*/ 19 h 5760"/>
                  <a:gd name="T84" fmla="*/ 3576 w 4695"/>
                  <a:gd name="T85" fmla="*/ 501 h 5760"/>
                  <a:gd name="T86" fmla="*/ 4200 w 4695"/>
                  <a:gd name="T87" fmla="*/ 867 h 5760"/>
                  <a:gd name="T88" fmla="*/ 4522 w 4695"/>
                  <a:gd name="T89" fmla="*/ 1545 h 5760"/>
                  <a:gd name="T90" fmla="*/ 4472 w 4695"/>
                  <a:gd name="T91" fmla="*/ 2285 h 5760"/>
                  <a:gd name="T92" fmla="*/ 4367 w 4695"/>
                  <a:gd name="T93" fmla="*/ 2746 h 5760"/>
                  <a:gd name="T94" fmla="*/ 4695 w 4695"/>
                  <a:gd name="T95" fmla="*/ 3255 h 5760"/>
                  <a:gd name="T96" fmla="*/ 4367 w 4695"/>
                  <a:gd name="T97" fmla="*/ 3763 h 5760"/>
                  <a:gd name="T98" fmla="*/ 4034 w 4695"/>
                  <a:gd name="T99" fmla="*/ 4685 h 5760"/>
                  <a:gd name="T100" fmla="*/ 3309 w 4695"/>
                  <a:gd name="T101" fmla="*/ 5526 h 5760"/>
                  <a:gd name="T102" fmla="*/ 2252 w 4695"/>
                  <a:gd name="T103" fmla="*/ 5755 h 5760"/>
                  <a:gd name="T104" fmla="*/ 1220 w 4695"/>
                  <a:gd name="T105" fmla="*/ 5301 h 5760"/>
                  <a:gd name="T106" fmla="*/ 693 w 4695"/>
                  <a:gd name="T107" fmla="*/ 4313 h 5760"/>
                  <a:gd name="T108" fmla="*/ 325 w 4695"/>
                  <a:gd name="T109" fmla="*/ 3697 h 5760"/>
                  <a:gd name="T110" fmla="*/ 127 w 4695"/>
                  <a:gd name="T111" fmla="*/ 3107 h 5760"/>
                  <a:gd name="T112" fmla="*/ 0 w 4695"/>
                  <a:gd name="T113" fmla="*/ 2555 h 5760"/>
                  <a:gd name="T114" fmla="*/ 340 w 4695"/>
                  <a:gd name="T115" fmla="*/ 2039 h 5760"/>
                  <a:gd name="T116" fmla="*/ 527 w 4695"/>
                  <a:gd name="T117" fmla="*/ 1388 h 5760"/>
                  <a:gd name="T118" fmla="*/ 579 w 4695"/>
                  <a:gd name="T119" fmla="*/ 621 h 5760"/>
                  <a:gd name="T120" fmla="*/ 1262 w 4695"/>
                  <a:gd name="T121" fmla="*/ 246 h 5760"/>
                  <a:gd name="T122" fmla="*/ 1936 w 4695"/>
                  <a:gd name="T123" fmla="*/ 56 h 5760"/>
                  <a:gd name="T124" fmla="*/ 2662 w 4695"/>
                  <a:gd name="T125" fmla="*/ 1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5" h="5760">
                    <a:moveTo>
                      <a:pt x="2943" y="3365"/>
                    </a:moveTo>
                    <a:lnTo>
                      <a:pt x="2986" y="3370"/>
                    </a:lnTo>
                    <a:lnTo>
                      <a:pt x="3028" y="3384"/>
                    </a:lnTo>
                    <a:lnTo>
                      <a:pt x="3065" y="3409"/>
                    </a:lnTo>
                    <a:lnTo>
                      <a:pt x="3095" y="3439"/>
                    </a:lnTo>
                    <a:lnTo>
                      <a:pt x="3119" y="3475"/>
                    </a:lnTo>
                    <a:lnTo>
                      <a:pt x="3133" y="3517"/>
                    </a:lnTo>
                    <a:lnTo>
                      <a:pt x="3138" y="3561"/>
                    </a:lnTo>
                    <a:lnTo>
                      <a:pt x="3133" y="3606"/>
                    </a:lnTo>
                    <a:lnTo>
                      <a:pt x="3119" y="3648"/>
                    </a:lnTo>
                    <a:lnTo>
                      <a:pt x="3095" y="3685"/>
                    </a:lnTo>
                    <a:lnTo>
                      <a:pt x="3065" y="3714"/>
                    </a:lnTo>
                    <a:lnTo>
                      <a:pt x="3028" y="3737"/>
                    </a:lnTo>
                    <a:lnTo>
                      <a:pt x="2986" y="3753"/>
                    </a:lnTo>
                    <a:lnTo>
                      <a:pt x="2943" y="3758"/>
                    </a:lnTo>
                    <a:lnTo>
                      <a:pt x="2897" y="3753"/>
                    </a:lnTo>
                    <a:lnTo>
                      <a:pt x="2856" y="3737"/>
                    </a:lnTo>
                    <a:lnTo>
                      <a:pt x="2819" y="3714"/>
                    </a:lnTo>
                    <a:lnTo>
                      <a:pt x="2789" y="3685"/>
                    </a:lnTo>
                    <a:lnTo>
                      <a:pt x="2767" y="3648"/>
                    </a:lnTo>
                    <a:lnTo>
                      <a:pt x="2751" y="3606"/>
                    </a:lnTo>
                    <a:lnTo>
                      <a:pt x="2746" y="3561"/>
                    </a:lnTo>
                    <a:lnTo>
                      <a:pt x="2751" y="3517"/>
                    </a:lnTo>
                    <a:lnTo>
                      <a:pt x="2767" y="3475"/>
                    </a:lnTo>
                    <a:lnTo>
                      <a:pt x="2789" y="3439"/>
                    </a:lnTo>
                    <a:lnTo>
                      <a:pt x="2819" y="3409"/>
                    </a:lnTo>
                    <a:lnTo>
                      <a:pt x="2856" y="3384"/>
                    </a:lnTo>
                    <a:lnTo>
                      <a:pt x="2897" y="3370"/>
                    </a:lnTo>
                    <a:lnTo>
                      <a:pt x="2943" y="3365"/>
                    </a:lnTo>
                    <a:close/>
                    <a:moveTo>
                      <a:pt x="2013" y="3365"/>
                    </a:moveTo>
                    <a:lnTo>
                      <a:pt x="2058" y="3370"/>
                    </a:lnTo>
                    <a:lnTo>
                      <a:pt x="2100" y="3384"/>
                    </a:lnTo>
                    <a:lnTo>
                      <a:pt x="2136" y="3409"/>
                    </a:lnTo>
                    <a:lnTo>
                      <a:pt x="2166" y="3439"/>
                    </a:lnTo>
                    <a:lnTo>
                      <a:pt x="2191" y="3475"/>
                    </a:lnTo>
                    <a:lnTo>
                      <a:pt x="2205" y="3517"/>
                    </a:lnTo>
                    <a:lnTo>
                      <a:pt x="2210" y="3561"/>
                    </a:lnTo>
                    <a:lnTo>
                      <a:pt x="2205" y="3606"/>
                    </a:lnTo>
                    <a:lnTo>
                      <a:pt x="2191" y="3648"/>
                    </a:lnTo>
                    <a:lnTo>
                      <a:pt x="2166" y="3685"/>
                    </a:lnTo>
                    <a:lnTo>
                      <a:pt x="2136" y="3714"/>
                    </a:lnTo>
                    <a:lnTo>
                      <a:pt x="2100" y="3737"/>
                    </a:lnTo>
                    <a:lnTo>
                      <a:pt x="2058" y="3753"/>
                    </a:lnTo>
                    <a:lnTo>
                      <a:pt x="2013" y="3758"/>
                    </a:lnTo>
                    <a:lnTo>
                      <a:pt x="1969" y="3753"/>
                    </a:lnTo>
                    <a:lnTo>
                      <a:pt x="1927" y="3737"/>
                    </a:lnTo>
                    <a:lnTo>
                      <a:pt x="1890" y="3714"/>
                    </a:lnTo>
                    <a:lnTo>
                      <a:pt x="1861" y="3685"/>
                    </a:lnTo>
                    <a:lnTo>
                      <a:pt x="1838" y="3648"/>
                    </a:lnTo>
                    <a:lnTo>
                      <a:pt x="1822" y="3606"/>
                    </a:lnTo>
                    <a:lnTo>
                      <a:pt x="1817" y="3561"/>
                    </a:lnTo>
                    <a:lnTo>
                      <a:pt x="1822" y="3517"/>
                    </a:lnTo>
                    <a:lnTo>
                      <a:pt x="1838" y="3475"/>
                    </a:lnTo>
                    <a:lnTo>
                      <a:pt x="1861" y="3439"/>
                    </a:lnTo>
                    <a:lnTo>
                      <a:pt x="1890" y="3409"/>
                    </a:lnTo>
                    <a:lnTo>
                      <a:pt x="1927" y="3384"/>
                    </a:lnTo>
                    <a:lnTo>
                      <a:pt x="1969" y="3370"/>
                    </a:lnTo>
                    <a:lnTo>
                      <a:pt x="2013" y="3365"/>
                    </a:lnTo>
                    <a:close/>
                    <a:moveTo>
                      <a:pt x="314" y="3058"/>
                    </a:moveTo>
                    <a:lnTo>
                      <a:pt x="291" y="3103"/>
                    </a:lnTo>
                    <a:lnTo>
                      <a:pt x="276" y="3152"/>
                    </a:lnTo>
                    <a:lnTo>
                      <a:pt x="267" y="3203"/>
                    </a:lnTo>
                    <a:lnTo>
                      <a:pt x="264" y="3255"/>
                    </a:lnTo>
                    <a:lnTo>
                      <a:pt x="269" y="3320"/>
                    </a:lnTo>
                    <a:lnTo>
                      <a:pt x="283" y="3383"/>
                    </a:lnTo>
                    <a:lnTo>
                      <a:pt x="307" y="3440"/>
                    </a:lnTo>
                    <a:lnTo>
                      <a:pt x="340" y="3493"/>
                    </a:lnTo>
                    <a:lnTo>
                      <a:pt x="381" y="3540"/>
                    </a:lnTo>
                    <a:lnTo>
                      <a:pt x="428" y="3580"/>
                    </a:lnTo>
                    <a:lnTo>
                      <a:pt x="482" y="3613"/>
                    </a:lnTo>
                    <a:lnTo>
                      <a:pt x="539" y="3638"/>
                    </a:lnTo>
                    <a:lnTo>
                      <a:pt x="600" y="3653"/>
                    </a:lnTo>
                    <a:lnTo>
                      <a:pt x="667" y="3658"/>
                    </a:lnTo>
                    <a:lnTo>
                      <a:pt x="670" y="3658"/>
                    </a:lnTo>
                    <a:lnTo>
                      <a:pt x="674" y="3658"/>
                    </a:lnTo>
                    <a:lnTo>
                      <a:pt x="674" y="3102"/>
                    </a:lnTo>
                    <a:lnTo>
                      <a:pt x="616" y="3110"/>
                    </a:lnTo>
                    <a:lnTo>
                      <a:pt x="559" y="3114"/>
                    </a:lnTo>
                    <a:lnTo>
                      <a:pt x="494" y="3110"/>
                    </a:lnTo>
                    <a:lnTo>
                      <a:pt x="431" y="3100"/>
                    </a:lnTo>
                    <a:lnTo>
                      <a:pt x="372" y="3082"/>
                    </a:lnTo>
                    <a:lnTo>
                      <a:pt x="314" y="3058"/>
                    </a:lnTo>
                    <a:close/>
                    <a:moveTo>
                      <a:pt x="4156" y="2852"/>
                    </a:moveTo>
                    <a:lnTo>
                      <a:pt x="4156" y="3657"/>
                    </a:lnTo>
                    <a:lnTo>
                      <a:pt x="4219" y="3648"/>
                    </a:lnTo>
                    <a:lnTo>
                      <a:pt x="4278" y="3631"/>
                    </a:lnTo>
                    <a:lnTo>
                      <a:pt x="4334" y="3604"/>
                    </a:lnTo>
                    <a:lnTo>
                      <a:pt x="4383" y="3571"/>
                    </a:lnTo>
                    <a:lnTo>
                      <a:pt x="4428" y="3531"/>
                    </a:lnTo>
                    <a:lnTo>
                      <a:pt x="4467" y="3486"/>
                    </a:lnTo>
                    <a:lnTo>
                      <a:pt x="4496" y="3433"/>
                    </a:lnTo>
                    <a:lnTo>
                      <a:pt x="4519" y="3377"/>
                    </a:lnTo>
                    <a:lnTo>
                      <a:pt x="4535" y="3318"/>
                    </a:lnTo>
                    <a:lnTo>
                      <a:pt x="4540" y="3255"/>
                    </a:lnTo>
                    <a:lnTo>
                      <a:pt x="4535" y="3191"/>
                    </a:lnTo>
                    <a:lnTo>
                      <a:pt x="4519" y="3131"/>
                    </a:lnTo>
                    <a:lnTo>
                      <a:pt x="4496" y="3075"/>
                    </a:lnTo>
                    <a:lnTo>
                      <a:pt x="4467" y="3023"/>
                    </a:lnTo>
                    <a:lnTo>
                      <a:pt x="4428" y="2978"/>
                    </a:lnTo>
                    <a:lnTo>
                      <a:pt x="4383" y="2938"/>
                    </a:lnTo>
                    <a:lnTo>
                      <a:pt x="4334" y="2904"/>
                    </a:lnTo>
                    <a:lnTo>
                      <a:pt x="4278" y="2878"/>
                    </a:lnTo>
                    <a:lnTo>
                      <a:pt x="4219" y="2861"/>
                    </a:lnTo>
                    <a:lnTo>
                      <a:pt x="4156" y="2852"/>
                    </a:lnTo>
                    <a:close/>
                    <a:moveTo>
                      <a:pt x="4001" y="2787"/>
                    </a:moveTo>
                    <a:lnTo>
                      <a:pt x="3946" y="2856"/>
                    </a:lnTo>
                    <a:lnTo>
                      <a:pt x="3887" y="2918"/>
                    </a:lnTo>
                    <a:lnTo>
                      <a:pt x="3821" y="2973"/>
                    </a:lnTo>
                    <a:lnTo>
                      <a:pt x="3751" y="3021"/>
                    </a:lnTo>
                    <a:lnTo>
                      <a:pt x="3674" y="3062"/>
                    </a:lnTo>
                    <a:lnTo>
                      <a:pt x="3594" y="3093"/>
                    </a:lnTo>
                    <a:lnTo>
                      <a:pt x="3512" y="3117"/>
                    </a:lnTo>
                    <a:lnTo>
                      <a:pt x="3425" y="3131"/>
                    </a:lnTo>
                    <a:lnTo>
                      <a:pt x="3337" y="3137"/>
                    </a:lnTo>
                    <a:lnTo>
                      <a:pt x="3255" y="3131"/>
                    </a:lnTo>
                    <a:lnTo>
                      <a:pt x="3175" y="3119"/>
                    </a:lnTo>
                    <a:lnTo>
                      <a:pt x="3096" y="3100"/>
                    </a:lnTo>
                    <a:lnTo>
                      <a:pt x="3020" y="3072"/>
                    </a:lnTo>
                    <a:lnTo>
                      <a:pt x="2950" y="3116"/>
                    </a:lnTo>
                    <a:lnTo>
                      <a:pt x="2877" y="3152"/>
                    </a:lnTo>
                    <a:lnTo>
                      <a:pt x="2798" y="3182"/>
                    </a:lnTo>
                    <a:lnTo>
                      <a:pt x="2718" y="3203"/>
                    </a:lnTo>
                    <a:lnTo>
                      <a:pt x="2636" y="3217"/>
                    </a:lnTo>
                    <a:lnTo>
                      <a:pt x="2554" y="3220"/>
                    </a:lnTo>
                    <a:lnTo>
                      <a:pt x="2473" y="3217"/>
                    </a:lnTo>
                    <a:lnTo>
                      <a:pt x="2395" y="3205"/>
                    </a:lnTo>
                    <a:lnTo>
                      <a:pt x="2320" y="3185"/>
                    </a:lnTo>
                    <a:lnTo>
                      <a:pt x="2245" y="3159"/>
                    </a:lnTo>
                    <a:lnTo>
                      <a:pt x="2175" y="3126"/>
                    </a:lnTo>
                    <a:lnTo>
                      <a:pt x="2107" y="3086"/>
                    </a:lnTo>
                    <a:lnTo>
                      <a:pt x="2044" y="3039"/>
                    </a:lnTo>
                    <a:lnTo>
                      <a:pt x="1985" y="2986"/>
                    </a:lnTo>
                    <a:lnTo>
                      <a:pt x="1630" y="2986"/>
                    </a:lnTo>
                    <a:lnTo>
                      <a:pt x="1548" y="3004"/>
                    </a:lnTo>
                    <a:lnTo>
                      <a:pt x="1464" y="3011"/>
                    </a:lnTo>
                    <a:lnTo>
                      <a:pt x="1381" y="3011"/>
                    </a:lnTo>
                    <a:lnTo>
                      <a:pt x="1297" y="3004"/>
                    </a:lnTo>
                    <a:lnTo>
                      <a:pt x="1215" y="2986"/>
                    </a:lnTo>
                    <a:lnTo>
                      <a:pt x="915" y="2986"/>
                    </a:lnTo>
                    <a:lnTo>
                      <a:pt x="873" y="3018"/>
                    </a:lnTo>
                    <a:lnTo>
                      <a:pt x="829" y="3044"/>
                    </a:lnTo>
                    <a:lnTo>
                      <a:pt x="829" y="4048"/>
                    </a:lnTo>
                    <a:lnTo>
                      <a:pt x="834" y="4175"/>
                    </a:lnTo>
                    <a:lnTo>
                      <a:pt x="850" y="4301"/>
                    </a:lnTo>
                    <a:lnTo>
                      <a:pt x="874" y="4421"/>
                    </a:lnTo>
                    <a:lnTo>
                      <a:pt x="909" y="4540"/>
                    </a:lnTo>
                    <a:lnTo>
                      <a:pt x="951" y="4653"/>
                    </a:lnTo>
                    <a:lnTo>
                      <a:pt x="1004" y="4762"/>
                    </a:lnTo>
                    <a:lnTo>
                      <a:pt x="1063" y="4866"/>
                    </a:lnTo>
                    <a:lnTo>
                      <a:pt x="1129" y="4966"/>
                    </a:lnTo>
                    <a:lnTo>
                      <a:pt x="1204" y="5060"/>
                    </a:lnTo>
                    <a:lnTo>
                      <a:pt x="1285" y="5147"/>
                    </a:lnTo>
                    <a:lnTo>
                      <a:pt x="1374" y="5229"/>
                    </a:lnTo>
                    <a:lnTo>
                      <a:pt x="1466" y="5303"/>
                    </a:lnTo>
                    <a:lnTo>
                      <a:pt x="1566" y="5371"/>
                    </a:lnTo>
                    <a:lnTo>
                      <a:pt x="1670" y="5430"/>
                    </a:lnTo>
                    <a:lnTo>
                      <a:pt x="1780" y="5481"/>
                    </a:lnTo>
                    <a:lnTo>
                      <a:pt x="1894" y="5524"/>
                    </a:lnTo>
                    <a:lnTo>
                      <a:pt x="2011" y="5559"/>
                    </a:lnTo>
                    <a:lnTo>
                      <a:pt x="2133" y="5584"/>
                    </a:lnTo>
                    <a:lnTo>
                      <a:pt x="2257" y="5599"/>
                    </a:lnTo>
                    <a:lnTo>
                      <a:pt x="2384" y="5605"/>
                    </a:lnTo>
                    <a:lnTo>
                      <a:pt x="2447" y="5605"/>
                    </a:lnTo>
                    <a:lnTo>
                      <a:pt x="2575" y="5599"/>
                    </a:lnTo>
                    <a:lnTo>
                      <a:pt x="2698" y="5584"/>
                    </a:lnTo>
                    <a:lnTo>
                      <a:pt x="2819" y="5559"/>
                    </a:lnTo>
                    <a:lnTo>
                      <a:pt x="2938" y="5524"/>
                    </a:lnTo>
                    <a:lnTo>
                      <a:pt x="3051" y="5481"/>
                    </a:lnTo>
                    <a:lnTo>
                      <a:pt x="3159" y="5430"/>
                    </a:lnTo>
                    <a:lnTo>
                      <a:pt x="3264" y="5371"/>
                    </a:lnTo>
                    <a:lnTo>
                      <a:pt x="3363" y="5304"/>
                    </a:lnTo>
                    <a:lnTo>
                      <a:pt x="3458" y="5229"/>
                    </a:lnTo>
                    <a:lnTo>
                      <a:pt x="3545" y="5147"/>
                    </a:lnTo>
                    <a:lnTo>
                      <a:pt x="3625" y="5060"/>
                    </a:lnTo>
                    <a:lnTo>
                      <a:pt x="3700" y="4968"/>
                    </a:lnTo>
                    <a:lnTo>
                      <a:pt x="3767" y="4868"/>
                    </a:lnTo>
                    <a:lnTo>
                      <a:pt x="3826" y="4763"/>
                    </a:lnTo>
                    <a:lnTo>
                      <a:pt x="3878" y="4653"/>
                    </a:lnTo>
                    <a:lnTo>
                      <a:pt x="3922" y="4540"/>
                    </a:lnTo>
                    <a:lnTo>
                      <a:pt x="3955" y="4423"/>
                    </a:lnTo>
                    <a:lnTo>
                      <a:pt x="3980" y="4301"/>
                    </a:lnTo>
                    <a:lnTo>
                      <a:pt x="3995" y="4177"/>
                    </a:lnTo>
                    <a:lnTo>
                      <a:pt x="4001" y="4049"/>
                    </a:lnTo>
                    <a:lnTo>
                      <a:pt x="4001" y="2787"/>
                    </a:lnTo>
                    <a:close/>
                    <a:moveTo>
                      <a:pt x="2829" y="155"/>
                    </a:moveTo>
                    <a:lnTo>
                      <a:pt x="2754" y="161"/>
                    </a:lnTo>
                    <a:lnTo>
                      <a:pt x="2681" y="173"/>
                    </a:lnTo>
                    <a:lnTo>
                      <a:pt x="2608" y="195"/>
                    </a:lnTo>
                    <a:lnTo>
                      <a:pt x="2540" y="225"/>
                    </a:lnTo>
                    <a:lnTo>
                      <a:pt x="2473" y="262"/>
                    </a:lnTo>
                    <a:lnTo>
                      <a:pt x="2449" y="272"/>
                    </a:lnTo>
                    <a:lnTo>
                      <a:pt x="2423" y="274"/>
                    </a:lnTo>
                    <a:lnTo>
                      <a:pt x="2397" y="265"/>
                    </a:lnTo>
                    <a:lnTo>
                      <a:pt x="2325" y="236"/>
                    </a:lnTo>
                    <a:lnTo>
                      <a:pt x="2252" y="213"/>
                    </a:lnTo>
                    <a:lnTo>
                      <a:pt x="2177" y="199"/>
                    </a:lnTo>
                    <a:lnTo>
                      <a:pt x="2100" y="194"/>
                    </a:lnTo>
                    <a:lnTo>
                      <a:pt x="2026" y="199"/>
                    </a:lnTo>
                    <a:lnTo>
                      <a:pt x="1957" y="209"/>
                    </a:lnTo>
                    <a:lnTo>
                      <a:pt x="1889" y="229"/>
                    </a:lnTo>
                    <a:lnTo>
                      <a:pt x="1822" y="257"/>
                    </a:lnTo>
                    <a:lnTo>
                      <a:pt x="1761" y="290"/>
                    </a:lnTo>
                    <a:lnTo>
                      <a:pt x="1702" y="330"/>
                    </a:lnTo>
                    <a:lnTo>
                      <a:pt x="1648" y="377"/>
                    </a:lnTo>
                    <a:lnTo>
                      <a:pt x="1599" y="429"/>
                    </a:lnTo>
                    <a:lnTo>
                      <a:pt x="1580" y="445"/>
                    </a:lnTo>
                    <a:lnTo>
                      <a:pt x="1557" y="456"/>
                    </a:lnTo>
                    <a:lnTo>
                      <a:pt x="1534" y="457"/>
                    </a:lnTo>
                    <a:lnTo>
                      <a:pt x="1510" y="452"/>
                    </a:lnTo>
                    <a:lnTo>
                      <a:pt x="1430" y="424"/>
                    </a:lnTo>
                    <a:lnTo>
                      <a:pt x="1346" y="408"/>
                    </a:lnTo>
                    <a:lnTo>
                      <a:pt x="1262" y="401"/>
                    </a:lnTo>
                    <a:lnTo>
                      <a:pt x="1180" y="407"/>
                    </a:lnTo>
                    <a:lnTo>
                      <a:pt x="1101" y="422"/>
                    </a:lnTo>
                    <a:lnTo>
                      <a:pt x="1026" y="447"/>
                    </a:lnTo>
                    <a:lnTo>
                      <a:pt x="955" y="478"/>
                    </a:lnTo>
                    <a:lnTo>
                      <a:pt x="890" y="518"/>
                    </a:lnTo>
                    <a:lnTo>
                      <a:pt x="829" y="567"/>
                    </a:lnTo>
                    <a:lnTo>
                      <a:pt x="775" y="621"/>
                    </a:lnTo>
                    <a:lnTo>
                      <a:pt x="728" y="681"/>
                    </a:lnTo>
                    <a:lnTo>
                      <a:pt x="686" y="747"/>
                    </a:lnTo>
                    <a:lnTo>
                      <a:pt x="655" y="819"/>
                    </a:lnTo>
                    <a:lnTo>
                      <a:pt x="630" y="894"/>
                    </a:lnTo>
                    <a:lnTo>
                      <a:pt x="616" y="970"/>
                    </a:lnTo>
                    <a:lnTo>
                      <a:pt x="611" y="1053"/>
                    </a:lnTo>
                    <a:lnTo>
                      <a:pt x="616" y="1135"/>
                    </a:lnTo>
                    <a:lnTo>
                      <a:pt x="630" y="1213"/>
                    </a:lnTo>
                    <a:lnTo>
                      <a:pt x="655" y="1290"/>
                    </a:lnTo>
                    <a:lnTo>
                      <a:pt x="689" y="1363"/>
                    </a:lnTo>
                    <a:lnTo>
                      <a:pt x="698" y="1388"/>
                    </a:lnTo>
                    <a:lnTo>
                      <a:pt x="698" y="1412"/>
                    </a:lnTo>
                    <a:lnTo>
                      <a:pt x="691" y="1435"/>
                    </a:lnTo>
                    <a:lnTo>
                      <a:pt x="675" y="1456"/>
                    </a:lnTo>
                    <a:lnTo>
                      <a:pt x="627" y="1512"/>
                    </a:lnTo>
                    <a:lnTo>
                      <a:pt x="585" y="1571"/>
                    </a:lnTo>
                    <a:lnTo>
                      <a:pt x="552" y="1634"/>
                    </a:lnTo>
                    <a:lnTo>
                      <a:pt x="524" y="1700"/>
                    </a:lnTo>
                    <a:lnTo>
                      <a:pt x="503" y="1770"/>
                    </a:lnTo>
                    <a:lnTo>
                      <a:pt x="492" y="1841"/>
                    </a:lnTo>
                    <a:lnTo>
                      <a:pt x="487" y="1915"/>
                    </a:lnTo>
                    <a:lnTo>
                      <a:pt x="492" y="1993"/>
                    </a:lnTo>
                    <a:lnTo>
                      <a:pt x="506" y="2072"/>
                    </a:lnTo>
                    <a:lnTo>
                      <a:pt x="510" y="2096"/>
                    </a:lnTo>
                    <a:lnTo>
                      <a:pt x="504" y="2119"/>
                    </a:lnTo>
                    <a:lnTo>
                      <a:pt x="492" y="2140"/>
                    </a:lnTo>
                    <a:lnTo>
                      <a:pt x="475" y="2156"/>
                    </a:lnTo>
                    <a:lnTo>
                      <a:pt x="452" y="2166"/>
                    </a:lnTo>
                    <a:lnTo>
                      <a:pt x="396" y="2185"/>
                    </a:lnTo>
                    <a:lnTo>
                      <a:pt x="344" y="2213"/>
                    </a:lnTo>
                    <a:lnTo>
                      <a:pt x="297" y="2248"/>
                    </a:lnTo>
                    <a:lnTo>
                      <a:pt x="257" y="2288"/>
                    </a:lnTo>
                    <a:lnTo>
                      <a:pt x="222" y="2334"/>
                    </a:lnTo>
                    <a:lnTo>
                      <a:pt x="194" y="2384"/>
                    </a:lnTo>
                    <a:lnTo>
                      <a:pt x="173" y="2438"/>
                    </a:lnTo>
                    <a:lnTo>
                      <a:pt x="159" y="2496"/>
                    </a:lnTo>
                    <a:lnTo>
                      <a:pt x="155" y="2555"/>
                    </a:lnTo>
                    <a:lnTo>
                      <a:pt x="161" y="2620"/>
                    </a:lnTo>
                    <a:lnTo>
                      <a:pt x="176" y="2683"/>
                    </a:lnTo>
                    <a:lnTo>
                      <a:pt x="201" y="2740"/>
                    </a:lnTo>
                    <a:lnTo>
                      <a:pt x="234" y="2793"/>
                    </a:lnTo>
                    <a:lnTo>
                      <a:pt x="274" y="2840"/>
                    </a:lnTo>
                    <a:lnTo>
                      <a:pt x="321" y="2880"/>
                    </a:lnTo>
                    <a:lnTo>
                      <a:pt x="374" y="2913"/>
                    </a:lnTo>
                    <a:lnTo>
                      <a:pt x="431" y="2938"/>
                    </a:lnTo>
                    <a:lnTo>
                      <a:pt x="494" y="2953"/>
                    </a:lnTo>
                    <a:lnTo>
                      <a:pt x="559" y="2959"/>
                    </a:lnTo>
                    <a:lnTo>
                      <a:pt x="620" y="2953"/>
                    </a:lnTo>
                    <a:lnTo>
                      <a:pt x="677" y="2941"/>
                    </a:lnTo>
                    <a:lnTo>
                      <a:pt x="733" y="2918"/>
                    </a:lnTo>
                    <a:lnTo>
                      <a:pt x="785" y="2889"/>
                    </a:lnTo>
                    <a:lnTo>
                      <a:pt x="833" y="2850"/>
                    </a:lnTo>
                    <a:lnTo>
                      <a:pt x="848" y="2840"/>
                    </a:lnTo>
                    <a:lnTo>
                      <a:pt x="867" y="2833"/>
                    </a:lnTo>
                    <a:lnTo>
                      <a:pt x="887" y="2829"/>
                    </a:lnTo>
                    <a:lnTo>
                      <a:pt x="1225" y="2829"/>
                    </a:lnTo>
                    <a:lnTo>
                      <a:pt x="1236" y="2831"/>
                    </a:lnTo>
                    <a:lnTo>
                      <a:pt x="1246" y="2833"/>
                    </a:lnTo>
                    <a:lnTo>
                      <a:pt x="1316" y="2849"/>
                    </a:lnTo>
                    <a:lnTo>
                      <a:pt x="1388" y="2856"/>
                    </a:lnTo>
                    <a:lnTo>
                      <a:pt x="1457" y="2856"/>
                    </a:lnTo>
                    <a:lnTo>
                      <a:pt x="1529" y="2849"/>
                    </a:lnTo>
                    <a:lnTo>
                      <a:pt x="1599" y="2833"/>
                    </a:lnTo>
                    <a:lnTo>
                      <a:pt x="1609" y="2831"/>
                    </a:lnTo>
                    <a:lnTo>
                      <a:pt x="1620" y="2829"/>
                    </a:lnTo>
                    <a:lnTo>
                      <a:pt x="2018" y="2829"/>
                    </a:lnTo>
                    <a:lnTo>
                      <a:pt x="2039" y="2833"/>
                    </a:lnTo>
                    <a:lnTo>
                      <a:pt x="2058" y="2842"/>
                    </a:lnTo>
                    <a:lnTo>
                      <a:pt x="2075" y="2856"/>
                    </a:lnTo>
                    <a:lnTo>
                      <a:pt x="2131" y="2908"/>
                    </a:lnTo>
                    <a:lnTo>
                      <a:pt x="2192" y="2955"/>
                    </a:lnTo>
                    <a:lnTo>
                      <a:pt x="2257" y="2993"/>
                    </a:lnTo>
                    <a:lnTo>
                      <a:pt x="2327" y="3023"/>
                    </a:lnTo>
                    <a:lnTo>
                      <a:pt x="2400" y="3046"/>
                    </a:lnTo>
                    <a:lnTo>
                      <a:pt x="2475" y="3060"/>
                    </a:lnTo>
                    <a:lnTo>
                      <a:pt x="2554" y="3065"/>
                    </a:lnTo>
                    <a:lnTo>
                      <a:pt x="2627" y="3060"/>
                    </a:lnTo>
                    <a:lnTo>
                      <a:pt x="2700" y="3048"/>
                    </a:lnTo>
                    <a:lnTo>
                      <a:pt x="2770" y="3028"/>
                    </a:lnTo>
                    <a:lnTo>
                      <a:pt x="2836" y="2999"/>
                    </a:lnTo>
                    <a:lnTo>
                      <a:pt x="2901" y="2964"/>
                    </a:lnTo>
                    <a:lnTo>
                      <a:pt x="2962" y="2920"/>
                    </a:lnTo>
                    <a:lnTo>
                      <a:pt x="2981" y="2908"/>
                    </a:lnTo>
                    <a:lnTo>
                      <a:pt x="3002" y="2903"/>
                    </a:lnTo>
                    <a:lnTo>
                      <a:pt x="3025" y="2904"/>
                    </a:lnTo>
                    <a:lnTo>
                      <a:pt x="3046" y="2911"/>
                    </a:lnTo>
                    <a:lnTo>
                      <a:pt x="3116" y="2941"/>
                    </a:lnTo>
                    <a:lnTo>
                      <a:pt x="3187" y="2962"/>
                    </a:lnTo>
                    <a:lnTo>
                      <a:pt x="3261" y="2976"/>
                    </a:lnTo>
                    <a:lnTo>
                      <a:pt x="3337" y="2979"/>
                    </a:lnTo>
                    <a:lnTo>
                      <a:pt x="3412" y="2976"/>
                    </a:lnTo>
                    <a:lnTo>
                      <a:pt x="3484" y="2962"/>
                    </a:lnTo>
                    <a:lnTo>
                      <a:pt x="3555" y="2943"/>
                    </a:lnTo>
                    <a:lnTo>
                      <a:pt x="3622" y="2913"/>
                    </a:lnTo>
                    <a:lnTo>
                      <a:pt x="3686" y="2878"/>
                    </a:lnTo>
                    <a:lnTo>
                      <a:pt x="3746" y="2836"/>
                    </a:lnTo>
                    <a:lnTo>
                      <a:pt x="3800" y="2787"/>
                    </a:lnTo>
                    <a:lnTo>
                      <a:pt x="3849" y="2732"/>
                    </a:lnTo>
                    <a:lnTo>
                      <a:pt x="3891" y="2671"/>
                    </a:lnTo>
                    <a:lnTo>
                      <a:pt x="3926" y="2606"/>
                    </a:lnTo>
                    <a:lnTo>
                      <a:pt x="3929" y="2599"/>
                    </a:lnTo>
                    <a:lnTo>
                      <a:pt x="3934" y="2592"/>
                    </a:lnTo>
                    <a:lnTo>
                      <a:pt x="4008" y="2491"/>
                    </a:lnTo>
                    <a:lnTo>
                      <a:pt x="4022" y="2477"/>
                    </a:lnTo>
                    <a:lnTo>
                      <a:pt x="4041" y="2466"/>
                    </a:lnTo>
                    <a:lnTo>
                      <a:pt x="4109" y="2431"/>
                    </a:lnTo>
                    <a:lnTo>
                      <a:pt x="4173" y="2390"/>
                    </a:lnTo>
                    <a:lnTo>
                      <a:pt x="4231" y="2341"/>
                    </a:lnTo>
                    <a:lnTo>
                      <a:pt x="4282" y="2287"/>
                    </a:lnTo>
                    <a:lnTo>
                      <a:pt x="4327" y="2225"/>
                    </a:lnTo>
                    <a:lnTo>
                      <a:pt x="4364" y="2161"/>
                    </a:lnTo>
                    <a:lnTo>
                      <a:pt x="4393" y="2093"/>
                    </a:lnTo>
                    <a:lnTo>
                      <a:pt x="4416" y="2019"/>
                    </a:lnTo>
                    <a:lnTo>
                      <a:pt x="4430" y="1944"/>
                    </a:lnTo>
                    <a:lnTo>
                      <a:pt x="4433" y="1868"/>
                    </a:lnTo>
                    <a:lnTo>
                      <a:pt x="4430" y="1796"/>
                    </a:lnTo>
                    <a:lnTo>
                      <a:pt x="4418" y="1726"/>
                    </a:lnTo>
                    <a:lnTo>
                      <a:pt x="4400" y="1660"/>
                    </a:lnTo>
                    <a:lnTo>
                      <a:pt x="4374" y="1595"/>
                    </a:lnTo>
                    <a:lnTo>
                      <a:pt x="4341" y="1533"/>
                    </a:lnTo>
                    <a:lnTo>
                      <a:pt x="4301" y="1475"/>
                    </a:lnTo>
                    <a:lnTo>
                      <a:pt x="4255" y="1419"/>
                    </a:lnTo>
                    <a:lnTo>
                      <a:pt x="4243" y="1405"/>
                    </a:lnTo>
                    <a:lnTo>
                      <a:pt x="4236" y="1388"/>
                    </a:lnTo>
                    <a:lnTo>
                      <a:pt x="4233" y="1368"/>
                    </a:lnTo>
                    <a:lnTo>
                      <a:pt x="4226" y="1288"/>
                    </a:lnTo>
                    <a:lnTo>
                      <a:pt x="4208" y="1213"/>
                    </a:lnTo>
                    <a:lnTo>
                      <a:pt x="4184" y="1140"/>
                    </a:lnTo>
                    <a:lnTo>
                      <a:pt x="4151" y="1072"/>
                    </a:lnTo>
                    <a:lnTo>
                      <a:pt x="4111" y="1007"/>
                    </a:lnTo>
                    <a:lnTo>
                      <a:pt x="4062" y="950"/>
                    </a:lnTo>
                    <a:lnTo>
                      <a:pt x="4008" y="897"/>
                    </a:lnTo>
                    <a:lnTo>
                      <a:pt x="3948" y="852"/>
                    </a:lnTo>
                    <a:lnTo>
                      <a:pt x="3884" y="813"/>
                    </a:lnTo>
                    <a:lnTo>
                      <a:pt x="3814" y="782"/>
                    </a:lnTo>
                    <a:lnTo>
                      <a:pt x="3741" y="759"/>
                    </a:lnTo>
                    <a:lnTo>
                      <a:pt x="3664" y="745"/>
                    </a:lnTo>
                    <a:lnTo>
                      <a:pt x="3583" y="740"/>
                    </a:lnTo>
                    <a:lnTo>
                      <a:pt x="3549" y="742"/>
                    </a:lnTo>
                    <a:lnTo>
                      <a:pt x="3528" y="738"/>
                    </a:lnTo>
                    <a:lnTo>
                      <a:pt x="3507" y="731"/>
                    </a:lnTo>
                    <a:lnTo>
                      <a:pt x="3489" y="717"/>
                    </a:lnTo>
                    <a:lnTo>
                      <a:pt x="3475" y="700"/>
                    </a:lnTo>
                    <a:lnTo>
                      <a:pt x="3468" y="679"/>
                    </a:lnTo>
                    <a:lnTo>
                      <a:pt x="3449" y="606"/>
                    </a:lnTo>
                    <a:lnTo>
                      <a:pt x="3421" y="534"/>
                    </a:lnTo>
                    <a:lnTo>
                      <a:pt x="3386" y="470"/>
                    </a:lnTo>
                    <a:lnTo>
                      <a:pt x="3344" y="408"/>
                    </a:lnTo>
                    <a:lnTo>
                      <a:pt x="3295" y="353"/>
                    </a:lnTo>
                    <a:lnTo>
                      <a:pt x="3241" y="304"/>
                    </a:lnTo>
                    <a:lnTo>
                      <a:pt x="3182" y="260"/>
                    </a:lnTo>
                    <a:lnTo>
                      <a:pt x="3119" y="225"/>
                    </a:lnTo>
                    <a:lnTo>
                      <a:pt x="3051" y="195"/>
                    </a:lnTo>
                    <a:lnTo>
                      <a:pt x="2979" y="175"/>
                    </a:lnTo>
                    <a:lnTo>
                      <a:pt x="2906" y="161"/>
                    </a:lnTo>
                    <a:lnTo>
                      <a:pt x="2829" y="155"/>
                    </a:lnTo>
                    <a:close/>
                    <a:moveTo>
                      <a:pt x="2829" y="0"/>
                    </a:moveTo>
                    <a:lnTo>
                      <a:pt x="2918" y="5"/>
                    </a:lnTo>
                    <a:lnTo>
                      <a:pt x="3006" y="19"/>
                    </a:lnTo>
                    <a:lnTo>
                      <a:pt x="3089" y="44"/>
                    </a:lnTo>
                    <a:lnTo>
                      <a:pt x="3170" y="75"/>
                    </a:lnTo>
                    <a:lnTo>
                      <a:pt x="3245" y="115"/>
                    </a:lnTo>
                    <a:lnTo>
                      <a:pt x="3316" y="164"/>
                    </a:lnTo>
                    <a:lnTo>
                      <a:pt x="3381" y="220"/>
                    </a:lnTo>
                    <a:lnTo>
                      <a:pt x="3440" y="281"/>
                    </a:lnTo>
                    <a:lnTo>
                      <a:pt x="3494" y="349"/>
                    </a:lnTo>
                    <a:lnTo>
                      <a:pt x="3540" y="422"/>
                    </a:lnTo>
                    <a:lnTo>
                      <a:pt x="3576" y="501"/>
                    </a:lnTo>
                    <a:lnTo>
                      <a:pt x="3606" y="585"/>
                    </a:lnTo>
                    <a:lnTo>
                      <a:pt x="3693" y="592"/>
                    </a:lnTo>
                    <a:lnTo>
                      <a:pt x="3779" y="607"/>
                    </a:lnTo>
                    <a:lnTo>
                      <a:pt x="3861" y="632"/>
                    </a:lnTo>
                    <a:lnTo>
                      <a:pt x="3938" y="665"/>
                    </a:lnTo>
                    <a:lnTo>
                      <a:pt x="4011" y="705"/>
                    </a:lnTo>
                    <a:lnTo>
                      <a:pt x="4079" y="754"/>
                    </a:lnTo>
                    <a:lnTo>
                      <a:pt x="4142" y="808"/>
                    </a:lnTo>
                    <a:lnTo>
                      <a:pt x="4200" y="867"/>
                    </a:lnTo>
                    <a:lnTo>
                      <a:pt x="4250" y="934"/>
                    </a:lnTo>
                    <a:lnTo>
                      <a:pt x="4294" y="1005"/>
                    </a:lnTo>
                    <a:lnTo>
                      <a:pt x="4329" y="1082"/>
                    </a:lnTo>
                    <a:lnTo>
                      <a:pt x="4357" y="1162"/>
                    </a:lnTo>
                    <a:lnTo>
                      <a:pt x="4378" y="1246"/>
                    </a:lnTo>
                    <a:lnTo>
                      <a:pt x="4388" y="1334"/>
                    </a:lnTo>
                    <a:lnTo>
                      <a:pt x="4440" y="1400"/>
                    </a:lnTo>
                    <a:lnTo>
                      <a:pt x="4484" y="1470"/>
                    </a:lnTo>
                    <a:lnTo>
                      <a:pt x="4522" y="1545"/>
                    </a:lnTo>
                    <a:lnTo>
                      <a:pt x="4552" y="1622"/>
                    </a:lnTo>
                    <a:lnTo>
                      <a:pt x="4573" y="1702"/>
                    </a:lnTo>
                    <a:lnTo>
                      <a:pt x="4585" y="1784"/>
                    </a:lnTo>
                    <a:lnTo>
                      <a:pt x="4591" y="1868"/>
                    </a:lnTo>
                    <a:lnTo>
                      <a:pt x="4585" y="1957"/>
                    </a:lnTo>
                    <a:lnTo>
                      <a:pt x="4570" y="2044"/>
                    </a:lnTo>
                    <a:lnTo>
                      <a:pt x="4547" y="2129"/>
                    </a:lnTo>
                    <a:lnTo>
                      <a:pt x="4514" y="2210"/>
                    </a:lnTo>
                    <a:lnTo>
                      <a:pt x="4472" y="2285"/>
                    </a:lnTo>
                    <a:lnTo>
                      <a:pt x="4423" y="2356"/>
                    </a:lnTo>
                    <a:lnTo>
                      <a:pt x="4367" y="2423"/>
                    </a:lnTo>
                    <a:lnTo>
                      <a:pt x="4303" y="2482"/>
                    </a:lnTo>
                    <a:lnTo>
                      <a:pt x="4233" y="2536"/>
                    </a:lnTo>
                    <a:lnTo>
                      <a:pt x="4156" y="2582"/>
                    </a:lnTo>
                    <a:lnTo>
                      <a:pt x="4156" y="2695"/>
                    </a:lnTo>
                    <a:lnTo>
                      <a:pt x="4229" y="2704"/>
                    </a:lnTo>
                    <a:lnTo>
                      <a:pt x="4301" y="2719"/>
                    </a:lnTo>
                    <a:lnTo>
                      <a:pt x="4367" y="2746"/>
                    </a:lnTo>
                    <a:lnTo>
                      <a:pt x="4430" y="2779"/>
                    </a:lnTo>
                    <a:lnTo>
                      <a:pt x="4486" y="2819"/>
                    </a:lnTo>
                    <a:lnTo>
                      <a:pt x="4538" y="2866"/>
                    </a:lnTo>
                    <a:lnTo>
                      <a:pt x="4584" y="2920"/>
                    </a:lnTo>
                    <a:lnTo>
                      <a:pt x="4622" y="2978"/>
                    </a:lnTo>
                    <a:lnTo>
                      <a:pt x="4653" y="3042"/>
                    </a:lnTo>
                    <a:lnTo>
                      <a:pt x="4676" y="3109"/>
                    </a:lnTo>
                    <a:lnTo>
                      <a:pt x="4690" y="3180"/>
                    </a:lnTo>
                    <a:lnTo>
                      <a:pt x="4695" y="3255"/>
                    </a:lnTo>
                    <a:lnTo>
                      <a:pt x="4690" y="3329"/>
                    </a:lnTo>
                    <a:lnTo>
                      <a:pt x="4676" y="3400"/>
                    </a:lnTo>
                    <a:lnTo>
                      <a:pt x="4653" y="3466"/>
                    </a:lnTo>
                    <a:lnTo>
                      <a:pt x="4622" y="3531"/>
                    </a:lnTo>
                    <a:lnTo>
                      <a:pt x="4584" y="3589"/>
                    </a:lnTo>
                    <a:lnTo>
                      <a:pt x="4538" y="3643"/>
                    </a:lnTo>
                    <a:lnTo>
                      <a:pt x="4486" y="3690"/>
                    </a:lnTo>
                    <a:lnTo>
                      <a:pt x="4430" y="3730"/>
                    </a:lnTo>
                    <a:lnTo>
                      <a:pt x="4367" y="3763"/>
                    </a:lnTo>
                    <a:lnTo>
                      <a:pt x="4301" y="3789"/>
                    </a:lnTo>
                    <a:lnTo>
                      <a:pt x="4229" y="3805"/>
                    </a:lnTo>
                    <a:lnTo>
                      <a:pt x="4156" y="3814"/>
                    </a:lnTo>
                    <a:lnTo>
                      <a:pt x="4156" y="4049"/>
                    </a:lnTo>
                    <a:lnTo>
                      <a:pt x="4152" y="4184"/>
                    </a:lnTo>
                    <a:lnTo>
                      <a:pt x="4137" y="4315"/>
                    </a:lnTo>
                    <a:lnTo>
                      <a:pt x="4112" y="4442"/>
                    </a:lnTo>
                    <a:lnTo>
                      <a:pt x="4077" y="4566"/>
                    </a:lnTo>
                    <a:lnTo>
                      <a:pt x="4034" y="4685"/>
                    </a:lnTo>
                    <a:lnTo>
                      <a:pt x="3983" y="4802"/>
                    </a:lnTo>
                    <a:lnTo>
                      <a:pt x="3922" y="4912"/>
                    </a:lnTo>
                    <a:lnTo>
                      <a:pt x="3856" y="5018"/>
                    </a:lnTo>
                    <a:lnTo>
                      <a:pt x="3781" y="5119"/>
                    </a:lnTo>
                    <a:lnTo>
                      <a:pt x="3699" y="5214"/>
                    </a:lnTo>
                    <a:lnTo>
                      <a:pt x="3610" y="5303"/>
                    </a:lnTo>
                    <a:lnTo>
                      <a:pt x="3515" y="5383"/>
                    </a:lnTo>
                    <a:lnTo>
                      <a:pt x="3416" y="5458"/>
                    </a:lnTo>
                    <a:lnTo>
                      <a:pt x="3309" y="5526"/>
                    </a:lnTo>
                    <a:lnTo>
                      <a:pt x="3198" y="5585"/>
                    </a:lnTo>
                    <a:lnTo>
                      <a:pt x="3082" y="5638"/>
                    </a:lnTo>
                    <a:lnTo>
                      <a:pt x="2962" y="5681"/>
                    </a:lnTo>
                    <a:lnTo>
                      <a:pt x="2838" y="5715"/>
                    </a:lnTo>
                    <a:lnTo>
                      <a:pt x="2711" y="5739"/>
                    </a:lnTo>
                    <a:lnTo>
                      <a:pt x="2580" y="5755"/>
                    </a:lnTo>
                    <a:lnTo>
                      <a:pt x="2447" y="5760"/>
                    </a:lnTo>
                    <a:lnTo>
                      <a:pt x="2384" y="5760"/>
                    </a:lnTo>
                    <a:lnTo>
                      <a:pt x="2252" y="5755"/>
                    </a:lnTo>
                    <a:lnTo>
                      <a:pt x="2121" y="5739"/>
                    </a:lnTo>
                    <a:lnTo>
                      <a:pt x="1993" y="5715"/>
                    </a:lnTo>
                    <a:lnTo>
                      <a:pt x="1869" y="5680"/>
                    </a:lnTo>
                    <a:lnTo>
                      <a:pt x="1749" y="5638"/>
                    </a:lnTo>
                    <a:lnTo>
                      <a:pt x="1632" y="5585"/>
                    </a:lnTo>
                    <a:lnTo>
                      <a:pt x="1522" y="5526"/>
                    </a:lnTo>
                    <a:lnTo>
                      <a:pt x="1416" y="5458"/>
                    </a:lnTo>
                    <a:lnTo>
                      <a:pt x="1314" y="5383"/>
                    </a:lnTo>
                    <a:lnTo>
                      <a:pt x="1220" y="5301"/>
                    </a:lnTo>
                    <a:lnTo>
                      <a:pt x="1131" y="5214"/>
                    </a:lnTo>
                    <a:lnTo>
                      <a:pt x="1049" y="5118"/>
                    </a:lnTo>
                    <a:lnTo>
                      <a:pt x="974" y="5018"/>
                    </a:lnTo>
                    <a:lnTo>
                      <a:pt x="908" y="4912"/>
                    </a:lnTo>
                    <a:lnTo>
                      <a:pt x="847" y="4800"/>
                    </a:lnTo>
                    <a:lnTo>
                      <a:pt x="796" y="4685"/>
                    </a:lnTo>
                    <a:lnTo>
                      <a:pt x="752" y="4564"/>
                    </a:lnTo>
                    <a:lnTo>
                      <a:pt x="719" y="4440"/>
                    </a:lnTo>
                    <a:lnTo>
                      <a:pt x="693" y="4313"/>
                    </a:lnTo>
                    <a:lnTo>
                      <a:pt x="679" y="4182"/>
                    </a:lnTo>
                    <a:lnTo>
                      <a:pt x="674" y="4048"/>
                    </a:lnTo>
                    <a:lnTo>
                      <a:pt x="674" y="3814"/>
                    </a:lnTo>
                    <a:lnTo>
                      <a:pt x="667" y="3814"/>
                    </a:lnTo>
                    <a:lnTo>
                      <a:pt x="592" y="3809"/>
                    </a:lnTo>
                    <a:lnTo>
                      <a:pt x="518" y="3795"/>
                    </a:lnTo>
                    <a:lnTo>
                      <a:pt x="449" y="3770"/>
                    </a:lnTo>
                    <a:lnTo>
                      <a:pt x="384" y="3737"/>
                    </a:lnTo>
                    <a:lnTo>
                      <a:pt x="325" y="3697"/>
                    </a:lnTo>
                    <a:lnTo>
                      <a:pt x="271" y="3650"/>
                    </a:lnTo>
                    <a:lnTo>
                      <a:pt x="223" y="3596"/>
                    </a:lnTo>
                    <a:lnTo>
                      <a:pt x="183" y="3536"/>
                    </a:lnTo>
                    <a:lnTo>
                      <a:pt x="150" y="3472"/>
                    </a:lnTo>
                    <a:lnTo>
                      <a:pt x="127" y="3404"/>
                    </a:lnTo>
                    <a:lnTo>
                      <a:pt x="112" y="3330"/>
                    </a:lnTo>
                    <a:lnTo>
                      <a:pt x="106" y="3255"/>
                    </a:lnTo>
                    <a:lnTo>
                      <a:pt x="112" y="3178"/>
                    </a:lnTo>
                    <a:lnTo>
                      <a:pt x="127" y="3107"/>
                    </a:lnTo>
                    <a:lnTo>
                      <a:pt x="152" y="3037"/>
                    </a:lnTo>
                    <a:lnTo>
                      <a:pt x="185" y="2971"/>
                    </a:lnTo>
                    <a:lnTo>
                      <a:pt x="140" y="2924"/>
                    </a:lnTo>
                    <a:lnTo>
                      <a:pt x="99" y="2873"/>
                    </a:lnTo>
                    <a:lnTo>
                      <a:pt x="65" y="2815"/>
                    </a:lnTo>
                    <a:lnTo>
                      <a:pt x="37" y="2756"/>
                    </a:lnTo>
                    <a:lnTo>
                      <a:pt x="16" y="2691"/>
                    </a:lnTo>
                    <a:lnTo>
                      <a:pt x="3" y="2625"/>
                    </a:lnTo>
                    <a:lnTo>
                      <a:pt x="0" y="2555"/>
                    </a:lnTo>
                    <a:lnTo>
                      <a:pt x="3" y="2480"/>
                    </a:lnTo>
                    <a:lnTo>
                      <a:pt x="19" y="2409"/>
                    </a:lnTo>
                    <a:lnTo>
                      <a:pt x="42" y="2339"/>
                    </a:lnTo>
                    <a:lnTo>
                      <a:pt x="75" y="2274"/>
                    </a:lnTo>
                    <a:lnTo>
                      <a:pt x="115" y="2215"/>
                    </a:lnTo>
                    <a:lnTo>
                      <a:pt x="162" y="2161"/>
                    </a:lnTo>
                    <a:lnTo>
                      <a:pt x="215" y="2114"/>
                    </a:lnTo>
                    <a:lnTo>
                      <a:pt x="276" y="2072"/>
                    </a:lnTo>
                    <a:lnTo>
                      <a:pt x="340" y="2039"/>
                    </a:lnTo>
                    <a:lnTo>
                      <a:pt x="333" y="1978"/>
                    </a:lnTo>
                    <a:lnTo>
                      <a:pt x="332" y="1915"/>
                    </a:lnTo>
                    <a:lnTo>
                      <a:pt x="335" y="1831"/>
                    </a:lnTo>
                    <a:lnTo>
                      <a:pt x="347" y="1749"/>
                    </a:lnTo>
                    <a:lnTo>
                      <a:pt x="368" y="1670"/>
                    </a:lnTo>
                    <a:lnTo>
                      <a:pt x="396" y="1595"/>
                    </a:lnTo>
                    <a:lnTo>
                      <a:pt x="433" y="1522"/>
                    </a:lnTo>
                    <a:lnTo>
                      <a:pt x="477" y="1452"/>
                    </a:lnTo>
                    <a:lnTo>
                      <a:pt x="527" y="1388"/>
                    </a:lnTo>
                    <a:lnTo>
                      <a:pt x="496" y="1307"/>
                    </a:lnTo>
                    <a:lnTo>
                      <a:pt x="473" y="1224"/>
                    </a:lnTo>
                    <a:lnTo>
                      <a:pt x="459" y="1140"/>
                    </a:lnTo>
                    <a:lnTo>
                      <a:pt x="454" y="1053"/>
                    </a:lnTo>
                    <a:lnTo>
                      <a:pt x="459" y="958"/>
                    </a:lnTo>
                    <a:lnTo>
                      <a:pt x="477" y="867"/>
                    </a:lnTo>
                    <a:lnTo>
                      <a:pt x="501" y="780"/>
                    </a:lnTo>
                    <a:lnTo>
                      <a:pt x="536" y="698"/>
                    </a:lnTo>
                    <a:lnTo>
                      <a:pt x="579" y="621"/>
                    </a:lnTo>
                    <a:lnTo>
                      <a:pt x="632" y="548"/>
                    </a:lnTo>
                    <a:lnTo>
                      <a:pt x="691" y="482"/>
                    </a:lnTo>
                    <a:lnTo>
                      <a:pt x="758" y="424"/>
                    </a:lnTo>
                    <a:lnTo>
                      <a:pt x="829" y="372"/>
                    </a:lnTo>
                    <a:lnTo>
                      <a:pt x="906" y="328"/>
                    </a:lnTo>
                    <a:lnTo>
                      <a:pt x="990" y="293"/>
                    </a:lnTo>
                    <a:lnTo>
                      <a:pt x="1077" y="267"/>
                    </a:lnTo>
                    <a:lnTo>
                      <a:pt x="1168" y="251"/>
                    </a:lnTo>
                    <a:lnTo>
                      <a:pt x="1262" y="246"/>
                    </a:lnTo>
                    <a:lnTo>
                      <a:pt x="1347" y="251"/>
                    </a:lnTo>
                    <a:lnTo>
                      <a:pt x="1433" y="265"/>
                    </a:lnTo>
                    <a:lnTo>
                      <a:pt x="1517" y="288"/>
                    </a:lnTo>
                    <a:lnTo>
                      <a:pt x="1576" y="230"/>
                    </a:lnTo>
                    <a:lnTo>
                      <a:pt x="1641" y="182"/>
                    </a:lnTo>
                    <a:lnTo>
                      <a:pt x="1709" y="140"/>
                    </a:lnTo>
                    <a:lnTo>
                      <a:pt x="1782" y="103"/>
                    </a:lnTo>
                    <a:lnTo>
                      <a:pt x="1857" y="75"/>
                    </a:lnTo>
                    <a:lnTo>
                      <a:pt x="1936" y="56"/>
                    </a:lnTo>
                    <a:lnTo>
                      <a:pt x="2016" y="42"/>
                    </a:lnTo>
                    <a:lnTo>
                      <a:pt x="2100" y="38"/>
                    </a:lnTo>
                    <a:lnTo>
                      <a:pt x="2184" y="44"/>
                    </a:lnTo>
                    <a:lnTo>
                      <a:pt x="2267" y="56"/>
                    </a:lnTo>
                    <a:lnTo>
                      <a:pt x="2348" y="77"/>
                    </a:lnTo>
                    <a:lnTo>
                      <a:pt x="2426" y="108"/>
                    </a:lnTo>
                    <a:lnTo>
                      <a:pt x="2501" y="70"/>
                    </a:lnTo>
                    <a:lnTo>
                      <a:pt x="2580" y="40"/>
                    </a:lnTo>
                    <a:lnTo>
                      <a:pt x="2662" y="17"/>
                    </a:lnTo>
                    <a:lnTo>
                      <a:pt x="2746" y="5"/>
                    </a:lnTo>
                    <a:lnTo>
                      <a:pt x="2829"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9" name="Picture 18">
              <a:extLst>
                <a:ext uri="{FF2B5EF4-FFF2-40B4-BE49-F238E27FC236}">
                  <a16:creationId xmlns:a16="http://schemas.microsoft.com/office/drawing/2014/main" id="{A65B5684-47D6-4E48-9CA4-BB6034F0E965}"/>
                </a:ext>
              </a:extLst>
            </p:cNvPr>
            <p:cNvPicPr>
              <a:picLocks noChangeAspect="1"/>
            </p:cNvPicPr>
            <p:nvPr/>
          </p:nvPicPr>
          <p:blipFill>
            <a:blip r:embed="rId25"/>
            <a:stretch>
              <a:fillRect/>
            </a:stretch>
          </p:blipFill>
          <p:spPr>
            <a:xfrm>
              <a:off x="2941425" y="2112569"/>
              <a:ext cx="153100" cy="193039"/>
            </a:xfrm>
            <a:prstGeom prst="rect">
              <a:avLst/>
            </a:prstGeom>
          </p:spPr>
        </p:pic>
      </p:grpSp>
      <p:grpSp>
        <p:nvGrpSpPr>
          <p:cNvPr id="1026" name="Group 1025">
            <a:extLst>
              <a:ext uri="{FF2B5EF4-FFF2-40B4-BE49-F238E27FC236}">
                <a16:creationId xmlns:a16="http://schemas.microsoft.com/office/drawing/2014/main" id="{A89A336E-6EC9-4159-9DF0-F5F71425A1BE}"/>
              </a:ext>
            </a:extLst>
          </p:cNvPr>
          <p:cNvGrpSpPr/>
          <p:nvPr>
            <p:custDataLst>
              <p:tags r:id="rId4"/>
            </p:custDataLst>
          </p:nvPr>
        </p:nvGrpSpPr>
        <p:grpSpPr>
          <a:xfrm>
            <a:off x="3683561" y="1301281"/>
            <a:ext cx="1776878" cy="1931342"/>
            <a:chOff x="5094969" y="1322609"/>
            <a:chExt cx="1776878" cy="1931342"/>
          </a:xfrm>
        </p:grpSpPr>
        <p:sp>
          <p:nvSpPr>
            <p:cNvPr id="9" name="Freeform 9">
              <a:extLst>
                <a:ext uri="{FF2B5EF4-FFF2-40B4-BE49-F238E27FC236}">
                  <a16:creationId xmlns:a16="http://schemas.microsoft.com/office/drawing/2014/main" id="{38EE5FD8-2826-4542-84DE-26BDBE938BB2}"/>
                </a:ext>
              </a:extLst>
            </p:cNvPr>
            <p:cNvSpPr>
              <a:spLocks noChangeAspect="1" noEditPoints="1"/>
            </p:cNvSpPr>
            <p:nvPr>
              <p:custDataLst>
                <p:tags r:id="rId13"/>
              </p:custDataLst>
            </p:nvPr>
          </p:nvSpPr>
          <p:spPr bwMode="auto">
            <a:xfrm>
              <a:off x="5497072" y="1322609"/>
              <a:ext cx="1374775" cy="1371600"/>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F4B4B1DF-E761-425C-A9C2-E17CA1554A82}"/>
                </a:ext>
              </a:extLst>
            </p:cNvPr>
            <p:cNvGrpSpPr/>
            <p:nvPr/>
          </p:nvGrpSpPr>
          <p:grpSpPr>
            <a:xfrm>
              <a:off x="5094969" y="1879176"/>
              <a:ext cx="1368426" cy="1374775"/>
              <a:chOff x="5918500" y="3171731"/>
              <a:chExt cx="1368426" cy="1374775"/>
            </a:xfrm>
          </p:grpSpPr>
          <p:sp>
            <p:nvSpPr>
              <p:cNvPr id="22" name="Oval 21">
                <a:extLst>
                  <a:ext uri="{FF2B5EF4-FFF2-40B4-BE49-F238E27FC236}">
                    <a16:creationId xmlns:a16="http://schemas.microsoft.com/office/drawing/2014/main" id="{A9C375A1-3EDB-41EA-8FBA-E25E79C20481}"/>
                  </a:ext>
                </a:extLst>
              </p:cNvPr>
              <p:cNvSpPr/>
              <p:nvPr>
                <p:custDataLst>
                  <p:tags r:id="rId14"/>
                </p:custDataLst>
              </p:nvPr>
            </p:nvSpPr>
            <p:spPr>
              <a:xfrm>
                <a:off x="6394094" y="3189820"/>
                <a:ext cx="857822" cy="857822"/>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Freeform 13">
                <a:extLst>
                  <a:ext uri="{FF2B5EF4-FFF2-40B4-BE49-F238E27FC236}">
                    <a16:creationId xmlns:a16="http://schemas.microsoft.com/office/drawing/2014/main" id="{E7B3FC62-B3E2-49BA-89F8-3332F151535D}"/>
                  </a:ext>
                </a:extLst>
              </p:cNvPr>
              <p:cNvSpPr>
                <a:spLocks noChangeAspect="1" noEditPoints="1"/>
              </p:cNvSpPr>
              <p:nvPr>
                <p:custDataLst>
                  <p:tags r:id="rId15"/>
                </p:custDataLst>
              </p:nvPr>
            </p:nvSpPr>
            <p:spPr bwMode="auto">
              <a:xfrm>
                <a:off x="6602305" y="3271499"/>
                <a:ext cx="425358" cy="726548"/>
              </a:xfrm>
              <a:custGeom>
                <a:avLst/>
                <a:gdLst>
                  <a:gd name="T0" fmla="*/ 2042 w 2806"/>
                  <a:gd name="T1" fmla="*/ 1482 h 4799"/>
                  <a:gd name="T2" fmla="*/ 2446 w 2806"/>
                  <a:gd name="T3" fmla="*/ 1549 h 4799"/>
                  <a:gd name="T4" fmla="*/ 2446 w 2806"/>
                  <a:gd name="T5" fmla="*/ 1416 h 4799"/>
                  <a:gd name="T6" fmla="*/ 2042 w 2806"/>
                  <a:gd name="T7" fmla="*/ 1482 h 4799"/>
                  <a:gd name="T8" fmla="*/ 788 w 2806"/>
                  <a:gd name="T9" fmla="*/ 1482 h 4799"/>
                  <a:gd name="T10" fmla="*/ 722 w 2806"/>
                  <a:gd name="T11" fmla="*/ 1416 h 4799"/>
                  <a:gd name="T12" fmla="*/ 318 w 2806"/>
                  <a:gd name="T13" fmla="*/ 1482 h 4799"/>
                  <a:gd name="T14" fmla="*/ 722 w 2806"/>
                  <a:gd name="T15" fmla="*/ 1549 h 4799"/>
                  <a:gd name="T16" fmla="*/ 788 w 2806"/>
                  <a:gd name="T17" fmla="*/ 1482 h 4799"/>
                  <a:gd name="T18" fmla="*/ 1385 w 2806"/>
                  <a:gd name="T19" fmla="*/ 2882 h 4799"/>
                  <a:gd name="T20" fmla="*/ 1451 w 2806"/>
                  <a:gd name="T21" fmla="*/ 2478 h 4799"/>
                  <a:gd name="T22" fmla="*/ 1319 w 2806"/>
                  <a:gd name="T23" fmla="*/ 2478 h 4799"/>
                  <a:gd name="T24" fmla="*/ 1385 w 2806"/>
                  <a:gd name="T25" fmla="*/ 2882 h 4799"/>
                  <a:gd name="T26" fmla="*/ 1451 w 2806"/>
                  <a:gd name="T27" fmla="*/ 690 h 4799"/>
                  <a:gd name="T28" fmla="*/ 1451 w 2806"/>
                  <a:gd name="T29" fmla="*/ 352 h 4799"/>
                  <a:gd name="T30" fmla="*/ 1319 w 2806"/>
                  <a:gd name="T31" fmla="*/ 352 h 4799"/>
                  <a:gd name="T32" fmla="*/ 1385 w 2806"/>
                  <a:gd name="T33" fmla="*/ 756 h 4799"/>
                  <a:gd name="T34" fmla="*/ 1451 w 2806"/>
                  <a:gd name="T35" fmla="*/ 690 h 4799"/>
                  <a:gd name="T36" fmla="*/ 1443 w 2806"/>
                  <a:gd name="T37" fmla="*/ 1393 h 4799"/>
                  <a:gd name="T38" fmla="*/ 1443 w 2806"/>
                  <a:gd name="T39" fmla="*/ 1544 h 4799"/>
                  <a:gd name="T40" fmla="*/ 1443 w 2806"/>
                  <a:gd name="T41" fmla="*/ 1393 h 4799"/>
                  <a:gd name="T42" fmla="*/ 971 w 2806"/>
                  <a:gd name="T43" fmla="*/ 1986 h 4799"/>
                  <a:gd name="T44" fmla="*/ 1559 w 2806"/>
                  <a:gd name="T45" fmla="*/ 1573 h 4799"/>
                  <a:gd name="T46" fmla="*/ 1317 w 2806"/>
                  <a:gd name="T47" fmla="*/ 1356 h 4799"/>
                  <a:gd name="T48" fmla="*/ 971 w 2806"/>
                  <a:gd name="T49" fmla="*/ 1986 h 4799"/>
                  <a:gd name="T50" fmla="*/ 731 w 2806"/>
                  <a:gd name="T51" fmla="*/ 2254 h 4799"/>
                  <a:gd name="T52" fmla="*/ 1208 w 2806"/>
                  <a:gd name="T53" fmla="*/ 1279 h 4799"/>
                  <a:gd name="T54" fmla="*/ 2069 w 2806"/>
                  <a:gd name="T55" fmla="*/ 675 h 4799"/>
                  <a:gd name="T56" fmla="*/ 2164 w 2806"/>
                  <a:gd name="T57" fmla="*/ 762 h 4799"/>
                  <a:gd name="T58" fmla="*/ 1648 w 2806"/>
                  <a:gd name="T59" fmla="*/ 1672 h 4799"/>
                  <a:gd name="T60" fmla="*/ 776 w 2806"/>
                  <a:gd name="T61" fmla="*/ 2271 h 4799"/>
                  <a:gd name="T62" fmla="*/ 731 w 2806"/>
                  <a:gd name="T63" fmla="*/ 2254 h 4799"/>
                  <a:gd name="T64" fmla="*/ 1892 w 2806"/>
                  <a:gd name="T65" fmla="*/ 4184 h 4799"/>
                  <a:gd name="T66" fmla="*/ 866 w 2806"/>
                  <a:gd name="T67" fmla="*/ 4396 h 4799"/>
                  <a:gd name="T68" fmla="*/ 941 w 2806"/>
                  <a:gd name="T69" fmla="*/ 4452 h 4799"/>
                  <a:gd name="T70" fmla="*/ 1967 w 2806"/>
                  <a:gd name="T71" fmla="*/ 4240 h 4799"/>
                  <a:gd name="T72" fmla="*/ 1892 w 2806"/>
                  <a:gd name="T73" fmla="*/ 4184 h 4799"/>
                  <a:gd name="T74" fmla="*/ 1741 w 2806"/>
                  <a:gd name="T75" fmla="*/ 4569 h 4799"/>
                  <a:gd name="T76" fmla="*/ 1104 w 2806"/>
                  <a:gd name="T77" fmla="*/ 4640 h 4799"/>
                  <a:gd name="T78" fmla="*/ 1221 w 2806"/>
                  <a:gd name="T79" fmla="*/ 4799 h 4799"/>
                  <a:gd name="T80" fmla="*/ 1759 w 2806"/>
                  <a:gd name="T81" fmla="*/ 4706 h 4799"/>
                  <a:gd name="T82" fmla="*/ 1741 w 2806"/>
                  <a:gd name="T83" fmla="*/ 4569 h 4799"/>
                  <a:gd name="T84" fmla="*/ 2806 w 2806"/>
                  <a:gd name="T85" fmla="*/ 1413 h 4799"/>
                  <a:gd name="T86" fmla="*/ 2630 w 2806"/>
                  <a:gd name="T87" fmla="*/ 2098 h 4799"/>
                  <a:gd name="T88" fmla="*/ 2157 w 2806"/>
                  <a:gd name="T89" fmla="*/ 2876 h 4799"/>
                  <a:gd name="T90" fmla="*/ 1830 w 2806"/>
                  <a:gd name="T91" fmla="*/ 3923 h 4799"/>
                  <a:gd name="T92" fmla="*/ 852 w 2806"/>
                  <a:gd name="T93" fmla="*/ 4054 h 4799"/>
                  <a:gd name="T94" fmla="*/ 844 w 2806"/>
                  <a:gd name="T95" fmla="*/ 3922 h 4799"/>
                  <a:gd name="T96" fmla="*/ 2024 w 2806"/>
                  <a:gd name="T97" fmla="*/ 3586 h 4799"/>
                  <a:gd name="T98" fmla="*/ 2269 w 2806"/>
                  <a:gd name="T99" fmla="*/ 2431 h 4799"/>
                  <a:gd name="T100" fmla="*/ 2673 w 2806"/>
                  <a:gd name="T101" fmla="*/ 1413 h 4799"/>
                  <a:gd name="T102" fmla="*/ 132 w 2806"/>
                  <a:gd name="T103" fmla="*/ 1413 h 4799"/>
                  <a:gd name="T104" fmla="*/ 536 w 2806"/>
                  <a:gd name="T105" fmla="*/ 2431 h 4799"/>
                  <a:gd name="T106" fmla="*/ 782 w 2806"/>
                  <a:gd name="T107" fmla="*/ 3225 h 4799"/>
                  <a:gd name="T108" fmla="*/ 1049 w 2806"/>
                  <a:gd name="T109" fmla="*/ 3493 h 4799"/>
                  <a:gd name="T110" fmla="*/ 649 w 2806"/>
                  <a:gd name="T111" fmla="*/ 3225 h 4799"/>
                  <a:gd name="T112" fmla="*/ 435 w 2806"/>
                  <a:gd name="T113" fmla="*/ 2517 h 4799"/>
                  <a:gd name="T114" fmla="*/ 0 w 2806"/>
                  <a:gd name="T115" fmla="*/ 1413 h 4799"/>
                  <a:gd name="T116" fmla="*/ 1391 w 2806"/>
                  <a:gd name="T117" fmla="*/ 0 h 4799"/>
                  <a:gd name="T118" fmla="*/ 1421 w 2806"/>
                  <a:gd name="T119"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6" h="4799">
                    <a:moveTo>
                      <a:pt x="2042" y="1482"/>
                    </a:moveTo>
                    <a:lnTo>
                      <a:pt x="2042" y="1482"/>
                    </a:lnTo>
                    <a:cubicBezTo>
                      <a:pt x="2042" y="1519"/>
                      <a:pt x="2071" y="1549"/>
                      <a:pt x="2108" y="1549"/>
                    </a:cubicBezTo>
                    <a:lnTo>
                      <a:pt x="2446" y="1549"/>
                    </a:lnTo>
                    <a:cubicBezTo>
                      <a:pt x="2482" y="1549"/>
                      <a:pt x="2512" y="1519"/>
                      <a:pt x="2512" y="1482"/>
                    </a:cubicBezTo>
                    <a:cubicBezTo>
                      <a:pt x="2512" y="1446"/>
                      <a:pt x="2482" y="1416"/>
                      <a:pt x="2446" y="1416"/>
                    </a:cubicBezTo>
                    <a:lnTo>
                      <a:pt x="2108" y="1416"/>
                    </a:lnTo>
                    <a:cubicBezTo>
                      <a:pt x="2071" y="1416"/>
                      <a:pt x="2042" y="1446"/>
                      <a:pt x="2042" y="1482"/>
                    </a:cubicBezTo>
                    <a:lnTo>
                      <a:pt x="2042" y="1482"/>
                    </a:lnTo>
                    <a:close/>
                    <a:moveTo>
                      <a:pt x="788" y="1482"/>
                    </a:moveTo>
                    <a:lnTo>
                      <a:pt x="788" y="1482"/>
                    </a:lnTo>
                    <a:cubicBezTo>
                      <a:pt x="788" y="1446"/>
                      <a:pt x="759" y="1416"/>
                      <a:pt x="722" y="1416"/>
                    </a:cubicBezTo>
                    <a:lnTo>
                      <a:pt x="384" y="1416"/>
                    </a:lnTo>
                    <a:cubicBezTo>
                      <a:pt x="347" y="1416"/>
                      <a:pt x="318" y="1446"/>
                      <a:pt x="318" y="1482"/>
                    </a:cubicBezTo>
                    <a:cubicBezTo>
                      <a:pt x="318" y="1519"/>
                      <a:pt x="347" y="1549"/>
                      <a:pt x="384" y="1549"/>
                    </a:cubicBezTo>
                    <a:lnTo>
                      <a:pt x="722" y="1549"/>
                    </a:lnTo>
                    <a:cubicBezTo>
                      <a:pt x="759" y="1549"/>
                      <a:pt x="788" y="1519"/>
                      <a:pt x="788" y="1482"/>
                    </a:cubicBezTo>
                    <a:lnTo>
                      <a:pt x="788" y="1482"/>
                    </a:lnTo>
                    <a:close/>
                    <a:moveTo>
                      <a:pt x="1385" y="2882"/>
                    </a:moveTo>
                    <a:lnTo>
                      <a:pt x="1385" y="2882"/>
                    </a:lnTo>
                    <a:cubicBezTo>
                      <a:pt x="1422" y="2882"/>
                      <a:pt x="1451" y="2852"/>
                      <a:pt x="1451" y="2816"/>
                    </a:cubicBezTo>
                    <a:lnTo>
                      <a:pt x="1451" y="2478"/>
                    </a:lnTo>
                    <a:cubicBezTo>
                      <a:pt x="1451" y="2441"/>
                      <a:pt x="1422" y="2412"/>
                      <a:pt x="1385" y="2412"/>
                    </a:cubicBezTo>
                    <a:cubicBezTo>
                      <a:pt x="1348" y="2412"/>
                      <a:pt x="1319" y="2441"/>
                      <a:pt x="1319" y="2478"/>
                    </a:cubicBezTo>
                    <a:lnTo>
                      <a:pt x="1319" y="2816"/>
                    </a:lnTo>
                    <a:cubicBezTo>
                      <a:pt x="1319" y="2852"/>
                      <a:pt x="1348" y="2882"/>
                      <a:pt x="1385" y="2882"/>
                    </a:cubicBezTo>
                    <a:lnTo>
                      <a:pt x="1385" y="2882"/>
                    </a:lnTo>
                    <a:close/>
                    <a:moveTo>
                      <a:pt x="1451" y="690"/>
                    </a:moveTo>
                    <a:lnTo>
                      <a:pt x="1451" y="690"/>
                    </a:lnTo>
                    <a:lnTo>
                      <a:pt x="1451" y="352"/>
                    </a:lnTo>
                    <a:cubicBezTo>
                      <a:pt x="1451" y="316"/>
                      <a:pt x="1422" y="286"/>
                      <a:pt x="1385" y="286"/>
                    </a:cubicBezTo>
                    <a:cubicBezTo>
                      <a:pt x="1348" y="286"/>
                      <a:pt x="1319" y="316"/>
                      <a:pt x="1319" y="352"/>
                    </a:cubicBezTo>
                    <a:lnTo>
                      <a:pt x="1319" y="690"/>
                    </a:lnTo>
                    <a:cubicBezTo>
                      <a:pt x="1319" y="727"/>
                      <a:pt x="1348" y="756"/>
                      <a:pt x="1385" y="756"/>
                    </a:cubicBezTo>
                    <a:cubicBezTo>
                      <a:pt x="1422" y="756"/>
                      <a:pt x="1451" y="727"/>
                      <a:pt x="1451" y="690"/>
                    </a:cubicBezTo>
                    <a:lnTo>
                      <a:pt x="1451" y="690"/>
                    </a:lnTo>
                    <a:close/>
                    <a:moveTo>
                      <a:pt x="1443" y="1393"/>
                    </a:moveTo>
                    <a:lnTo>
                      <a:pt x="1443" y="1393"/>
                    </a:lnTo>
                    <a:cubicBezTo>
                      <a:pt x="1401" y="1393"/>
                      <a:pt x="1367" y="1427"/>
                      <a:pt x="1367" y="1468"/>
                    </a:cubicBezTo>
                    <a:cubicBezTo>
                      <a:pt x="1367" y="1510"/>
                      <a:pt x="1401" y="1544"/>
                      <a:pt x="1443" y="1544"/>
                    </a:cubicBezTo>
                    <a:cubicBezTo>
                      <a:pt x="1484" y="1544"/>
                      <a:pt x="1518" y="1510"/>
                      <a:pt x="1518" y="1468"/>
                    </a:cubicBezTo>
                    <a:cubicBezTo>
                      <a:pt x="1518" y="1427"/>
                      <a:pt x="1484" y="1393"/>
                      <a:pt x="1443" y="1393"/>
                    </a:cubicBezTo>
                    <a:lnTo>
                      <a:pt x="1443" y="1393"/>
                    </a:lnTo>
                    <a:close/>
                    <a:moveTo>
                      <a:pt x="971" y="1986"/>
                    </a:moveTo>
                    <a:lnTo>
                      <a:pt x="971" y="1986"/>
                    </a:lnTo>
                    <a:lnTo>
                      <a:pt x="1559" y="1573"/>
                    </a:lnTo>
                    <a:lnTo>
                      <a:pt x="1909" y="947"/>
                    </a:lnTo>
                    <a:lnTo>
                      <a:pt x="1317" y="1356"/>
                    </a:lnTo>
                    <a:lnTo>
                      <a:pt x="971" y="1986"/>
                    </a:lnTo>
                    <a:lnTo>
                      <a:pt x="971" y="1986"/>
                    </a:lnTo>
                    <a:close/>
                    <a:moveTo>
                      <a:pt x="731" y="2254"/>
                    </a:moveTo>
                    <a:lnTo>
                      <a:pt x="731" y="2254"/>
                    </a:lnTo>
                    <a:cubicBezTo>
                      <a:pt x="708" y="2233"/>
                      <a:pt x="703" y="2200"/>
                      <a:pt x="717" y="2172"/>
                    </a:cubicBezTo>
                    <a:lnTo>
                      <a:pt x="1208" y="1279"/>
                    </a:lnTo>
                    <a:cubicBezTo>
                      <a:pt x="1213" y="1270"/>
                      <a:pt x="1220" y="1262"/>
                      <a:pt x="1229" y="1256"/>
                    </a:cubicBezTo>
                    <a:lnTo>
                      <a:pt x="2069" y="675"/>
                    </a:lnTo>
                    <a:cubicBezTo>
                      <a:pt x="2094" y="657"/>
                      <a:pt x="2128" y="659"/>
                      <a:pt x="2151" y="680"/>
                    </a:cubicBezTo>
                    <a:cubicBezTo>
                      <a:pt x="2174" y="701"/>
                      <a:pt x="2179" y="735"/>
                      <a:pt x="2164" y="762"/>
                    </a:cubicBezTo>
                    <a:lnTo>
                      <a:pt x="1668" y="1650"/>
                    </a:lnTo>
                    <a:cubicBezTo>
                      <a:pt x="1663" y="1659"/>
                      <a:pt x="1656" y="1667"/>
                      <a:pt x="1648" y="1672"/>
                    </a:cubicBezTo>
                    <a:lnTo>
                      <a:pt x="814" y="2259"/>
                    </a:lnTo>
                    <a:cubicBezTo>
                      <a:pt x="802" y="2267"/>
                      <a:pt x="789" y="2271"/>
                      <a:pt x="776" y="2271"/>
                    </a:cubicBezTo>
                    <a:cubicBezTo>
                      <a:pt x="760" y="2271"/>
                      <a:pt x="744" y="2265"/>
                      <a:pt x="731" y="2254"/>
                    </a:cubicBezTo>
                    <a:lnTo>
                      <a:pt x="731" y="2254"/>
                    </a:lnTo>
                    <a:close/>
                    <a:moveTo>
                      <a:pt x="1892" y="4184"/>
                    </a:moveTo>
                    <a:lnTo>
                      <a:pt x="1892" y="4184"/>
                    </a:lnTo>
                    <a:lnTo>
                      <a:pt x="922" y="4321"/>
                    </a:lnTo>
                    <a:cubicBezTo>
                      <a:pt x="886" y="4326"/>
                      <a:pt x="861" y="4360"/>
                      <a:pt x="866" y="4396"/>
                    </a:cubicBezTo>
                    <a:cubicBezTo>
                      <a:pt x="871" y="4429"/>
                      <a:pt x="899" y="4453"/>
                      <a:pt x="931" y="4453"/>
                    </a:cubicBezTo>
                    <a:cubicBezTo>
                      <a:pt x="934" y="4453"/>
                      <a:pt x="938" y="4453"/>
                      <a:pt x="941" y="4452"/>
                    </a:cubicBezTo>
                    <a:lnTo>
                      <a:pt x="1911" y="4315"/>
                    </a:lnTo>
                    <a:cubicBezTo>
                      <a:pt x="1947" y="4310"/>
                      <a:pt x="1972" y="4276"/>
                      <a:pt x="1967" y="4240"/>
                    </a:cubicBezTo>
                    <a:cubicBezTo>
                      <a:pt x="1962" y="4204"/>
                      <a:pt x="1929" y="4178"/>
                      <a:pt x="1892" y="4184"/>
                    </a:cubicBezTo>
                    <a:lnTo>
                      <a:pt x="1892" y="4184"/>
                    </a:lnTo>
                    <a:close/>
                    <a:moveTo>
                      <a:pt x="1741" y="4569"/>
                    </a:moveTo>
                    <a:lnTo>
                      <a:pt x="1741" y="4569"/>
                    </a:lnTo>
                    <a:lnTo>
                      <a:pt x="1125" y="4624"/>
                    </a:lnTo>
                    <a:cubicBezTo>
                      <a:pt x="1113" y="4624"/>
                      <a:pt x="1104" y="4632"/>
                      <a:pt x="1104" y="4640"/>
                    </a:cubicBezTo>
                    <a:lnTo>
                      <a:pt x="1104" y="4706"/>
                    </a:lnTo>
                    <a:cubicBezTo>
                      <a:pt x="1104" y="4757"/>
                      <a:pt x="1157" y="4799"/>
                      <a:pt x="1221" y="4799"/>
                    </a:cubicBezTo>
                    <a:lnTo>
                      <a:pt x="1642" y="4799"/>
                    </a:lnTo>
                    <a:cubicBezTo>
                      <a:pt x="1706" y="4799"/>
                      <a:pt x="1759" y="4757"/>
                      <a:pt x="1759" y="4706"/>
                    </a:cubicBezTo>
                    <a:lnTo>
                      <a:pt x="1759" y="4583"/>
                    </a:lnTo>
                    <a:cubicBezTo>
                      <a:pt x="1759" y="4576"/>
                      <a:pt x="1751" y="4569"/>
                      <a:pt x="1741" y="4569"/>
                    </a:cubicBezTo>
                    <a:lnTo>
                      <a:pt x="1741" y="4569"/>
                    </a:lnTo>
                    <a:close/>
                    <a:moveTo>
                      <a:pt x="2806" y="1413"/>
                    </a:moveTo>
                    <a:lnTo>
                      <a:pt x="2806" y="1413"/>
                    </a:lnTo>
                    <a:cubicBezTo>
                      <a:pt x="2806" y="1653"/>
                      <a:pt x="2745" y="1889"/>
                      <a:pt x="2630" y="2098"/>
                    </a:cubicBezTo>
                    <a:cubicBezTo>
                      <a:pt x="2627" y="2104"/>
                      <a:pt x="2509" y="2353"/>
                      <a:pt x="2371" y="2517"/>
                    </a:cubicBezTo>
                    <a:cubicBezTo>
                      <a:pt x="2194" y="2727"/>
                      <a:pt x="2157" y="2828"/>
                      <a:pt x="2157" y="2876"/>
                    </a:cubicBezTo>
                    <a:lnTo>
                      <a:pt x="2157" y="3586"/>
                    </a:lnTo>
                    <a:cubicBezTo>
                      <a:pt x="2157" y="3771"/>
                      <a:pt x="1987" y="3905"/>
                      <a:pt x="1830" y="3923"/>
                    </a:cubicBezTo>
                    <a:lnTo>
                      <a:pt x="861" y="4054"/>
                    </a:lnTo>
                    <a:cubicBezTo>
                      <a:pt x="858" y="4054"/>
                      <a:pt x="855" y="4054"/>
                      <a:pt x="852" y="4054"/>
                    </a:cubicBezTo>
                    <a:cubicBezTo>
                      <a:pt x="820" y="4054"/>
                      <a:pt x="791" y="4030"/>
                      <a:pt x="787" y="3997"/>
                    </a:cubicBezTo>
                    <a:cubicBezTo>
                      <a:pt x="782" y="3961"/>
                      <a:pt x="807" y="3927"/>
                      <a:pt x="844" y="3922"/>
                    </a:cubicBezTo>
                    <a:lnTo>
                      <a:pt x="1814" y="3792"/>
                    </a:lnTo>
                    <a:cubicBezTo>
                      <a:pt x="1916" y="3780"/>
                      <a:pt x="2024" y="3694"/>
                      <a:pt x="2024" y="3586"/>
                    </a:cubicBezTo>
                    <a:lnTo>
                      <a:pt x="2024" y="2876"/>
                    </a:lnTo>
                    <a:cubicBezTo>
                      <a:pt x="2024" y="2770"/>
                      <a:pt x="2100" y="2633"/>
                      <a:pt x="2269" y="2431"/>
                    </a:cubicBezTo>
                    <a:cubicBezTo>
                      <a:pt x="2396" y="2281"/>
                      <a:pt x="2511" y="2040"/>
                      <a:pt x="2512" y="2037"/>
                    </a:cubicBezTo>
                    <a:cubicBezTo>
                      <a:pt x="2618" y="1845"/>
                      <a:pt x="2673" y="1630"/>
                      <a:pt x="2673" y="1413"/>
                    </a:cubicBezTo>
                    <a:cubicBezTo>
                      <a:pt x="2673" y="710"/>
                      <a:pt x="2105" y="137"/>
                      <a:pt x="1403" y="131"/>
                    </a:cubicBezTo>
                    <a:cubicBezTo>
                      <a:pt x="701" y="137"/>
                      <a:pt x="132" y="710"/>
                      <a:pt x="132" y="1413"/>
                    </a:cubicBezTo>
                    <a:cubicBezTo>
                      <a:pt x="132" y="1630"/>
                      <a:pt x="187" y="1845"/>
                      <a:pt x="292" y="2033"/>
                    </a:cubicBezTo>
                    <a:cubicBezTo>
                      <a:pt x="295" y="2040"/>
                      <a:pt x="410" y="2281"/>
                      <a:pt x="536" y="2431"/>
                    </a:cubicBezTo>
                    <a:cubicBezTo>
                      <a:pt x="706" y="2632"/>
                      <a:pt x="782" y="2770"/>
                      <a:pt x="782" y="2876"/>
                    </a:cubicBezTo>
                    <a:lnTo>
                      <a:pt x="782" y="3225"/>
                    </a:lnTo>
                    <a:cubicBezTo>
                      <a:pt x="782" y="3336"/>
                      <a:pt x="872" y="3427"/>
                      <a:pt x="983" y="3427"/>
                    </a:cubicBezTo>
                    <a:cubicBezTo>
                      <a:pt x="1020" y="3427"/>
                      <a:pt x="1049" y="3456"/>
                      <a:pt x="1049" y="3493"/>
                    </a:cubicBezTo>
                    <a:cubicBezTo>
                      <a:pt x="1049" y="3530"/>
                      <a:pt x="1020" y="3559"/>
                      <a:pt x="983" y="3559"/>
                    </a:cubicBezTo>
                    <a:cubicBezTo>
                      <a:pt x="799" y="3559"/>
                      <a:pt x="649" y="3410"/>
                      <a:pt x="649" y="3225"/>
                    </a:cubicBezTo>
                    <a:lnTo>
                      <a:pt x="649" y="2876"/>
                    </a:lnTo>
                    <a:cubicBezTo>
                      <a:pt x="649" y="2828"/>
                      <a:pt x="612" y="2727"/>
                      <a:pt x="435" y="2517"/>
                    </a:cubicBezTo>
                    <a:cubicBezTo>
                      <a:pt x="297" y="2353"/>
                      <a:pt x="179" y="2104"/>
                      <a:pt x="174" y="2094"/>
                    </a:cubicBezTo>
                    <a:cubicBezTo>
                      <a:pt x="60" y="1889"/>
                      <a:pt x="0" y="1653"/>
                      <a:pt x="0" y="1413"/>
                    </a:cubicBezTo>
                    <a:cubicBezTo>
                      <a:pt x="0" y="643"/>
                      <a:pt x="618" y="15"/>
                      <a:pt x="1385" y="0"/>
                    </a:cubicBezTo>
                    <a:cubicBezTo>
                      <a:pt x="1387" y="0"/>
                      <a:pt x="1389" y="0"/>
                      <a:pt x="1391" y="0"/>
                    </a:cubicBezTo>
                    <a:lnTo>
                      <a:pt x="1414" y="0"/>
                    </a:lnTo>
                    <a:cubicBezTo>
                      <a:pt x="1416" y="0"/>
                      <a:pt x="1419" y="0"/>
                      <a:pt x="1421" y="0"/>
                    </a:cubicBezTo>
                    <a:cubicBezTo>
                      <a:pt x="2187" y="15"/>
                      <a:pt x="2806" y="643"/>
                      <a:pt x="2806" y="1413"/>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17">
                <a:extLst>
                  <a:ext uri="{FF2B5EF4-FFF2-40B4-BE49-F238E27FC236}">
                    <a16:creationId xmlns:a16="http://schemas.microsoft.com/office/drawing/2014/main" id="{00DEB3AC-A952-4009-A6B9-2BBF68BBCA3E}"/>
                  </a:ext>
                </a:extLst>
              </p:cNvPr>
              <p:cNvSpPr>
                <a:spLocks noChangeAspect="1" noEditPoints="1"/>
              </p:cNvSpPr>
              <p:nvPr>
                <p:custDataLst>
                  <p:tags r:id="rId16"/>
                </p:custDataLst>
              </p:nvPr>
            </p:nvSpPr>
            <p:spPr bwMode="auto">
              <a:xfrm>
                <a:off x="5918500" y="3171731"/>
                <a:ext cx="1368426" cy="1374775"/>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24" name="Shape 23">
            <a:extLst>
              <a:ext uri="{FF2B5EF4-FFF2-40B4-BE49-F238E27FC236}">
                <a16:creationId xmlns:a16="http://schemas.microsoft.com/office/drawing/2014/main" id="{998C4BE0-9EEA-4D80-83FC-806CC8CA6D02}"/>
              </a:ext>
            </a:extLst>
          </p:cNvPr>
          <p:cNvSpPr/>
          <p:nvPr>
            <p:custDataLst>
              <p:tags r:id="rId5"/>
            </p:custDataLst>
          </p:nvPr>
        </p:nvSpPr>
        <p:spPr>
          <a:xfrm rot="873941">
            <a:off x="2613031" y="1840752"/>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1025" name="Group 1024">
            <a:extLst>
              <a:ext uri="{FF2B5EF4-FFF2-40B4-BE49-F238E27FC236}">
                <a16:creationId xmlns:a16="http://schemas.microsoft.com/office/drawing/2014/main" id="{A5AD3203-EEB0-4483-8123-EB5B49FD2A26}"/>
              </a:ext>
            </a:extLst>
          </p:cNvPr>
          <p:cNvGrpSpPr/>
          <p:nvPr>
            <p:custDataLst>
              <p:tags r:id="rId6"/>
            </p:custDataLst>
          </p:nvPr>
        </p:nvGrpSpPr>
        <p:grpSpPr>
          <a:xfrm>
            <a:off x="6229830" y="2897074"/>
            <a:ext cx="1626469" cy="1373031"/>
            <a:chOff x="6614909" y="3064476"/>
            <a:chExt cx="1626469" cy="1373031"/>
          </a:xfrm>
        </p:grpSpPr>
        <p:sp>
          <p:nvSpPr>
            <p:cNvPr id="28" name="Freeform 13">
              <a:extLst>
                <a:ext uri="{FF2B5EF4-FFF2-40B4-BE49-F238E27FC236}">
                  <a16:creationId xmlns:a16="http://schemas.microsoft.com/office/drawing/2014/main" id="{EC6742B1-9686-448C-8792-9849AE7CA487}"/>
                </a:ext>
              </a:extLst>
            </p:cNvPr>
            <p:cNvSpPr>
              <a:spLocks noChangeAspect="1" noEditPoints="1"/>
            </p:cNvSpPr>
            <p:nvPr>
              <p:custDataLst>
                <p:tags r:id="rId8"/>
              </p:custDataLst>
            </p:nvPr>
          </p:nvSpPr>
          <p:spPr bwMode="auto">
            <a:xfrm>
              <a:off x="6871518" y="3064476"/>
              <a:ext cx="1369860" cy="1373031"/>
            </a:xfrm>
            <a:custGeom>
              <a:avLst/>
              <a:gdLst>
                <a:gd name="T0" fmla="*/ 4084 w 4788"/>
                <a:gd name="T1" fmla="*/ 3461 h 4799"/>
                <a:gd name="T2" fmla="*/ 3626 w 4788"/>
                <a:gd name="T3" fmla="*/ 4038 h 4799"/>
                <a:gd name="T4" fmla="*/ 3626 w 4788"/>
                <a:gd name="T5" fmla="*/ 4172 h 4799"/>
                <a:gd name="T6" fmla="*/ 4277 w 4788"/>
                <a:gd name="T7" fmla="*/ 3520 h 4799"/>
                <a:gd name="T8" fmla="*/ 3433 w 4788"/>
                <a:gd name="T9" fmla="*/ 3979 h 4799"/>
                <a:gd name="T10" fmla="*/ 2490 w 4788"/>
                <a:gd name="T11" fmla="*/ 3520 h 4799"/>
                <a:gd name="T12" fmla="*/ 3068 w 4788"/>
                <a:gd name="T13" fmla="*/ 3979 h 4799"/>
                <a:gd name="T14" fmla="*/ 2490 w 4788"/>
                <a:gd name="T15" fmla="*/ 3520 h 4799"/>
                <a:gd name="T16" fmla="*/ 3008 w 4788"/>
                <a:gd name="T17" fmla="*/ 4172 h 4799"/>
                <a:gd name="T18" fmla="*/ 2550 w 4788"/>
                <a:gd name="T19" fmla="*/ 3327 h 4799"/>
                <a:gd name="T20" fmla="*/ 2550 w 4788"/>
                <a:gd name="T21" fmla="*/ 4172 h 4799"/>
                <a:gd name="T22" fmla="*/ 1932 w 4788"/>
                <a:gd name="T23" fmla="*/ 3461 h 4799"/>
                <a:gd name="T24" fmla="*/ 1474 w 4788"/>
                <a:gd name="T25" fmla="*/ 4038 h 4799"/>
                <a:gd name="T26" fmla="*/ 1474 w 4788"/>
                <a:gd name="T27" fmla="*/ 4172 h 4799"/>
                <a:gd name="T28" fmla="*/ 2125 w 4788"/>
                <a:gd name="T29" fmla="*/ 3520 h 4799"/>
                <a:gd name="T30" fmla="*/ 1281 w 4788"/>
                <a:gd name="T31" fmla="*/ 3979 h 4799"/>
                <a:gd name="T32" fmla="*/ 3566 w 4788"/>
                <a:gd name="T33" fmla="*/ 2201 h 4799"/>
                <a:gd name="T34" fmla="*/ 4143 w 4788"/>
                <a:gd name="T35" fmla="*/ 2660 h 4799"/>
                <a:gd name="T36" fmla="*/ 3566 w 4788"/>
                <a:gd name="T37" fmla="*/ 2201 h 4799"/>
                <a:gd name="T38" fmla="*/ 4084 w 4788"/>
                <a:gd name="T39" fmla="*/ 2853 h 4799"/>
                <a:gd name="T40" fmla="*/ 3626 w 4788"/>
                <a:gd name="T41" fmla="*/ 2008 h 4799"/>
                <a:gd name="T42" fmla="*/ 3626 w 4788"/>
                <a:gd name="T43" fmla="*/ 2853 h 4799"/>
                <a:gd name="T44" fmla="*/ 3008 w 4788"/>
                <a:gd name="T45" fmla="*/ 2142 h 4799"/>
                <a:gd name="T46" fmla="*/ 2550 w 4788"/>
                <a:gd name="T47" fmla="*/ 2719 h 4799"/>
                <a:gd name="T48" fmla="*/ 2550 w 4788"/>
                <a:gd name="T49" fmla="*/ 2853 h 4799"/>
                <a:gd name="T50" fmla="*/ 3201 w 4788"/>
                <a:gd name="T51" fmla="*/ 2201 h 4799"/>
                <a:gd name="T52" fmla="*/ 2357 w 4788"/>
                <a:gd name="T53" fmla="*/ 2660 h 4799"/>
                <a:gd name="T54" fmla="*/ 1414 w 4788"/>
                <a:gd name="T55" fmla="*/ 2201 h 4799"/>
                <a:gd name="T56" fmla="*/ 1992 w 4788"/>
                <a:gd name="T57" fmla="*/ 2660 h 4799"/>
                <a:gd name="T58" fmla="*/ 1414 w 4788"/>
                <a:gd name="T59" fmla="*/ 2201 h 4799"/>
                <a:gd name="T60" fmla="*/ 1932 w 4788"/>
                <a:gd name="T61" fmla="*/ 2853 h 4799"/>
                <a:gd name="T62" fmla="*/ 1474 w 4788"/>
                <a:gd name="T63" fmla="*/ 2008 h 4799"/>
                <a:gd name="T64" fmla="*/ 1474 w 4788"/>
                <a:gd name="T65" fmla="*/ 2853 h 4799"/>
                <a:gd name="T66" fmla="*/ 4084 w 4788"/>
                <a:gd name="T67" fmla="*/ 802 h 4799"/>
                <a:gd name="T68" fmla="*/ 3626 w 4788"/>
                <a:gd name="T69" fmla="*/ 1379 h 4799"/>
                <a:gd name="T70" fmla="*/ 3626 w 4788"/>
                <a:gd name="T71" fmla="*/ 1513 h 4799"/>
                <a:gd name="T72" fmla="*/ 4277 w 4788"/>
                <a:gd name="T73" fmla="*/ 861 h 4799"/>
                <a:gd name="T74" fmla="*/ 3433 w 4788"/>
                <a:gd name="T75" fmla="*/ 1320 h 4799"/>
                <a:gd name="T76" fmla="*/ 2490 w 4788"/>
                <a:gd name="T77" fmla="*/ 861 h 4799"/>
                <a:gd name="T78" fmla="*/ 3068 w 4788"/>
                <a:gd name="T79" fmla="*/ 1320 h 4799"/>
                <a:gd name="T80" fmla="*/ 2490 w 4788"/>
                <a:gd name="T81" fmla="*/ 861 h 4799"/>
                <a:gd name="T82" fmla="*/ 3008 w 4788"/>
                <a:gd name="T83" fmla="*/ 1513 h 4799"/>
                <a:gd name="T84" fmla="*/ 2550 w 4788"/>
                <a:gd name="T85" fmla="*/ 668 h 4799"/>
                <a:gd name="T86" fmla="*/ 2550 w 4788"/>
                <a:gd name="T87" fmla="*/ 1513 h 4799"/>
                <a:gd name="T88" fmla="*/ 1932 w 4788"/>
                <a:gd name="T89" fmla="*/ 802 h 4799"/>
                <a:gd name="T90" fmla="*/ 1474 w 4788"/>
                <a:gd name="T91" fmla="*/ 1379 h 4799"/>
                <a:gd name="T92" fmla="*/ 1474 w 4788"/>
                <a:gd name="T93" fmla="*/ 1513 h 4799"/>
                <a:gd name="T94" fmla="*/ 2125 w 4788"/>
                <a:gd name="T95" fmla="*/ 861 h 4799"/>
                <a:gd name="T96" fmla="*/ 1281 w 4788"/>
                <a:gd name="T97" fmla="*/ 1320 h 4799"/>
                <a:gd name="T98" fmla="*/ 135 w 4788"/>
                <a:gd name="T99" fmla="*/ 4480 h 4799"/>
                <a:gd name="T100" fmla="*/ 4641 w 4788"/>
                <a:gd name="T101" fmla="*/ 341 h 4799"/>
                <a:gd name="T102" fmla="*/ 247 w 4788"/>
                <a:gd name="T103" fmla="*/ 4650 h 4799"/>
                <a:gd name="T104" fmla="*/ 4469 w 4788"/>
                <a:gd name="T105" fmla="*/ 0 h 4799"/>
                <a:gd name="T106" fmla="*/ 0 w 4788"/>
                <a:gd name="T107" fmla="*/ 341 h 4799"/>
                <a:gd name="T108" fmla="*/ 4469 w 4788"/>
                <a:gd name="T109" fmla="*/ 479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88" h="4799">
                  <a:moveTo>
                    <a:pt x="3566" y="3520"/>
                  </a:moveTo>
                  <a:lnTo>
                    <a:pt x="3566" y="3520"/>
                  </a:lnTo>
                  <a:cubicBezTo>
                    <a:pt x="3566" y="3487"/>
                    <a:pt x="3593" y="3461"/>
                    <a:pt x="3626" y="3461"/>
                  </a:cubicBezTo>
                  <a:lnTo>
                    <a:pt x="4084" y="3461"/>
                  </a:lnTo>
                  <a:cubicBezTo>
                    <a:pt x="4117" y="3461"/>
                    <a:pt x="4143" y="3487"/>
                    <a:pt x="4143" y="3520"/>
                  </a:cubicBezTo>
                  <a:lnTo>
                    <a:pt x="4143" y="3979"/>
                  </a:lnTo>
                  <a:cubicBezTo>
                    <a:pt x="4143" y="4011"/>
                    <a:pt x="4117" y="4038"/>
                    <a:pt x="4084" y="4038"/>
                  </a:cubicBezTo>
                  <a:lnTo>
                    <a:pt x="3626" y="4038"/>
                  </a:lnTo>
                  <a:cubicBezTo>
                    <a:pt x="3593" y="4038"/>
                    <a:pt x="3566" y="4011"/>
                    <a:pt x="3566" y="3979"/>
                  </a:cubicBezTo>
                  <a:lnTo>
                    <a:pt x="3566" y="3520"/>
                  </a:lnTo>
                  <a:lnTo>
                    <a:pt x="3566" y="3520"/>
                  </a:lnTo>
                  <a:close/>
                  <a:moveTo>
                    <a:pt x="3626" y="4172"/>
                  </a:moveTo>
                  <a:lnTo>
                    <a:pt x="3626" y="4172"/>
                  </a:lnTo>
                  <a:lnTo>
                    <a:pt x="4084" y="4172"/>
                  </a:lnTo>
                  <a:cubicBezTo>
                    <a:pt x="4191" y="4172"/>
                    <a:pt x="4277" y="4085"/>
                    <a:pt x="4277" y="3979"/>
                  </a:cubicBezTo>
                  <a:lnTo>
                    <a:pt x="4277" y="3520"/>
                  </a:lnTo>
                  <a:cubicBezTo>
                    <a:pt x="4277" y="3413"/>
                    <a:pt x="4191" y="3327"/>
                    <a:pt x="4084" y="3327"/>
                  </a:cubicBezTo>
                  <a:lnTo>
                    <a:pt x="3626" y="3327"/>
                  </a:lnTo>
                  <a:cubicBezTo>
                    <a:pt x="3519" y="3327"/>
                    <a:pt x="3433" y="3413"/>
                    <a:pt x="3433" y="3520"/>
                  </a:cubicBezTo>
                  <a:lnTo>
                    <a:pt x="3433" y="3979"/>
                  </a:lnTo>
                  <a:cubicBezTo>
                    <a:pt x="3433" y="4085"/>
                    <a:pt x="3519" y="4172"/>
                    <a:pt x="3626" y="4172"/>
                  </a:cubicBezTo>
                  <a:lnTo>
                    <a:pt x="3626" y="4172"/>
                  </a:lnTo>
                  <a:close/>
                  <a:moveTo>
                    <a:pt x="2490" y="3520"/>
                  </a:moveTo>
                  <a:lnTo>
                    <a:pt x="2490" y="3520"/>
                  </a:lnTo>
                  <a:cubicBezTo>
                    <a:pt x="2490" y="3487"/>
                    <a:pt x="2517" y="3461"/>
                    <a:pt x="2550" y="3461"/>
                  </a:cubicBezTo>
                  <a:lnTo>
                    <a:pt x="3008" y="3461"/>
                  </a:lnTo>
                  <a:cubicBezTo>
                    <a:pt x="3041" y="3461"/>
                    <a:pt x="3068" y="3487"/>
                    <a:pt x="3068" y="3520"/>
                  </a:cubicBezTo>
                  <a:lnTo>
                    <a:pt x="3068" y="3979"/>
                  </a:lnTo>
                  <a:cubicBezTo>
                    <a:pt x="3068" y="4011"/>
                    <a:pt x="3041" y="4038"/>
                    <a:pt x="3008" y="4038"/>
                  </a:cubicBezTo>
                  <a:lnTo>
                    <a:pt x="2550" y="4038"/>
                  </a:lnTo>
                  <a:cubicBezTo>
                    <a:pt x="2517" y="4038"/>
                    <a:pt x="2490" y="4011"/>
                    <a:pt x="2490" y="3979"/>
                  </a:cubicBezTo>
                  <a:lnTo>
                    <a:pt x="2490" y="3520"/>
                  </a:lnTo>
                  <a:lnTo>
                    <a:pt x="2490" y="3520"/>
                  </a:lnTo>
                  <a:close/>
                  <a:moveTo>
                    <a:pt x="2550" y="4172"/>
                  </a:moveTo>
                  <a:lnTo>
                    <a:pt x="2550" y="4172"/>
                  </a:lnTo>
                  <a:lnTo>
                    <a:pt x="3008" y="4172"/>
                  </a:lnTo>
                  <a:cubicBezTo>
                    <a:pt x="3115" y="4172"/>
                    <a:pt x="3201" y="4085"/>
                    <a:pt x="3201" y="3979"/>
                  </a:cubicBezTo>
                  <a:lnTo>
                    <a:pt x="3201" y="3520"/>
                  </a:lnTo>
                  <a:cubicBezTo>
                    <a:pt x="3201" y="3413"/>
                    <a:pt x="3115" y="3327"/>
                    <a:pt x="3008" y="3327"/>
                  </a:cubicBezTo>
                  <a:lnTo>
                    <a:pt x="2550" y="3327"/>
                  </a:lnTo>
                  <a:cubicBezTo>
                    <a:pt x="2443" y="3327"/>
                    <a:pt x="2357" y="3413"/>
                    <a:pt x="2357" y="3520"/>
                  </a:cubicBezTo>
                  <a:lnTo>
                    <a:pt x="2357" y="3979"/>
                  </a:lnTo>
                  <a:cubicBezTo>
                    <a:pt x="2357" y="4085"/>
                    <a:pt x="2443" y="4172"/>
                    <a:pt x="2550" y="4172"/>
                  </a:cubicBezTo>
                  <a:lnTo>
                    <a:pt x="2550" y="4172"/>
                  </a:lnTo>
                  <a:close/>
                  <a:moveTo>
                    <a:pt x="1414" y="3520"/>
                  </a:moveTo>
                  <a:lnTo>
                    <a:pt x="1414" y="3520"/>
                  </a:lnTo>
                  <a:cubicBezTo>
                    <a:pt x="1414" y="3487"/>
                    <a:pt x="1441" y="3461"/>
                    <a:pt x="1474" y="3461"/>
                  </a:cubicBezTo>
                  <a:lnTo>
                    <a:pt x="1932" y="3461"/>
                  </a:lnTo>
                  <a:cubicBezTo>
                    <a:pt x="1965" y="3461"/>
                    <a:pt x="1992" y="3487"/>
                    <a:pt x="1992" y="3520"/>
                  </a:cubicBezTo>
                  <a:lnTo>
                    <a:pt x="1992" y="3979"/>
                  </a:lnTo>
                  <a:cubicBezTo>
                    <a:pt x="1992" y="4011"/>
                    <a:pt x="1965" y="4038"/>
                    <a:pt x="1932" y="4038"/>
                  </a:cubicBezTo>
                  <a:lnTo>
                    <a:pt x="1474" y="4038"/>
                  </a:lnTo>
                  <a:cubicBezTo>
                    <a:pt x="1441" y="4038"/>
                    <a:pt x="1414" y="4011"/>
                    <a:pt x="1414" y="3979"/>
                  </a:cubicBezTo>
                  <a:lnTo>
                    <a:pt x="1414" y="3520"/>
                  </a:lnTo>
                  <a:lnTo>
                    <a:pt x="1414" y="3520"/>
                  </a:lnTo>
                  <a:close/>
                  <a:moveTo>
                    <a:pt x="1474" y="4172"/>
                  </a:moveTo>
                  <a:lnTo>
                    <a:pt x="1474" y="4172"/>
                  </a:lnTo>
                  <a:lnTo>
                    <a:pt x="1932" y="4172"/>
                  </a:lnTo>
                  <a:cubicBezTo>
                    <a:pt x="2039" y="4172"/>
                    <a:pt x="2125" y="4085"/>
                    <a:pt x="2125" y="3979"/>
                  </a:cubicBezTo>
                  <a:lnTo>
                    <a:pt x="2125" y="3520"/>
                  </a:lnTo>
                  <a:cubicBezTo>
                    <a:pt x="2125" y="3413"/>
                    <a:pt x="2039" y="3327"/>
                    <a:pt x="1932" y="3327"/>
                  </a:cubicBezTo>
                  <a:lnTo>
                    <a:pt x="1474" y="3327"/>
                  </a:lnTo>
                  <a:cubicBezTo>
                    <a:pt x="1367" y="3327"/>
                    <a:pt x="1281" y="3413"/>
                    <a:pt x="1281" y="3520"/>
                  </a:cubicBezTo>
                  <a:lnTo>
                    <a:pt x="1281" y="3979"/>
                  </a:lnTo>
                  <a:cubicBezTo>
                    <a:pt x="1281" y="4085"/>
                    <a:pt x="1367" y="4172"/>
                    <a:pt x="1474" y="4172"/>
                  </a:cubicBezTo>
                  <a:lnTo>
                    <a:pt x="1474" y="4172"/>
                  </a:lnTo>
                  <a:close/>
                  <a:moveTo>
                    <a:pt x="3566" y="2201"/>
                  </a:moveTo>
                  <a:lnTo>
                    <a:pt x="3566" y="2201"/>
                  </a:lnTo>
                  <a:cubicBezTo>
                    <a:pt x="3566" y="2169"/>
                    <a:pt x="3593" y="2142"/>
                    <a:pt x="3626" y="2142"/>
                  </a:cubicBezTo>
                  <a:lnTo>
                    <a:pt x="4084" y="2142"/>
                  </a:lnTo>
                  <a:cubicBezTo>
                    <a:pt x="4117" y="2142"/>
                    <a:pt x="4143" y="2169"/>
                    <a:pt x="4143" y="2201"/>
                  </a:cubicBezTo>
                  <a:lnTo>
                    <a:pt x="4143" y="2660"/>
                  </a:lnTo>
                  <a:cubicBezTo>
                    <a:pt x="4143" y="2693"/>
                    <a:pt x="4117" y="2719"/>
                    <a:pt x="4084" y="2719"/>
                  </a:cubicBezTo>
                  <a:lnTo>
                    <a:pt x="3626" y="2719"/>
                  </a:lnTo>
                  <a:cubicBezTo>
                    <a:pt x="3593" y="2719"/>
                    <a:pt x="3566" y="2693"/>
                    <a:pt x="3566" y="2660"/>
                  </a:cubicBezTo>
                  <a:lnTo>
                    <a:pt x="3566" y="2201"/>
                  </a:lnTo>
                  <a:lnTo>
                    <a:pt x="3566" y="2201"/>
                  </a:lnTo>
                  <a:close/>
                  <a:moveTo>
                    <a:pt x="3626" y="2853"/>
                  </a:moveTo>
                  <a:lnTo>
                    <a:pt x="3626" y="2853"/>
                  </a:lnTo>
                  <a:lnTo>
                    <a:pt x="4084" y="2853"/>
                  </a:lnTo>
                  <a:cubicBezTo>
                    <a:pt x="4191" y="2853"/>
                    <a:pt x="4277" y="2767"/>
                    <a:pt x="4277" y="2660"/>
                  </a:cubicBezTo>
                  <a:lnTo>
                    <a:pt x="4277" y="2201"/>
                  </a:lnTo>
                  <a:cubicBezTo>
                    <a:pt x="4277" y="2095"/>
                    <a:pt x="4191" y="2008"/>
                    <a:pt x="4084" y="2008"/>
                  </a:cubicBezTo>
                  <a:lnTo>
                    <a:pt x="3626" y="2008"/>
                  </a:lnTo>
                  <a:cubicBezTo>
                    <a:pt x="3519" y="2008"/>
                    <a:pt x="3433" y="2095"/>
                    <a:pt x="3433" y="2201"/>
                  </a:cubicBezTo>
                  <a:lnTo>
                    <a:pt x="3433" y="2660"/>
                  </a:lnTo>
                  <a:cubicBezTo>
                    <a:pt x="3433" y="2767"/>
                    <a:pt x="3519" y="2853"/>
                    <a:pt x="3626" y="2853"/>
                  </a:cubicBezTo>
                  <a:lnTo>
                    <a:pt x="3626" y="2853"/>
                  </a:lnTo>
                  <a:close/>
                  <a:moveTo>
                    <a:pt x="2490" y="2201"/>
                  </a:moveTo>
                  <a:lnTo>
                    <a:pt x="2490" y="2201"/>
                  </a:lnTo>
                  <a:cubicBezTo>
                    <a:pt x="2490" y="2169"/>
                    <a:pt x="2517" y="2142"/>
                    <a:pt x="2550" y="2142"/>
                  </a:cubicBezTo>
                  <a:lnTo>
                    <a:pt x="3008" y="2142"/>
                  </a:lnTo>
                  <a:cubicBezTo>
                    <a:pt x="3041" y="2142"/>
                    <a:pt x="3068" y="2169"/>
                    <a:pt x="3068" y="2201"/>
                  </a:cubicBezTo>
                  <a:lnTo>
                    <a:pt x="3068" y="2660"/>
                  </a:lnTo>
                  <a:cubicBezTo>
                    <a:pt x="3068" y="2693"/>
                    <a:pt x="3041" y="2719"/>
                    <a:pt x="3008" y="2719"/>
                  </a:cubicBezTo>
                  <a:lnTo>
                    <a:pt x="2550" y="2719"/>
                  </a:lnTo>
                  <a:cubicBezTo>
                    <a:pt x="2517" y="2719"/>
                    <a:pt x="2490" y="2693"/>
                    <a:pt x="2490" y="2660"/>
                  </a:cubicBezTo>
                  <a:lnTo>
                    <a:pt x="2490" y="2201"/>
                  </a:lnTo>
                  <a:lnTo>
                    <a:pt x="2490" y="2201"/>
                  </a:lnTo>
                  <a:close/>
                  <a:moveTo>
                    <a:pt x="2550" y="2853"/>
                  </a:moveTo>
                  <a:lnTo>
                    <a:pt x="2550" y="2853"/>
                  </a:lnTo>
                  <a:lnTo>
                    <a:pt x="3008" y="2853"/>
                  </a:lnTo>
                  <a:cubicBezTo>
                    <a:pt x="3115" y="2853"/>
                    <a:pt x="3201" y="2767"/>
                    <a:pt x="3201" y="2660"/>
                  </a:cubicBezTo>
                  <a:lnTo>
                    <a:pt x="3201" y="2201"/>
                  </a:lnTo>
                  <a:cubicBezTo>
                    <a:pt x="3201" y="2095"/>
                    <a:pt x="3115" y="2008"/>
                    <a:pt x="3008" y="2008"/>
                  </a:cubicBezTo>
                  <a:lnTo>
                    <a:pt x="2550" y="2008"/>
                  </a:lnTo>
                  <a:cubicBezTo>
                    <a:pt x="2443" y="2008"/>
                    <a:pt x="2357" y="2095"/>
                    <a:pt x="2357" y="2201"/>
                  </a:cubicBezTo>
                  <a:lnTo>
                    <a:pt x="2357" y="2660"/>
                  </a:lnTo>
                  <a:cubicBezTo>
                    <a:pt x="2357" y="2767"/>
                    <a:pt x="2443" y="2853"/>
                    <a:pt x="2550" y="2853"/>
                  </a:cubicBezTo>
                  <a:lnTo>
                    <a:pt x="2550" y="2853"/>
                  </a:lnTo>
                  <a:close/>
                  <a:moveTo>
                    <a:pt x="1414" y="2201"/>
                  </a:moveTo>
                  <a:lnTo>
                    <a:pt x="1414" y="2201"/>
                  </a:lnTo>
                  <a:cubicBezTo>
                    <a:pt x="1414" y="2169"/>
                    <a:pt x="1441" y="2142"/>
                    <a:pt x="1474" y="2142"/>
                  </a:cubicBezTo>
                  <a:lnTo>
                    <a:pt x="1932" y="2142"/>
                  </a:lnTo>
                  <a:cubicBezTo>
                    <a:pt x="1965" y="2142"/>
                    <a:pt x="1992" y="2169"/>
                    <a:pt x="1992" y="2201"/>
                  </a:cubicBezTo>
                  <a:lnTo>
                    <a:pt x="1992" y="2660"/>
                  </a:lnTo>
                  <a:cubicBezTo>
                    <a:pt x="1992" y="2693"/>
                    <a:pt x="1965" y="2719"/>
                    <a:pt x="1932" y="2719"/>
                  </a:cubicBezTo>
                  <a:lnTo>
                    <a:pt x="1474" y="2719"/>
                  </a:lnTo>
                  <a:cubicBezTo>
                    <a:pt x="1441" y="2719"/>
                    <a:pt x="1414" y="2693"/>
                    <a:pt x="1414" y="2660"/>
                  </a:cubicBezTo>
                  <a:lnTo>
                    <a:pt x="1414" y="2201"/>
                  </a:lnTo>
                  <a:lnTo>
                    <a:pt x="1414" y="2201"/>
                  </a:lnTo>
                  <a:close/>
                  <a:moveTo>
                    <a:pt x="1474" y="2853"/>
                  </a:moveTo>
                  <a:lnTo>
                    <a:pt x="1474" y="2853"/>
                  </a:lnTo>
                  <a:lnTo>
                    <a:pt x="1932" y="2853"/>
                  </a:lnTo>
                  <a:cubicBezTo>
                    <a:pt x="2039" y="2853"/>
                    <a:pt x="2125" y="2767"/>
                    <a:pt x="2125" y="2660"/>
                  </a:cubicBezTo>
                  <a:lnTo>
                    <a:pt x="2125" y="2201"/>
                  </a:lnTo>
                  <a:cubicBezTo>
                    <a:pt x="2125" y="2095"/>
                    <a:pt x="2039" y="2008"/>
                    <a:pt x="1932" y="2008"/>
                  </a:cubicBezTo>
                  <a:lnTo>
                    <a:pt x="1474" y="2008"/>
                  </a:lnTo>
                  <a:cubicBezTo>
                    <a:pt x="1367" y="2008"/>
                    <a:pt x="1281" y="2095"/>
                    <a:pt x="1281" y="2201"/>
                  </a:cubicBezTo>
                  <a:lnTo>
                    <a:pt x="1281" y="2660"/>
                  </a:lnTo>
                  <a:cubicBezTo>
                    <a:pt x="1281" y="2767"/>
                    <a:pt x="1367" y="2853"/>
                    <a:pt x="1474" y="2853"/>
                  </a:cubicBezTo>
                  <a:lnTo>
                    <a:pt x="1474" y="2853"/>
                  </a:lnTo>
                  <a:close/>
                  <a:moveTo>
                    <a:pt x="3566" y="861"/>
                  </a:moveTo>
                  <a:lnTo>
                    <a:pt x="3566" y="861"/>
                  </a:lnTo>
                  <a:cubicBezTo>
                    <a:pt x="3566" y="828"/>
                    <a:pt x="3593" y="802"/>
                    <a:pt x="3626" y="802"/>
                  </a:cubicBezTo>
                  <a:lnTo>
                    <a:pt x="4084" y="802"/>
                  </a:lnTo>
                  <a:cubicBezTo>
                    <a:pt x="4117" y="802"/>
                    <a:pt x="4143" y="828"/>
                    <a:pt x="4143" y="861"/>
                  </a:cubicBezTo>
                  <a:lnTo>
                    <a:pt x="4143" y="1320"/>
                  </a:lnTo>
                  <a:cubicBezTo>
                    <a:pt x="4143" y="1352"/>
                    <a:pt x="4117" y="1379"/>
                    <a:pt x="4084" y="1379"/>
                  </a:cubicBezTo>
                  <a:lnTo>
                    <a:pt x="3626" y="1379"/>
                  </a:lnTo>
                  <a:cubicBezTo>
                    <a:pt x="3593" y="1379"/>
                    <a:pt x="3566" y="1352"/>
                    <a:pt x="3566" y="1320"/>
                  </a:cubicBezTo>
                  <a:lnTo>
                    <a:pt x="3566" y="861"/>
                  </a:lnTo>
                  <a:lnTo>
                    <a:pt x="3566" y="861"/>
                  </a:lnTo>
                  <a:close/>
                  <a:moveTo>
                    <a:pt x="3626" y="1513"/>
                  </a:moveTo>
                  <a:lnTo>
                    <a:pt x="3626" y="1513"/>
                  </a:lnTo>
                  <a:lnTo>
                    <a:pt x="4084" y="1513"/>
                  </a:lnTo>
                  <a:cubicBezTo>
                    <a:pt x="4191" y="1513"/>
                    <a:pt x="4277" y="1426"/>
                    <a:pt x="4277" y="1320"/>
                  </a:cubicBezTo>
                  <a:lnTo>
                    <a:pt x="4277" y="861"/>
                  </a:lnTo>
                  <a:cubicBezTo>
                    <a:pt x="4277" y="754"/>
                    <a:pt x="4191" y="668"/>
                    <a:pt x="4084" y="668"/>
                  </a:cubicBezTo>
                  <a:lnTo>
                    <a:pt x="3626" y="668"/>
                  </a:lnTo>
                  <a:cubicBezTo>
                    <a:pt x="3519" y="668"/>
                    <a:pt x="3433" y="754"/>
                    <a:pt x="3433" y="861"/>
                  </a:cubicBezTo>
                  <a:lnTo>
                    <a:pt x="3433" y="1320"/>
                  </a:lnTo>
                  <a:cubicBezTo>
                    <a:pt x="3433" y="1426"/>
                    <a:pt x="3519" y="1513"/>
                    <a:pt x="3626" y="1513"/>
                  </a:cubicBezTo>
                  <a:lnTo>
                    <a:pt x="3626" y="1513"/>
                  </a:lnTo>
                  <a:close/>
                  <a:moveTo>
                    <a:pt x="2490" y="861"/>
                  </a:moveTo>
                  <a:lnTo>
                    <a:pt x="2490" y="861"/>
                  </a:lnTo>
                  <a:cubicBezTo>
                    <a:pt x="2490" y="828"/>
                    <a:pt x="2517" y="802"/>
                    <a:pt x="2550" y="802"/>
                  </a:cubicBezTo>
                  <a:lnTo>
                    <a:pt x="3008" y="802"/>
                  </a:lnTo>
                  <a:cubicBezTo>
                    <a:pt x="3041" y="802"/>
                    <a:pt x="3068" y="828"/>
                    <a:pt x="3068" y="861"/>
                  </a:cubicBezTo>
                  <a:lnTo>
                    <a:pt x="3068" y="1320"/>
                  </a:lnTo>
                  <a:cubicBezTo>
                    <a:pt x="3068" y="1352"/>
                    <a:pt x="3041" y="1379"/>
                    <a:pt x="3008" y="1379"/>
                  </a:cubicBezTo>
                  <a:lnTo>
                    <a:pt x="2550" y="1379"/>
                  </a:lnTo>
                  <a:cubicBezTo>
                    <a:pt x="2517" y="1379"/>
                    <a:pt x="2490" y="1352"/>
                    <a:pt x="2490" y="1320"/>
                  </a:cubicBezTo>
                  <a:lnTo>
                    <a:pt x="2490" y="861"/>
                  </a:lnTo>
                  <a:lnTo>
                    <a:pt x="2490" y="861"/>
                  </a:lnTo>
                  <a:close/>
                  <a:moveTo>
                    <a:pt x="2550" y="1513"/>
                  </a:moveTo>
                  <a:lnTo>
                    <a:pt x="2550" y="1513"/>
                  </a:lnTo>
                  <a:lnTo>
                    <a:pt x="3008" y="1513"/>
                  </a:lnTo>
                  <a:cubicBezTo>
                    <a:pt x="3115" y="1513"/>
                    <a:pt x="3201" y="1426"/>
                    <a:pt x="3201" y="1320"/>
                  </a:cubicBezTo>
                  <a:lnTo>
                    <a:pt x="3201" y="861"/>
                  </a:lnTo>
                  <a:cubicBezTo>
                    <a:pt x="3201" y="754"/>
                    <a:pt x="3115" y="668"/>
                    <a:pt x="3008" y="668"/>
                  </a:cubicBezTo>
                  <a:lnTo>
                    <a:pt x="2550" y="668"/>
                  </a:lnTo>
                  <a:cubicBezTo>
                    <a:pt x="2443" y="668"/>
                    <a:pt x="2357" y="754"/>
                    <a:pt x="2357" y="861"/>
                  </a:cubicBezTo>
                  <a:lnTo>
                    <a:pt x="2357" y="1320"/>
                  </a:lnTo>
                  <a:cubicBezTo>
                    <a:pt x="2357" y="1426"/>
                    <a:pt x="2443" y="1513"/>
                    <a:pt x="2550" y="1513"/>
                  </a:cubicBezTo>
                  <a:lnTo>
                    <a:pt x="2550" y="1513"/>
                  </a:lnTo>
                  <a:close/>
                  <a:moveTo>
                    <a:pt x="1414" y="861"/>
                  </a:moveTo>
                  <a:lnTo>
                    <a:pt x="1414" y="861"/>
                  </a:lnTo>
                  <a:cubicBezTo>
                    <a:pt x="1414" y="828"/>
                    <a:pt x="1441" y="802"/>
                    <a:pt x="1474" y="802"/>
                  </a:cubicBezTo>
                  <a:lnTo>
                    <a:pt x="1932" y="802"/>
                  </a:lnTo>
                  <a:cubicBezTo>
                    <a:pt x="1965" y="802"/>
                    <a:pt x="1992" y="828"/>
                    <a:pt x="1992" y="861"/>
                  </a:cubicBezTo>
                  <a:lnTo>
                    <a:pt x="1992" y="1320"/>
                  </a:lnTo>
                  <a:cubicBezTo>
                    <a:pt x="1992" y="1352"/>
                    <a:pt x="1965" y="1379"/>
                    <a:pt x="1932" y="1379"/>
                  </a:cubicBezTo>
                  <a:lnTo>
                    <a:pt x="1474" y="1379"/>
                  </a:lnTo>
                  <a:cubicBezTo>
                    <a:pt x="1441" y="1379"/>
                    <a:pt x="1414" y="1352"/>
                    <a:pt x="1414" y="1320"/>
                  </a:cubicBezTo>
                  <a:lnTo>
                    <a:pt x="1414" y="861"/>
                  </a:lnTo>
                  <a:lnTo>
                    <a:pt x="1414" y="861"/>
                  </a:lnTo>
                  <a:close/>
                  <a:moveTo>
                    <a:pt x="1474" y="1513"/>
                  </a:moveTo>
                  <a:lnTo>
                    <a:pt x="1474" y="1513"/>
                  </a:lnTo>
                  <a:lnTo>
                    <a:pt x="1932" y="1513"/>
                  </a:lnTo>
                  <a:cubicBezTo>
                    <a:pt x="2039" y="1513"/>
                    <a:pt x="2125" y="1426"/>
                    <a:pt x="2125" y="1320"/>
                  </a:cubicBezTo>
                  <a:lnTo>
                    <a:pt x="2125" y="861"/>
                  </a:lnTo>
                  <a:cubicBezTo>
                    <a:pt x="2125" y="754"/>
                    <a:pt x="2039" y="668"/>
                    <a:pt x="1932" y="668"/>
                  </a:cubicBezTo>
                  <a:lnTo>
                    <a:pt x="1474" y="668"/>
                  </a:lnTo>
                  <a:cubicBezTo>
                    <a:pt x="1367" y="668"/>
                    <a:pt x="1281" y="754"/>
                    <a:pt x="1281" y="861"/>
                  </a:cubicBezTo>
                  <a:lnTo>
                    <a:pt x="1281" y="1320"/>
                  </a:lnTo>
                  <a:cubicBezTo>
                    <a:pt x="1281" y="1426"/>
                    <a:pt x="1367" y="1513"/>
                    <a:pt x="1474" y="1513"/>
                  </a:cubicBezTo>
                  <a:lnTo>
                    <a:pt x="1474" y="1513"/>
                  </a:lnTo>
                  <a:close/>
                  <a:moveTo>
                    <a:pt x="135" y="4480"/>
                  </a:moveTo>
                  <a:lnTo>
                    <a:pt x="135" y="4480"/>
                  </a:lnTo>
                  <a:lnTo>
                    <a:pt x="135" y="329"/>
                  </a:lnTo>
                  <a:cubicBezTo>
                    <a:pt x="141" y="233"/>
                    <a:pt x="221" y="156"/>
                    <a:pt x="318" y="156"/>
                  </a:cubicBezTo>
                  <a:lnTo>
                    <a:pt x="4456" y="156"/>
                  </a:lnTo>
                  <a:cubicBezTo>
                    <a:pt x="4558" y="156"/>
                    <a:pt x="4641" y="239"/>
                    <a:pt x="4641" y="341"/>
                  </a:cubicBezTo>
                  <a:lnTo>
                    <a:pt x="4641" y="4479"/>
                  </a:lnTo>
                  <a:cubicBezTo>
                    <a:pt x="4641" y="4581"/>
                    <a:pt x="4558" y="4664"/>
                    <a:pt x="4456" y="4664"/>
                  </a:cubicBezTo>
                  <a:lnTo>
                    <a:pt x="318" y="4664"/>
                  </a:lnTo>
                  <a:cubicBezTo>
                    <a:pt x="293" y="4664"/>
                    <a:pt x="269" y="4659"/>
                    <a:pt x="247" y="4650"/>
                  </a:cubicBezTo>
                  <a:cubicBezTo>
                    <a:pt x="181" y="4621"/>
                    <a:pt x="135" y="4556"/>
                    <a:pt x="135" y="4480"/>
                  </a:cubicBezTo>
                  <a:lnTo>
                    <a:pt x="135" y="4480"/>
                  </a:lnTo>
                  <a:close/>
                  <a:moveTo>
                    <a:pt x="4469" y="0"/>
                  </a:moveTo>
                  <a:lnTo>
                    <a:pt x="4469" y="0"/>
                  </a:lnTo>
                  <a:lnTo>
                    <a:pt x="320" y="0"/>
                  </a:lnTo>
                  <a:cubicBezTo>
                    <a:pt x="144" y="0"/>
                    <a:pt x="1" y="142"/>
                    <a:pt x="1" y="317"/>
                  </a:cubicBezTo>
                  <a:lnTo>
                    <a:pt x="1" y="329"/>
                  </a:lnTo>
                  <a:cubicBezTo>
                    <a:pt x="1" y="333"/>
                    <a:pt x="0" y="337"/>
                    <a:pt x="0" y="341"/>
                  </a:cubicBezTo>
                  <a:lnTo>
                    <a:pt x="0" y="4479"/>
                  </a:lnTo>
                  <a:cubicBezTo>
                    <a:pt x="0" y="4611"/>
                    <a:pt x="80" y="4725"/>
                    <a:pt x="195" y="4773"/>
                  </a:cubicBezTo>
                  <a:cubicBezTo>
                    <a:pt x="233" y="4789"/>
                    <a:pt x="275" y="4799"/>
                    <a:pt x="320" y="4799"/>
                  </a:cubicBezTo>
                  <a:lnTo>
                    <a:pt x="4469" y="4799"/>
                  </a:lnTo>
                  <a:cubicBezTo>
                    <a:pt x="4645" y="4799"/>
                    <a:pt x="4788" y="4655"/>
                    <a:pt x="4788" y="4480"/>
                  </a:cubicBezTo>
                  <a:lnTo>
                    <a:pt x="4788" y="317"/>
                  </a:lnTo>
                  <a:cubicBezTo>
                    <a:pt x="4788" y="142"/>
                    <a:pt x="4645" y="0"/>
                    <a:pt x="446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Rectangle 28">
              <a:extLst>
                <a:ext uri="{FF2B5EF4-FFF2-40B4-BE49-F238E27FC236}">
                  <a16:creationId xmlns:a16="http://schemas.microsoft.com/office/drawing/2014/main" id="{53D93129-04E0-4637-BD43-3CB70801CEA0}"/>
                </a:ext>
              </a:extLst>
            </p:cNvPr>
            <p:cNvSpPr/>
            <p:nvPr>
              <p:custDataLst>
                <p:tags r:id="rId9"/>
              </p:custDataLst>
            </p:nvPr>
          </p:nvSpPr>
          <p:spPr>
            <a:xfrm>
              <a:off x="6614909" y="3222851"/>
              <a:ext cx="548256" cy="582523"/>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Freeform 5">
              <a:extLst>
                <a:ext uri="{FF2B5EF4-FFF2-40B4-BE49-F238E27FC236}">
                  <a16:creationId xmlns:a16="http://schemas.microsoft.com/office/drawing/2014/main" id="{76F28CE0-393B-4E2D-9B6F-3A0E7DB6670B}"/>
                </a:ext>
              </a:extLst>
            </p:cNvPr>
            <p:cNvSpPr>
              <a:spLocks noChangeAspect="1" noEditPoints="1"/>
            </p:cNvSpPr>
            <p:nvPr>
              <p:custDataLst>
                <p:tags r:id="rId10"/>
              </p:custDataLst>
            </p:nvPr>
          </p:nvSpPr>
          <p:spPr bwMode="auto">
            <a:xfrm>
              <a:off x="6619655" y="3222852"/>
              <a:ext cx="543509" cy="582523"/>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Rectangle 1023">
              <a:extLst>
                <a:ext uri="{FF2B5EF4-FFF2-40B4-BE49-F238E27FC236}">
                  <a16:creationId xmlns:a16="http://schemas.microsoft.com/office/drawing/2014/main" id="{D50A1AF4-4E15-41FD-ADD6-07233984D82F}"/>
                </a:ext>
              </a:extLst>
            </p:cNvPr>
            <p:cNvSpPr/>
            <p:nvPr>
              <p:custDataLst>
                <p:tags r:id="rId11"/>
              </p:custDataLst>
            </p:nvPr>
          </p:nvSpPr>
          <p:spPr>
            <a:xfrm>
              <a:off x="7196681" y="3222851"/>
              <a:ext cx="310652" cy="112950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D8F8EDC0-A3F3-452C-9D7E-9DAEE6EB99AD}"/>
                </a:ext>
              </a:extLst>
            </p:cNvPr>
            <p:cNvSpPr/>
            <p:nvPr>
              <p:custDataLst>
                <p:tags r:id="rId12"/>
              </p:custDataLst>
            </p:nvPr>
          </p:nvSpPr>
          <p:spPr>
            <a:xfrm>
              <a:off x="7836681" y="3163715"/>
              <a:ext cx="310652" cy="112950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1027" name="Picture 3" descr="C:\Users\kirmor\AppData\Local\Temp\SNAGHTML1ae092f0.PNG">
              <a:extLst>
                <a:ext uri="{FF2B5EF4-FFF2-40B4-BE49-F238E27FC236}">
                  <a16:creationId xmlns:a16="http://schemas.microsoft.com/office/drawing/2014/main" id="{13BF3F38-2CA8-40AC-8A62-BF19A2CACEC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6083" y="3104580"/>
              <a:ext cx="1204077" cy="126187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Shape 36">
            <a:extLst>
              <a:ext uri="{FF2B5EF4-FFF2-40B4-BE49-F238E27FC236}">
                <a16:creationId xmlns:a16="http://schemas.microsoft.com/office/drawing/2014/main" id="{CA8924FC-EB6D-46F7-A459-1643E20CB39A}"/>
              </a:ext>
            </a:extLst>
          </p:cNvPr>
          <p:cNvSpPr/>
          <p:nvPr>
            <p:custDataLst>
              <p:tags r:id="rId7"/>
            </p:custDataLst>
          </p:nvPr>
        </p:nvSpPr>
        <p:spPr>
          <a:xfrm rot="3393523">
            <a:off x="5630747" y="1924257"/>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185282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Opening SAS Studio </a:t>
            </a:r>
            <a:br>
              <a:rPr lang="en-US" dirty="0"/>
            </a:br>
            <a:r>
              <a:rPr lang="en-US" dirty="0"/>
              <a:t>and Viewing Data</a:t>
            </a:r>
          </a:p>
        </p:txBody>
      </p:sp>
      <p:sp>
        <p:nvSpPr>
          <p:cNvPr id="3" name="DemoText"/>
          <p:cNvSpPr>
            <a:spLocks noGrp="1"/>
          </p:cNvSpPr>
          <p:nvPr>
            <p:ph type="body" sz="quarter" idx="10"/>
            <p:custDataLst>
              <p:tags r:id="rId3"/>
            </p:custDataLst>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exploring </a:t>
            </a:r>
            <a:br>
              <a:rPr lang="en-US" dirty="0"/>
            </a:br>
            <a:r>
              <a:rPr lang="en-US" dirty="0"/>
              <a:t>a SAS table using the graphical user interface.</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4</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2184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6</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334070579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042294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17">
            <a:extLst>
              <a:ext uri="{FF2B5EF4-FFF2-40B4-BE49-F238E27FC236}">
                <a16:creationId xmlns:a16="http://schemas.microsoft.com/office/drawing/2014/main" id="{53E93963-4786-4484-8DE5-18ED242D7CC4}"/>
              </a:ext>
            </a:extLst>
          </p:cNvPr>
          <p:cNvSpPr>
            <a:spLocks noChangeAspect="1" noEditPoints="1"/>
          </p:cNvSpPr>
          <p:nvPr>
            <p:custDataLst>
              <p:tags r:id="rId2"/>
            </p:custDataLst>
          </p:nvPr>
        </p:nvSpPr>
        <p:spPr bwMode="auto">
          <a:xfrm>
            <a:off x="3763274" y="1160332"/>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Rectangle 2">
            <a:extLst>
              <a:ext uri="{FF2B5EF4-FFF2-40B4-BE49-F238E27FC236}">
                <a16:creationId xmlns:a16="http://schemas.microsoft.com/office/drawing/2014/main" id="{331BE5F0-9992-4825-95DF-0CD318E83AF1}"/>
              </a:ext>
            </a:extLst>
          </p:cNvPr>
          <p:cNvSpPr/>
          <p:nvPr>
            <p:custDataLst>
              <p:tags r:id="rId3"/>
            </p:custDataLst>
          </p:nvPr>
        </p:nvSpPr>
        <p:spPr>
          <a:xfrm>
            <a:off x="4493226" y="1713920"/>
            <a:ext cx="1161614" cy="1100113"/>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custDataLst>
              <p:tags r:id="rId4"/>
            </p:custDataLst>
          </p:nvPr>
        </p:nvSpPr>
        <p:spPr>
          <a:xfrm>
            <a:off x="626364" y="192024"/>
            <a:ext cx="7891272" cy="457200"/>
          </a:xfrm>
          <a:prstGeom prst="rect">
            <a:avLst/>
          </a:prstGeom>
        </p:spPr>
        <p:txBody>
          <a:bodyPr/>
          <a:lstStyle/>
          <a:p>
            <a:r>
              <a:rPr lang="en-US" dirty="0"/>
              <a:t>What Are Tasks and Utilities?</a:t>
            </a:r>
          </a:p>
        </p:txBody>
      </p:sp>
      <p:sp>
        <p:nvSpPr>
          <p:cNvPr id="40" name="Oval Callout 10">
            <a:extLst>
              <a:ext uri="{FF2B5EF4-FFF2-40B4-BE49-F238E27FC236}">
                <a16:creationId xmlns:a16="http://schemas.microsoft.com/office/drawing/2014/main" id="{768534DC-1182-4470-B96D-A0881B198BED}"/>
              </a:ext>
            </a:extLst>
          </p:cNvPr>
          <p:cNvSpPr/>
          <p:nvPr>
            <p:custDataLst>
              <p:tags r:id="rId5"/>
            </p:custDataLst>
          </p:nvPr>
        </p:nvSpPr>
        <p:spPr>
          <a:xfrm>
            <a:off x="5914423" y="1109044"/>
            <a:ext cx="2953603" cy="2047391"/>
          </a:xfrm>
          <a:prstGeom prst="wedgeEllipseCallout">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Tasks and utilities guide users through analytical and data-preparation processes.</a:t>
            </a:r>
          </a:p>
        </p:txBody>
      </p:sp>
      <p:sp>
        <p:nvSpPr>
          <p:cNvPr id="41" name="Freeform 12">
            <a:extLst>
              <a:ext uri="{FF2B5EF4-FFF2-40B4-BE49-F238E27FC236}">
                <a16:creationId xmlns:a16="http://schemas.microsoft.com/office/drawing/2014/main" id="{B063F33F-2056-4901-A3AE-DB798D220C41}"/>
              </a:ext>
            </a:extLst>
          </p:cNvPr>
          <p:cNvSpPr>
            <a:spLocks noChangeAspect="1" noEditPoints="1"/>
          </p:cNvSpPr>
          <p:nvPr>
            <p:custDataLst>
              <p:tags r:id="rId6"/>
            </p:custDataLst>
          </p:nvPr>
        </p:nvSpPr>
        <p:spPr bwMode="auto">
          <a:xfrm>
            <a:off x="5914423" y="328060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nvGrpSpPr>
          <p:cNvPr id="56" name="Group 55">
            <a:extLst>
              <a:ext uri="{FF2B5EF4-FFF2-40B4-BE49-F238E27FC236}">
                <a16:creationId xmlns:a16="http://schemas.microsoft.com/office/drawing/2014/main" id="{7D05B0DE-8333-4D0F-827E-525760DED9F9}"/>
              </a:ext>
            </a:extLst>
          </p:cNvPr>
          <p:cNvGrpSpPr>
            <a:grpSpLocks noChangeAspect="1"/>
          </p:cNvGrpSpPr>
          <p:nvPr>
            <p:custDataLst>
              <p:tags r:id="rId7"/>
            </p:custDataLst>
          </p:nvPr>
        </p:nvGrpSpPr>
        <p:grpSpPr bwMode="auto">
          <a:xfrm>
            <a:off x="717518" y="1047750"/>
            <a:ext cx="1995487" cy="2211387"/>
            <a:chOff x="1413" y="889"/>
            <a:chExt cx="1257" cy="1393"/>
          </a:xfrm>
        </p:grpSpPr>
        <p:sp>
          <p:nvSpPr>
            <p:cNvPr id="57" name="AutoShape 3">
              <a:extLst>
                <a:ext uri="{FF2B5EF4-FFF2-40B4-BE49-F238E27FC236}">
                  <a16:creationId xmlns:a16="http://schemas.microsoft.com/office/drawing/2014/main" id="{3983D77E-14B5-457F-A52A-67381BF52991}"/>
                </a:ext>
              </a:extLst>
            </p:cNvPr>
            <p:cNvSpPr>
              <a:spLocks noChangeAspect="1" noChangeArrowheads="1" noTextEdit="1"/>
            </p:cNvSpPr>
            <p:nvPr>
              <p:custDataLst>
                <p:tags r:id="rId14"/>
              </p:custDataLst>
            </p:nvPr>
          </p:nvSpPr>
          <p:spPr bwMode="auto">
            <a:xfrm>
              <a:off x="1413" y="889"/>
              <a:ext cx="1257" cy="1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
              <a:extLst>
                <a:ext uri="{FF2B5EF4-FFF2-40B4-BE49-F238E27FC236}">
                  <a16:creationId xmlns:a16="http://schemas.microsoft.com/office/drawing/2014/main" id="{213F285E-D95C-491E-8581-5005D11B2877}"/>
                </a:ext>
              </a:extLst>
            </p:cNvPr>
            <p:cNvSpPr>
              <a:spLocks/>
            </p:cNvSpPr>
            <p:nvPr>
              <p:custDataLst>
                <p:tags r:id="rId15"/>
              </p:custDataLst>
            </p:nvPr>
          </p:nvSpPr>
          <p:spPr bwMode="auto">
            <a:xfrm>
              <a:off x="2025" y="1437"/>
              <a:ext cx="46" cy="46"/>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5"/>
                    <a:pt x="0" y="79"/>
                  </a:cubicBezTo>
                  <a:cubicBezTo>
                    <a:pt x="0" y="122"/>
                    <a:pt x="35" y="158"/>
                    <a:pt x="79" y="158"/>
                  </a:cubicBezTo>
                  <a:cubicBezTo>
                    <a:pt x="123" y="158"/>
                    <a:pt x="158" y="122"/>
                    <a:pt x="158" y="79"/>
                  </a:cubicBezTo>
                  <a:cubicBezTo>
                    <a:pt x="158" y="35"/>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244B07EA-BA05-4787-AE5F-6D542FA73D29}"/>
                </a:ext>
              </a:extLst>
            </p:cNvPr>
            <p:cNvSpPr>
              <a:spLocks/>
            </p:cNvSpPr>
            <p:nvPr>
              <p:custDataLst>
                <p:tags r:id="rId16"/>
              </p:custDataLst>
            </p:nvPr>
          </p:nvSpPr>
          <p:spPr bwMode="auto">
            <a:xfrm>
              <a:off x="2138" y="1434"/>
              <a:ext cx="46" cy="47"/>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6"/>
                    <a:pt x="0" y="79"/>
                  </a:cubicBezTo>
                  <a:cubicBezTo>
                    <a:pt x="0" y="123"/>
                    <a:pt x="35" y="158"/>
                    <a:pt x="79" y="158"/>
                  </a:cubicBezTo>
                  <a:cubicBezTo>
                    <a:pt x="123" y="158"/>
                    <a:pt x="158" y="123"/>
                    <a:pt x="158" y="79"/>
                  </a:cubicBezTo>
                  <a:cubicBezTo>
                    <a:pt x="158" y="36"/>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7">
              <a:extLst>
                <a:ext uri="{FF2B5EF4-FFF2-40B4-BE49-F238E27FC236}">
                  <a16:creationId xmlns:a16="http://schemas.microsoft.com/office/drawing/2014/main" id="{87187F4A-AA0D-4228-97B6-5B99124B1EBB}"/>
                </a:ext>
              </a:extLst>
            </p:cNvPr>
            <p:cNvSpPr>
              <a:spLocks noEditPoints="1"/>
            </p:cNvSpPr>
            <p:nvPr>
              <p:custDataLst>
                <p:tags r:id="rId17"/>
              </p:custDataLst>
            </p:nvPr>
          </p:nvSpPr>
          <p:spPr bwMode="auto">
            <a:xfrm>
              <a:off x="1413" y="887"/>
              <a:ext cx="1260" cy="1398"/>
            </a:xfrm>
            <a:custGeom>
              <a:avLst/>
              <a:gdLst>
                <a:gd name="T0" fmla="*/ 608 w 4320"/>
                <a:gd name="T1" fmla="*/ 4318 h 4785"/>
                <a:gd name="T2" fmla="*/ 3167 w 4320"/>
                <a:gd name="T3" fmla="*/ 4661 h 4785"/>
                <a:gd name="T4" fmla="*/ 622 w 4320"/>
                <a:gd name="T5" fmla="*/ 2502 h 4785"/>
                <a:gd name="T6" fmla="*/ 679 w 4320"/>
                <a:gd name="T7" fmla="*/ 2447 h 4785"/>
                <a:gd name="T8" fmla="*/ 3165 w 4320"/>
                <a:gd name="T9" fmla="*/ 4391 h 4785"/>
                <a:gd name="T10" fmla="*/ 633 w 4320"/>
                <a:gd name="T11" fmla="*/ 4167 h 4785"/>
                <a:gd name="T12" fmla="*/ 1605 w 4320"/>
                <a:gd name="T13" fmla="*/ 2157 h 4785"/>
                <a:gd name="T14" fmla="*/ 1753 w 4320"/>
                <a:gd name="T15" fmla="*/ 1908 h 4785"/>
                <a:gd name="T16" fmla="*/ 2266 w 4320"/>
                <a:gd name="T17" fmla="*/ 1545 h 4785"/>
                <a:gd name="T18" fmla="*/ 2935 w 4320"/>
                <a:gd name="T19" fmla="*/ 1910 h 4785"/>
                <a:gd name="T20" fmla="*/ 3063 w 4320"/>
                <a:gd name="T21" fmla="*/ 2158 h 4785"/>
                <a:gd name="T22" fmla="*/ 1388 w 4320"/>
                <a:gd name="T23" fmla="*/ 2049 h 4785"/>
                <a:gd name="T24" fmla="*/ 1522 w 4320"/>
                <a:gd name="T25" fmla="*/ 2223 h 4785"/>
                <a:gd name="T26" fmla="*/ 1019 w 4320"/>
                <a:gd name="T27" fmla="*/ 1953 h 4785"/>
                <a:gd name="T28" fmla="*/ 1760 w 4320"/>
                <a:gd name="T29" fmla="*/ 1006 h 4785"/>
                <a:gd name="T30" fmla="*/ 1353 w 4320"/>
                <a:gd name="T31" fmla="*/ 1892 h 4785"/>
                <a:gd name="T32" fmla="*/ 2934 w 4320"/>
                <a:gd name="T33" fmla="*/ 1001 h 4785"/>
                <a:gd name="T34" fmla="*/ 3091 w 4320"/>
                <a:gd name="T35" fmla="*/ 1769 h 4785"/>
                <a:gd name="T36" fmla="*/ 2927 w 4320"/>
                <a:gd name="T37" fmla="*/ 1560 h 4785"/>
                <a:gd name="T38" fmla="*/ 1737 w 4320"/>
                <a:gd name="T39" fmla="*/ 1648 h 4785"/>
                <a:gd name="T40" fmla="*/ 1671 w 4320"/>
                <a:gd name="T41" fmla="*/ 1803 h 4785"/>
                <a:gd name="T42" fmla="*/ 1784 w 4320"/>
                <a:gd name="T43" fmla="*/ 1090 h 4785"/>
                <a:gd name="T44" fmla="*/ 2320 w 4320"/>
                <a:gd name="T45" fmla="*/ 805 h 4785"/>
                <a:gd name="T46" fmla="*/ 3149 w 4320"/>
                <a:gd name="T47" fmla="*/ 2158 h 4785"/>
                <a:gd name="T48" fmla="*/ 3529 w 4320"/>
                <a:gd name="T49" fmla="*/ 3613 h 4785"/>
                <a:gd name="T50" fmla="*/ 3273 w 4320"/>
                <a:gd name="T51" fmla="*/ 3534 h 4785"/>
                <a:gd name="T52" fmla="*/ 3671 w 4320"/>
                <a:gd name="T53" fmla="*/ 3730 h 4785"/>
                <a:gd name="T54" fmla="*/ 3535 w 4320"/>
                <a:gd name="T55" fmla="*/ 4018 h 4785"/>
                <a:gd name="T56" fmla="*/ 3671 w 4320"/>
                <a:gd name="T57" fmla="*/ 3730 h 4785"/>
                <a:gd name="T58" fmla="*/ 3353 w 4320"/>
                <a:gd name="T59" fmla="*/ 3591 h 4785"/>
                <a:gd name="T60" fmla="*/ 3388 w 4320"/>
                <a:gd name="T61" fmla="*/ 4060 h 4785"/>
                <a:gd name="T62" fmla="*/ 3270 w 4320"/>
                <a:gd name="T63" fmla="*/ 4384 h 4785"/>
                <a:gd name="T64" fmla="*/ 3484 w 4320"/>
                <a:gd name="T65" fmla="*/ 4103 h 4785"/>
                <a:gd name="T66" fmla="*/ 4040 w 4320"/>
                <a:gd name="T67" fmla="*/ 4059 h 4785"/>
                <a:gd name="T68" fmla="*/ 3325 w 4320"/>
                <a:gd name="T69" fmla="*/ 4475 h 4785"/>
                <a:gd name="T70" fmla="*/ 3272 w 4320"/>
                <a:gd name="T71" fmla="*/ 4497 h 4785"/>
                <a:gd name="T72" fmla="*/ 4320 w 4320"/>
                <a:gd name="T73" fmla="*/ 4021 h 4785"/>
                <a:gd name="T74" fmla="*/ 4318 w 4320"/>
                <a:gd name="T75" fmla="*/ 4005 h 4785"/>
                <a:gd name="T76" fmla="*/ 4312 w 4320"/>
                <a:gd name="T77" fmla="*/ 3990 h 4785"/>
                <a:gd name="T78" fmla="*/ 4298 w 4320"/>
                <a:gd name="T79" fmla="*/ 3977 h 4785"/>
                <a:gd name="T80" fmla="*/ 4278 w 4320"/>
                <a:gd name="T81" fmla="*/ 3968 h 4785"/>
                <a:gd name="T82" fmla="*/ 3755 w 4320"/>
                <a:gd name="T83" fmla="*/ 3730 h 4785"/>
                <a:gd name="T84" fmla="*/ 3277 w 4320"/>
                <a:gd name="T85" fmla="*/ 2490 h 4785"/>
                <a:gd name="T86" fmla="*/ 3024 w 4320"/>
                <a:gd name="T87" fmla="*/ 975 h 4785"/>
                <a:gd name="T88" fmla="*/ 2954 w 4320"/>
                <a:gd name="T89" fmla="*/ 712 h 4785"/>
                <a:gd name="T90" fmla="*/ 0 w 4320"/>
                <a:gd name="T91" fmla="*/ 1018 h 4785"/>
                <a:gd name="T92" fmla="*/ 1535 w 4320"/>
                <a:gd name="T93" fmla="*/ 2313 h 4785"/>
                <a:gd name="T94" fmla="*/ 517 w 4320"/>
                <a:gd name="T95" fmla="*/ 2502 h 4785"/>
                <a:gd name="T96" fmla="*/ 503 w 4320"/>
                <a:gd name="T97" fmla="*/ 4321 h 4785"/>
                <a:gd name="T98" fmla="*/ 3148 w 4320"/>
                <a:gd name="T99" fmla="*/ 4785 h 4785"/>
                <a:gd name="T100" fmla="*/ 4297 w 4320"/>
                <a:gd name="T101" fmla="*/ 4063 h 4785"/>
                <a:gd name="T102" fmla="*/ 4309 w 4320"/>
                <a:gd name="T103" fmla="*/ 4052 h 4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0" h="4785">
                  <a:moveTo>
                    <a:pt x="609" y="4336"/>
                  </a:moveTo>
                  <a:lnTo>
                    <a:pt x="609" y="4336"/>
                  </a:lnTo>
                  <a:cubicBezTo>
                    <a:pt x="609" y="4335"/>
                    <a:pt x="609" y="4334"/>
                    <a:pt x="608" y="4333"/>
                  </a:cubicBezTo>
                  <a:lnTo>
                    <a:pt x="608" y="4318"/>
                  </a:lnTo>
                  <a:lnTo>
                    <a:pt x="608" y="4288"/>
                  </a:lnTo>
                  <a:cubicBezTo>
                    <a:pt x="628" y="4298"/>
                    <a:pt x="649" y="4304"/>
                    <a:pt x="671" y="4307"/>
                  </a:cubicBezTo>
                  <a:lnTo>
                    <a:pt x="3167" y="4558"/>
                  </a:lnTo>
                  <a:lnTo>
                    <a:pt x="3167" y="4661"/>
                  </a:lnTo>
                  <a:cubicBezTo>
                    <a:pt x="3167" y="4671"/>
                    <a:pt x="3160" y="4679"/>
                    <a:pt x="3150" y="4680"/>
                  </a:cubicBezTo>
                  <a:lnTo>
                    <a:pt x="638" y="4355"/>
                  </a:lnTo>
                  <a:cubicBezTo>
                    <a:pt x="624" y="4353"/>
                    <a:pt x="609" y="4345"/>
                    <a:pt x="609" y="4336"/>
                  </a:cubicBezTo>
                  <a:close/>
                  <a:moveTo>
                    <a:pt x="622" y="2502"/>
                  </a:moveTo>
                  <a:lnTo>
                    <a:pt x="622" y="2502"/>
                  </a:lnTo>
                  <a:cubicBezTo>
                    <a:pt x="622" y="2485"/>
                    <a:pt x="628" y="2470"/>
                    <a:pt x="640" y="2460"/>
                  </a:cubicBezTo>
                  <a:cubicBezTo>
                    <a:pt x="649" y="2451"/>
                    <a:pt x="661" y="2447"/>
                    <a:pt x="673" y="2447"/>
                  </a:cubicBezTo>
                  <a:cubicBezTo>
                    <a:pt x="675" y="2447"/>
                    <a:pt x="677" y="2447"/>
                    <a:pt x="679" y="2447"/>
                  </a:cubicBezTo>
                  <a:cubicBezTo>
                    <a:pt x="681" y="2447"/>
                    <a:pt x="683" y="2448"/>
                    <a:pt x="685" y="2447"/>
                  </a:cubicBezTo>
                  <a:lnTo>
                    <a:pt x="3108" y="2413"/>
                  </a:lnTo>
                  <a:cubicBezTo>
                    <a:pt x="3143" y="2418"/>
                    <a:pt x="3172" y="2453"/>
                    <a:pt x="3172" y="2490"/>
                  </a:cubicBezTo>
                  <a:lnTo>
                    <a:pt x="3165" y="4391"/>
                  </a:lnTo>
                  <a:cubicBezTo>
                    <a:pt x="3165" y="4402"/>
                    <a:pt x="3165" y="4412"/>
                    <a:pt x="3165" y="4422"/>
                  </a:cubicBezTo>
                  <a:cubicBezTo>
                    <a:pt x="3165" y="4424"/>
                    <a:pt x="3165" y="4426"/>
                    <a:pt x="3165" y="4428"/>
                  </a:cubicBezTo>
                  <a:cubicBezTo>
                    <a:pt x="3145" y="4436"/>
                    <a:pt x="3130" y="4443"/>
                    <a:pt x="3121" y="4446"/>
                  </a:cubicBezTo>
                  <a:cubicBezTo>
                    <a:pt x="2180" y="4353"/>
                    <a:pt x="767" y="4204"/>
                    <a:pt x="633" y="4167"/>
                  </a:cubicBezTo>
                  <a:cubicBezTo>
                    <a:pt x="630" y="4165"/>
                    <a:pt x="628" y="4164"/>
                    <a:pt x="625" y="4163"/>
                  </a:cubicBezTo>
                  <a:cubicBezTo>
                    <a:pt x="618" y="4151"/>
                    <a:pt x="614" y="4138"/>
                    <a:pt x="614" y="4125"/>
                  </a:cubicBezTo>
                  <a:lnTo>
                    <a:pt x="622" y="2502"/>
                  </a:lnTo>
                  <a:close/>
                  <a:moveTo>
                    <a:pt x="1605" y="2157"/>
                  </a:moveTo>
                  <a:lnTo>
                    <a:pt x="1605" y="2157"/>
                  </a:lnTo>
                  <a:lnTo>
                    <a:pt x="1605" y="1873"/>
                  </a:lnTo>
                  <a:lnTo>
                    <a:pt x="1714" y="1913"/>
                  </a:lnTo>
                  <a:cubicBezTo>
                    <a:pt x="1727" y="1918"/>
                    <a:pt x="1742" y="1916"/>
                    <a:pt x="1753" y="1908"/>
                  </a:cubicBezTo>
                  <a:cubicBezTo>
                    <a:pt x="1765" y="1900"/>
                    <a:pt x="1772" y="1887"/>
                    <a:pt x="1772" y="1873"/>
                  </a:cubicBezTo>
                  <a:cubicBezTo>
                    <a:pt x="1772" y="1851"/>
                    <a:pt x="1794" y="1758"/>
                    <a:pt x="1817" y="1679"/>
                  </a:cubicBezTo>
                  <a:cubicBezTo>
                    <a:pt x="1928" y="1424"/>
                    <a:pt x="2085" y="1480"/>
                    <a:pt x="2236" y="1534"/>
                  </a:cubicBezTo>
                  <a:cubicBezTo>
                    <a:pt x="2246" y="1538"/>
                    <a:pt x="2257" y="1541"/>
                    <a:pt x="2266" y="1545"/>
                  </a:cubicBezTo>
                  <a:cubicBezTo>
                    <a:pt x="2434" y="1603"/>
                    <a:pt x="2648" y="1606"/>
                    <a:pt x="2815" y="1603"/>
                  </a:cubicBezTo>
                  <a:cubicBezTo>
                    <a:pt x="2837" y="1602"/>
                    <a:pt x="2853" y="1608"/>
                    <a:pt x="2867" y="1621"/>
                  </a:cubicBezTo>
                  <a:cubicBezTo>
                    <a:pt x="2911" y="1665"/>
                    <a:pt x="2911" y="1778"/>
                    <a:pt x="2910" y="1832"/>
                  </a:cubicBezTo>
                  <a:cubicBezTo>
                    <a:pt x="2910" y="1874"/>
                    <a:pt x="2910" y="1896"/>
                    <a:pt x="2935" y="1910"/>
                  </a:cubicBezTo>
                  <a:cubicBezTo>
                    <a:pt x="2942" y="1914"/>
                    <a:pt x="2949" y="1916"/>
                    <a:pt x="2956" y="1916"/>
                  </a:cubicBezTo>
                  <a:cubicBezTo>
                    <a:pt x="2965" y="1916"/>
                    <a:pt x="2973" y="1913"/>
                    <a:pt x="2980" y="1908"/>
                  </a:cubicBezTo>
                  <a:cubicBezTo>
                    <a:pt x="2988" y="1904"/>
                    <a:pt x="3022" y="1889"/>
                    <a:pt x="3065" y="1872"/>
                  </a:cubicBezTo>
                  <a:lnTo>
                    <a:pt x="3063" y="2158"/>
                  </a:lnTo>
                  <a:cubicBezTo>
                    <a:pt x="3063" y="2209"/>
                    <a:pt x="3057" y="2259"/>
                    <a:pt x="3046" y="2309"/>
                  </a:cubicBezTo>
                  <a:lnTo>
                    <a:pt x="1627" y="2329"/>
                  </a:lnTo>
                  <a:cubicBezTo>
                    <a:pt x="1612" y="2273"/>
                    <a:pt x="1605" y="2215"/>
                    <a:pt x="1605" y="2157"/>
                  </a:cubicBezTo>
                  <a:close/>
                  <a:moveTo>
                    <a:pt x="1388" y="2049"/>
                  </a:moveTo>
                  <a:lnTo>
                    <a:pt x="1388" y="2049"/>
                  </a:lnTo>
                  <a:cubicBezTo>
                    <a:pt x="1388" y="1966"/>
                    <a:pt x="1443" y="1897"/>
                    <a:pt x="1519" y="1875"/>
                  </a:cubicBezTo>
                  <a:lnTo>
                    <a:pt x="1519" y="2157"/>
                  </a:lnTo>
                  <a:cubicBezTo>
                    <a:pt x="1519" y="2179"/>
                    <a:pt x="1520" y="2201"/>
                    <a:pt x="1522" y="2223"/>
                  </a:cubicBezTo>
                  <a:cubicBezTo>
                    <a:pt x="1445" y="2202"/>
                    <a:pt x="1388" y="2132"/>
                    <a:pt x="1388" y="2049"/>
                  </a:cubicBezTo>
                  <a:close/>
                  <a:moveTo>
                    <a:pt x="1353" y="1892"/>
                  </a:moveTo>
                  <a:lnTo>
                    <a:pt x="1353" y="1892"/>
                  </a:lnTo>
                  <a:cubicBezTo>
                    <a:pt x="1246" y="1933"/>
                    <a:pt x="1134" y="1953"/>
                    <a:pt x="1019" y="1953"/>
                  </a:cubicBezTo>
                  <a:cubicBezTo>
                    <a:pt x="503" y="1953"/>
                    <a:pt x="84" y="1534"/>
                    <a:pt x="84" y="1018"/>
                  </a:cubicBezTo>
                  <a:cubicBezTo>
                    <a:pt x="84" y="502"/>
                    <a:pt x="503" y="83"/>
                    <a:pt x="1019" y="83"/>
                  </a:cubicBezTo>
                  <a:cubicBezTo>
                    <a:pt x="1451" y="83"/>
                    <a:pt x="1829" y="383"/>
                    <a:pt x="1929" y="801"/>
                  </a:cubicBezTo>
                  <a:cubicBezTo>
                    <a:pt x="1834" y="871"/>
                    <a:pt x="1782" y="961"/>
                    <a:pt x="1760" y="1006"/>
                  </a:cubicBezTo>
                  <a:cubicBezTo>
                    <a:pt x="1717" y="1009"/>
                    <a:pt x="1640" y="1027"/>
                    <a:pt x="1573" y="1099"/>
                  </a:cubicBezTo>
                  <a:cubicBezTo>
                    <a:pt x="1453" y="1228"/>
                    <a:pt x="1419" y="1464"/>
                    <a:pt x="1473" y="1801"/>
                  </a:cubicBezTo>
                  <a:cubicBezTo>
                    <a:pt x="1425" y="1819"/>
                    <a:pt x="1384" y="1851"/>
                    <a:pt x="1354" y="1892"/>
                  </a:cubicBezTo>
                  <a:cubicBezTo>
                    <a:pt x="1354" y="1892"/>
                    <a:pt x="1353" y="1892"/>
                    <a:pt x="1353" y="1892"/>
                  </a:cubicBezTo>
                  <a:close/>
                  <a:moveTo>
                    <a:pt x="2320" y="805"/>
                  </a:moveTo>
                  <a:lnTo>
                    <a:pt x="2320" y="805"/>
                  </a:lnTo>
                  <a:cubicBezTo>
                    <a:pt x="2610" y="860"/>
                    <a:pt x="2814" y="834"/>
                    <a:pt x="2914" y="812"/>
                  </a:cubicBezTo>
                  <a:cubicBezTo>
                    <a:pt x="2905" y="872"/>
                    <a:pt x="2901" y="954"/>
                    <a:pt x="2934" y="1001"/>
                  </a:cubicBezTo>
                  <a:cubicBezTo>
                    <a:pt x="2940" y="1010"/>
                    <a:pt x="2949" y="1020"/>
                    <a:pt x="2961" y="1033"/>
                  </a:cubicBezTo>
                  <a:cubicBezTo>
                    <a:pt x="3034" y="1114"/>
                    <a:pt x="3204" y="1301"/>
                    <a:pt x="3104" y="1764"/>
                  </a:cubicBezTo>
                  <a:cubicBezTo>
                    <a:pt x="3100" y="1765"/>
                    <a:pt x="3097" y="1767"/>
                    <a:pt x="3093" y="1768"/>
                  </a:cubicBezTo>
                  <a:cubicBezTo>
                    <a:pt x="3092" y="1768"/>
                    <a:pt x="3092" y="1769"/>
                    <a:pt x="3091" y="1769"/>
                  </a:cubicBezTo>
                  <a:cubicBezTo>
                    <a:pt x="3074" y="1775"/>
                    <a:pt x="3057" y="1782"/>
                    <a:pt x="3040" y="1789"/>
                  </a:cubicBezTo>
                  <a:cubicBezTo>
                    <a:pt x="3025" y="1793"/>
                    <a:pt x="3011" y="1797"/>
                    <a:pt x="2998" y="1803"/>
                  </a:cubicBezTo>
                  <a:cubicBezTo>
                    <a:pt x="2997" y="1803"/>
                    <a:pt x="2997" y="1803"/>
                    <a:pt x="2996" y="1804"/>
                  </a:cubicBezTo>
                  <a:cubicBezTo>
                    <a:pt x="2995" y="1730"/>
                    <a:pt x="2988" y="1621"/>
                    <a:pt x="2927" y="1560"/>
                  </a:cubicBezTo>
                  <a:cubicBezTo>
                    <a:pt x="2897" y="1531"/>
                    <a:pt x="2858" y="1516"/>
                    <a:pt x="2814" y="1517"/>
                  </a:cubicBezTo>
                  <a:cubicBezTo>
                    <a:pt x="2653" y="1520"/>
                    <a:pt x="2449" y="1517"/>
                    <a:pt x="2294" y="1464"/>
                  </a:cubicBezTo>
                  <a:cubicBezTo>
                    <a:pt x="2285" y="1461"/>
                    <a:pt x="2275" y="1457"/>
                    <a:pt x="2265" y="1453"/>
                  </a:cubicBezTo>
                  <a:cubicBezTo>
                    <a:pt x="2112" y="1399"/>
                    <a:pt x="1881" y="1316"/>
                    <a:pt x="1737" y="1648"/>
                  </a:cubicBezTo>
                  <a:cubicBezTo>
                    <a:pt x="1736" y="1649"/>
                    <a:pt x="1735" y="1651"/>
                    <a:pt x="1735" y="1653"/>
                  </a:cubicBezTo>
                  <a:cubicBezTo>
                    <a:pt x="1729" y="1674"/>
                    <a:pt x="1707" y="1754"/>
                    <a:pt x="1694" y="1815"/>
                  </a:cubicBezTo>
                  <a:lnTo>
                    <a:pt x="1684" y="1811"/>
                  </a:lnTo>
                  <a:cubicBezTo>
                    <a:pt x="1680" y="1808"/>
                    <a:pt x="1676" y="1805"/>
                    <a:pt x="1671" y="1803"/>
                  </a:cubicBezTo>
                  <a:cubicBezTo>
                    <a:pt x="1654" y="1795"/>
                    <a:pt x="1636" y="1790"/>
                    <a:pt x="1618" y="1787"/>
                  </a:cubicBezTo>
                  <a:lnTo>
                    <a:pt x="1554" y="1764"/>
                  </a:lnTo>
                  <a:cubicBezTo>
                    <a:pt x="1499" y="1397"/>
                    <a:pt x="1567" y="1233"/>
                    <a:pt x="1634" y="1159"/>
                  </a:cubicBezTo>
                  <a:cubicBezTo>
                    <a:pt x="1702" y="1085"/>
                    <a:pt x="1781" y="1090"/>
                    <a:pt x="1784" y="1090"/>
                  </a:cubicBezTo>
                  <a:cubicBezTo>
                    <a:pt x="1804" y="1092"/>
                    <a:pt x="1822" y="1080"/>
                    <a:pt x="1828" y="1062"/>
                  </a:cubicBezTo>
                  <a:cubicBezTo>
                    <a:pt x="1831" y="1054"/>
                    <a:pt x="1877" y="934"/>
                    <a:pt x="1997" y="857"/>
                  </a:cubicBezTo>
                  <a:cubicBezTo>
                    <a:pt x="1998" y="856"/>
                    <a:pt x="2000" y="855"/>
                    <a:pt x="2001" y="854"/>
                  </a:cubicBezTo>
                  <a:cubicBezTo>
                    <a:pt x="2077" y="808"/>
                    <a:pt x="2180" y="779"/>
                    <a:pt x="2320" y="805"/>
                  </a:cubicBezTo>
                  <a:close/>
                  <a:moveTo>
                    <a:pt x="3281" y="2049"/>
                  </a:moveTo>
                  <a:lnTo>
                    <a:pt x="3281" y="2049"/>
                  </a:lnTo>
                  <a:cubicBezTo>
                    <a:pt x="3281" y="2133"/>
                    <a:pt x="3224" y="2203"/>
                    <a:pt x="3146" y="2223"/>
                  </a:cubicBezTo>
                  <a:cubicBezTo>
                    <a:pt x="3148" y="2202"/>
                    <a:pt x="3149" y="2180"/>
                    <a:pt x="3149" y="2158"/>
                  </a:cubicBezTo>
                  <a:lnTo>
                    <a:pt x="3151" y="1875"/>
                  </a:lnTo>
                  <a:cubicBezTo>
                    <a:pt x="3226" y="1897"/>
                    <a:pt x="3281" y="1966"/>
                    <a:pt x="3281" y="2049"/>
                  </a:cubicBezTo>
                  <a:close/>
                  <a:moveTo>
                    <a:pt x="3529" y="3613"/>
                  </a:moveTo>
                  <a:lnTo>
                    <a:pt x="3529" y="3613"/>
                  </a:lnTo>
                  <a:cubicBezTo>
                    <a:pt x="3526" y="3614"/>
                    <a:pt x="3523" y="3616"/>
                    <a:pt x="3520" y="3617"/>
                  </a:cubicBezTo>
                  <a:cubicBezTo>
                    <a:pt x="3509" y="3555"/>
                    <a:pt x="3454" y="3507"/>
                    <a:pt x="3388" y="3507"/>
                  </a:cubicBezTo>
                  <a:lnTo>
                    <a:pt x="3353" y="3507"/>
                  </a:lnTo>
                  <a:cubicBezTo>
                    <a:pt x="3323" y="3507"/>
                    <a:pt x="3296" y="3517"/>
                    <a:pt x="3273" y="3534"/>
                  </a:cubicBezTo>
                  <a:lnTo>
                    <a:pt x="3275" y="3147"/>
                  </a:lnTo>
                  <a:cubicBezTo>
                    <a:pt x="3444" y="3250"/>
                    <a:pt x="3518" y="3388"/>
                    <a:pt x="3529" y="3613"/>
                  </a:cubicBezTo>
                  <a:close/>
                  <a:moveTo>
                    <a:pt x="3671" y="3730"/>
                  </a:moveTo>
                  <a:lnTo>
                    <a:pt x="3671" y="3730"/>
                  </a:lnTo>
                  <a:lnTo>
                    <a:pt x="3671" y="4018"/>
                  </a:lnTo>
                  <a:cubicBezTo>
                    <a:pt x="3671" y="4041"/>
                    <a:pt x="3652" y="4060"/>
                    <a:pt x="3629" y="4060"/>
                  </a:cubicBezTo>
                  <a:lnTo>
                    <a:pt x="3577" y="4060"/>
                  </a:lnTo>
                  <a:cubicBezTo>
                    <a:pt x="3554" y="4060"/>
                    <a:pt x="3535" y="4041"/>
                    <a:pt x="3535" y="4018"/>
                  </a:cubicBezTo>
                  <a:lnTo>
                    <a:pt x="3535" y="3730"/>
                  </a:lnTo>
                  <a:cubicBezTo>
                    <a:pt x="3535" y="3707"/>
                    <a:pt x="3554" y="3688"/>
                    <a:pt x="3577" y="3688"/>
                  </a:cubicBezTo>
                  <a:lnTo>
                    <a:pt x="3629" y="3688"/>
                  </a:lnTo>
                  <a:cubicBezTo>
                    <a:pt x="3652" y="3688"/>
                    <a:pt x="3671" y="3707"/>
                    <a:pt x="3671" y="3730"/>
                  </a:cubicBezTo>
                  <a:close/>
                  <a:moveTo>
                    <a:pt x="3303" y="4009"/>
                  </a:moveTo>
                  <a:lnTo>
                    <a:pt x="3303" y="4009"/>
                  </a:lnTo>
                  <a:lnTo>
                    <a:pt x="3303" y="3641"/>
                  </a:lnTo>
                  <a:cubicBezTo>
                    <a:pt x="3303" y="3614"/>
                    <a:pt x="3325" y="3591"/>
                    <a:pt x="3353" y="3591"/>
                  </a:cubicBezTo>
                  <a:lnTo>
                    <a:pt x="3388" y="3591"/>
                  </a:lnTo>
                  <a:cubicBezTo>
                    <a:pt x="3416" y="3591"/>
                    <a:pt x="3438" y="3614"/>
                    <a:pt x="3438" y="3641"/>
                  </a:cubicBezTo>
                  <a:lnTo>
                    <a:pt x="3438" y="4009"/>
                  </a:lnTo>
                  <a:cubicBezTo>
                    <a:pt x="3438" y="4037"/>
                    <a:pt x="3416" y="4060"/>
                    <a:pt x="3388" y="4060"/>
                  </a:cubicBezTo>
                  <a:lnTo>
                    <a:pt x="3353" y="4060"/>
                  </a:lnTo>
                  <a:cubicBezTo>
                    <a:pt x="3325" y="4060"/>
                    <a:pt x="3303" y="4037"/>
                    <a:pt x="3303" y="4009"/>
                  </a:cubicBezTo>
                  <a:close/>
                  <a:moveTo>
                    <a:pt x="3270" y="4384"/>
                  </a:moveTo>
                  <a:lnTo>
                    <a:pt x="3270" y="4384"/>
                  </a:lnTo>
                  <a:lnTo>
                    <a:pt x="3271" y="4115"/>
                  </a:lnTo>
                  <a:cubicBezTo>
                    <a:pt x="3294" y="4133"/>
                    <a:pt x="3322" y="4144"/>
                    <a:pt x="3353" y="4144"/>
                  </a:cubicBezTo>
                  <a:lnTo>
                    <a:pt x="3388" y="4144"/>
                  </a:lnTo>
                  <a:cubicBezTo>
                    <a:pt x="3426" y="4144"/>
                    <a:pt x="3460" y="4128"/>
                    <a:pt x="3484" y="4103"/>
                  </a:cubicBezTo>
                  <a:cubicBezTo>
                    <a:pt x="3507" y="4128"/>
                    <a:pt x="3540" y="4144"/>
                    <a:pt x="3577" y="4144"/>
                  </a:cubicBezTo>
                  <a:lnTo>
                    <a:pt x="3629" y="4144"/>
                  </a:lnTo>
                  <a:cubicBezTo>
                    <a:pt x="3690" y="4144"/>
                    <a:pt x="3740" y="4101"/>
                    <a:pt x="3752" y="4044"/>
                  </a:cubicBezTo>
                  <a:lnTo>
                    <a:pt x="4040" y="4059"/>
                  </a:lnTo>
                  <a:cubicBezTo>
                    <a:pt x="3819" y="4153"/>
                    <a:pt x="3471" y="4300"/>
                    <a:pt x="3270" y="4384"/>
                  </a:cubicBezTo>
                  <a:close/>
                  <a:moveTo>
                    <a:pt x="3272" y="4497"/>
                  </a:moveTo>
                  <a:lnTo>
                    <a:pt x="3272" y="4497"/>
                  </a:lnTo>
                  <a:cubicBezTo>
                    <a:pt x="3288" y="4490"/>
                    <a:pt x="3306" y="4483"/>
                    <a:pt x="3325" y="4475"/>
                  </a:cubicBezTo>
                  <a:cubicBezTo>
                    <a:pt x="3430" y="4431"/>
                    <a:pt x="3571" y="4372"/>
                    <a:pt x="3712" y="4312"/>
                  </a:cubicBezTo>
                  <a:cubicBezTo>
                    <a:pt x="3720" y="4309"/>
                    <a:pt x="3735" y="4302"/>
                    <a:pt x="3756" y="4293"/>
                  </a:cubicBezTo>
                  <a:lnTo>
                    <a:pt x="3272" y="4613"/>
                  </a:lnTo>
                  <a:lnTo>
                    <a:pt x="3272" y="4497"/>
                  </a:lnTo>
                  <a:close/>
                  <a:moveTo>
                    <a:pt x="4319" y="4031"/>
                  </a:moveTo>
                  <a:lnTo>
                    <a:pt x="4319" y="4031"/>
                  </a:lnTo>
                  <a:cubicBezTo>
                    <a:pt x="4319" y="4029"/>
                    <a:pt x="4319" y="4028"/>
                    <a:pt x="4320" y="4026"/>
                  </a:cubicBezTo>
                  <a:cubicBezTo>
                    <a:pt x="4320" y="4025"/>
                    <a:pt x="4320" y="4023"/>
                    <a:pt x="4320" y="4021"/>
                  </a:cubicBezTo>
                  <a:cubicBezTo>
                    <a:pt x="4320" y="4020"/>
                    <a:pt x="4320" y="4018"/>
                    <a:pt x="4320" y="4017"/>
                  </a:cubicBezTo>
                  <a:cubicBezTo>
                    <a:pt x="4320" y="4015"/>
                    <a:pt x="4320" y="4013"/>
                    <a:pt x="4320" y="4012"/>
                  </a:cubicBezTo>
                  <a:cubicBezTo>
                    <a:pt x="4319" y="4010"/>
                    <a:pt x="4319" y="4009"/>
                    <a:pt x="4319" y="4007"/>
                  </a:cubicBezTo>
                  <a:cubicBezTo>
                    <a:pt x="4319" y="4006"/>
                    <a:pt x="4318" y="4006"/>
                    <a:pt x="4318" y="4005"/>
                  </a:cubicBezTo>
                  <a:cubicBezTo>
                    <a:pt x="4318" y="4004"/>
                    <a:pt x="4318" y="4003"/>
                    <a:pt x="4317" y="4002"/>
                  </a:cubicBezTo>
                  <a:cubicBezTo>
                    <a:pt x="4317" y="4001"/>
                    <a:pt x="4316" y="4000"/>
                    <a:pt x="4316" y="3998"/>
                  </a:cubicBezTo>
                  <a:cubicBezTo>
                    <a:pt x="4315" y="3996"/>
                    <a:pt x="4314" y="3994"/>
                    <a:pt x="4312" y="3991"/>
                  </a:cubicBezTo>
                  <a:cubicBezTo>
                    <a:pt x="4312" y="3991"/>
                    <a:pt x="4312" y="3991"/>
                    <a:pt x="4312" y="3990"/>
                  </a:cubicBezTo>
                  <a:cubicBezTo>
                    <a:pt x="4312" y="3990"/>
                    <a:pt x="4312" y="3990"/>
                    <a:pt x="4311" y="3990"/>
                  </a:cubicBezTo>
                  <a:cubicBezTo>
                    <a:pt x="4310" y="3987"/>
                    <a:pt x="4308" y="3985"/>
                    <a:pt x="4306" y="3983"/>
                  </a:cubicBezTo>
                  <a:cubicBezTo>
                    <a:pt x="4305" y="3982"/>
                    <a:pt x="4304" y="3981"/>
                    <a:pt x="4303" y="3981"/>
                  </a:cubicBezTo>
                  <a:cubicBezTo>
                    <a:pt x="4302" y="3979"/>
                    <a:pt x="4300" y="3978"/>
                    <a:pt x="4298" y="3977"/>
                  </a:cubicBezTo>
                  <a:cubicBezTo>
                    <a:pt x="4297" y="3976"/>
                    <a:pt x="4296" y="3975"/>
                    <a:pt x="4296" y="3975"/>
                  </a:cubicBezTo>
                  <a:cubicBezTo>
                    <a:pt x="4294" y="3974"/>
                    <a:pt x="4292" y="3973"/>
                    <a:pt x="4290" y="3972"/>
                  </a:cubicBezTo>
                  <a:cubicBezTo>
                    <a:pt x="4289" y="3971"/>
                    <a:pt x="4288" y="3971"/>
                    <a:pt x="4287" y="3970"/>
                  </a:cubicBezTo>
                  <a:cubicBezTo>
                    <a:pt x="4285" y="3969"/>
                    <a:pt x="4282" y="3968"/>
                    <a:pt x="4278" y="3968"/>
                  </a:cubicBezTo>
                  <a:cubicBezTo>
                    <a:pt x="4278" y="3968"/>
                    <a:pt x="4278" y="3968"/>
                    <a:pt x="4277" y="3968"/>
                  </a:cubicBezTo>
                  <a:cubicBezTo>
                    <a:pt x="4275" y="3967"/>
                    <a:pt x="4273" y="3967"/>
                    <a:pt x="4271" y="3967"/>
                  </a:cubicBezTo>
                  <a:lnTo>
                    <a:pt x="3755" y="3939"/>
                  </a:lnTo>
                  <a:lnTo>
                    <a:pt x="3755" y="3730"/>
                  </a:lnTo>
                  <a:cubicBezTo>
                    <a:pt x="3755" y="3660"/>
                    <a:pt x="3698" y="3604"/>
                    <a:pt x="3629" y="3604"/>
                  </a:cubicBezTo>
                  <a:lnTo>
                    <a:pt x="3615" y="3604"/>
                  </a:lnTo>
                  <a:cubicBezTo>
                    <a:pt x="3599" y="3333"/>
                    <a:pt x="3499" y="3169"/>
                    <a:pt x="3275" y="3049"/>
                  </a:cubicBezTo>
                  <a:lnTo>
                    <a:pt x="3277" y="2490"/>
                  </a:lnTo>
                  <a:cubicBezTo>
                    <a:pt x="3278" y="2407"/>
                    <a:pt x="3217" y="2331"/>
                    <a:pt x="3139" y="2312"/>
                  </a:cubicBezTo>
                  <a:cubicBezTo>
                    <a:pt x="3267" y="2293"/>
                    <a:pt x="3367" y="2183"/>
                    <a:pt x="3367" y="2049"/>
                  </a:cubicBezTo>
                  <a:cubicBezTo>
                    <a:pt x="3367" y="1931"/>
                    <a:pt x="3290" y="1831"/>
                    <a:pt x="3184" y="1796"/>
                  </a:cubicBezTo>
                  <a:cubicBezTo>
                    <a:pt x="3300" y="1280"/>
                    <a:pt x="3100" y="1059"/>
                    <a:pt x="3024" y="975"/>
                  </a:cubicBezTo>
                  <a:cubicBezTo>
                    <a:pt x="3015" y="966"/>
                    <a:pt x="3007" y="957"/>
                    <a:pt x="3004" y="952"/>
                  </a:cubicBezTo>
                  <a:cubicBezTo>
                    <a:pt x="2984" y="924"/>
                    <a:pt x="2995" y="824"/>
                    <a:pt x="3010" y="762"/>
                  </a:cubicBezTo>
                  <a:cubicBezTo>
                    <a:pt x="3014" y="747"/>
                    <a:pt x="3009" y="731"/>
                    <a:pt x="2997" y="720"/>
                  </a:cubicBezTo>
                  <a:cubicBezTo>
                    <a:pt x="2985" y="710"/>
                    <a:pt x="2969" y="706"/>
                    <a:pt x="2954" y="712"/>
                  </a:cubicBezTo>
                  <a:cubicBezTo>
                    <a:pt x="2951" y="713"/>
                    <a:pt x="2726" y="794"/>
                    <a:pt x="2336" y="721"/>
                  </a:cubicBezTo>
                  <a:cubicBezTo>
                    <a:pt x="2198" y="695"/>
                    <a:pt x="2089" y="715"/>
                    <a:pt x="2004" y="756"/>
                  </a:cubicBezTo>
                  <a:cubicBezTo>
                    <a:pt x="1886" y="314"/>
                    <a:pt x="1481" y="0"/>
                    <a:pt x="1019" y="0"/>
                  </a:cubicBezTo>
                  <a:cubicBezTo>
                    <a:pt x="457" y="0"/>
                    <a:pt x="0" y="456"/>
                    <a:pt x="0" y="1018"/>
                  </a:cubicBezTo>
                  <a:cubicBezTo>
                    <a:pt x="0" y="1580"/>
                    <a:pt x="457" y="2037"/>
                    <a:pt x="1019" y="2037"/>
                  </a:cubicBezTo>
                  <a:cubicBezTo>
                    <a:pt x="1117" y="2037"/>
                    <a:pt x="1214" y="2023"/>
                    <a:pt x="1308" y="1996"/>
                  </a:cubicBezTo>
                  <a:cubicBezTo>
                    <a:pt x="1304" y="2013"/>
                    <a:pt x="1302" y="2031"/>
                    <a:pt x="1302" y="2049"/>
                  </a:cubicBezTo>
                  <a:cubicBezTo>
                    <a:pt x="1302" y="2184"/>
                    <a:pt x="1404" y="2296"/>
                    <a:pt x="1535" y="2313"/>
                  </a:cubicBezTo>
                  <a:cubicBezTo>
                    <a:pt x="1536" y="2319"/>
                    <a:pt x="1538" y="2324"/>
                    <a:pt x="1539" y="2330"/>
                  </a:cubicBezTo>
                  <a:lnTo>
                    <a:pt x="686" y="2342"/>
                  </a:lnTo>
                  <a:cubicBezTo>
                    <a:pt x="643" y="2339"/>
                    <a:pt x="602" y="2353"/>
                    <a:pt x="570" y="2381"/>
                  </a:cubicBezTo>
                  <a:cubicBezTo>
                    <a:pt x="536" y="2411"/>
                    <a:pt x="517" y="2455"/>
                    <a:pt x="517" y="2502"/>
                  </a:cubicBezTo>
                  <a:lnTo>
                    <a:pt x="509" y="4110"/>
                  </a:lnTo>
                  <a:cubicBezTo>
                    <a:pt x="509" y="4112"/>
                    <a:pt x="509" y="4114"/>
                    <a:pt x="509" y="4116"/>
                  </a:cubicBezTo>
                  <a:lnTo>
                    <a:pt x="502" y="4317"/>
                  </a:lnTo>
                  <a:cubicBezTo>
                    <a:pt x="502" y="4318"/>
                    <a:pt x="502" y="4320"/>
                    <a:pt x="503" y="4321"/>
                  </a:cubicBezTo>
                  <a:lnTo>
                    <a:pt x="504" y="4338"/>
                  </a:lnTo>
                  <a:cubicBezTo>
                    <a:pt x="504" y="4400"/>
                    <a:pt x="554" y="4450"/>
                    <a:pt x="625" y="4459"/>
                  </a:cubicBezTo>
                  <a:lnTo>
                    <a:pt x="3141" y="4785"/>
                  </a:lnTo>
                  <a:cubicBezTo>
                    <a:pt x="3144" y="4785"/>
                    <a:pt x="3146" y="4785"/>
                    <a:pt x="3148" y="4785"/>
                  </a:cubicBezTo>
                  <a:cubicBezTo>
                    <a:pt x="3159" y="4785"/>
                    <a:pt x="3170" y="4784"/>
                    <a:pt x="3180" y="4781"/>
                  </a:cubicBezTo>
                  <a:cubicBezTo>
                    <a:pt x="3183" y="4782"/>
                    <a:pt x="3187" y="4782"/>
                    <a:pt x="3190" y="4782"/>
                  </a:cubicBezTo>
                  <a:cubicBezTo>
                    <a:pt x="3200" y="4782"/>
                    <a:pt x="3210" y="4779"/>
                    <a:pt x="3219" y="4774"/>
                  </a:cubicBezTo>
                  <a:lnTo>
                    <a:pt x="4297" y="4063"/>
                  </a:lnTo>
                  <a:cubicBezTo>
                    <a:pt x="4297" y="4063"/>
                    <a:pt x="4298" y="4062"/>
                    <a:pt x="4298" y="4062"/>
                  </a:cubicBezTo>
                  <a:cubicBezTo>
                    <a:pt x="4300" y="4061"/>
                    <a:pt x="4301" y="4060"/>
                    <a:pt x="4302" y="4058"/>
                  </a:cubicBezTo>
                  <a:cubicBezTo>
                    <a:pt x="4304" y="4057"/>
                    <a:pt x="4305" y="4056"/>
                    <a:pt x="4306" y="4055"/>
                  </a:cubicBezTo>
                  <a:cubicBezTo>
                    <a:pt x="4307" y="4054"/>
                    <a:pt x="4308" y="4053"/>
                    <a:pt x="4309" y="4052"/>
                  </a:cubicBezTo>
                  <a:cubicBezTo>
                    <a:pt x="4313" y="4047"/>
                    <a:pt x="4316" y="4041"/>
                    <a:pt x="4318" y="4035"/>
                  </a:cubicBezTo>
                  <a:cubicBezTo>
                    <a:pt x="4318" y="4034"/>
                    <a:pt x="4319" y="4032"/>
                    <a:pt x="4319" y="4031"/>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8">
              <a:extLst>
                <a:ext uri="{FF2B5EF4-FFF2-40B4-BE49-F238E27FC236}">
                  <a16:creationId xmlns:a16="http://schemas.microsoft.com/office/drawing/2014/main" id="{97CE06EF-7C8D-4821-A58E-E3D28518BFCF}"/>
                </a:ext>
              </a:extLst>
            </p:cNvPr>
            <p:cNvSpPr>
              <a:spLocks/>
            </p:cNvSpPr>
            <p:nvPr>
              <p:custDataLst>
                <p:tags r:id="rId18"/>
              </p:custDataLst>
            </p:nvPr>
          </p:nvSpPr>
          <p:spPr bwMode="auto">
            <a:xfrm>
              <a:off x="1562" y="954"/>
              <a:ext cx="160" cy="243"/>
            </a:xfrm>
            <a:custGeom>
              <a:avLst/>
              <a:gdLst>
                <a:gd name="T0" fmla="*/ 509 w 551"/>
                <a:gd name="T1" fmla="*/ 0 h 832"/>
                <a:gd name="T2" fmla="*/ 509 w 551"/>
                <a:gd name="T3" fmla="*/ 0 h 832"/>
                <a:gd name="T4" fmla="*/ 467 w 551"/>
                <a:gd name="T5" fmla="*/ 42 h 832"/>
                <a:gd name="T6" fmla="*/ 467 w 551"/>
                <a:gd name="T7" fmla="*/ 748 h 832"/>
                <a:gd name="T8" fmla="*/ 42 w 551"/>
                <a:gd name="T9" fmla="*/ 748 h 832"/>
                <a:gd name="T10" fmla="*/ 0 w 551"/>
                <a:gd name="T11" fmla="*/ 790 h 832"/>
                <a:gd name="T12" fmla="*/ 42 w 551"/>
                <a:gd name="T13" fmla="*/ 832 h 832"/>
                <a:gd name="T14" fmla="*/ 509 w 551"/>
                <a:gd name="T15" fmla="*/ 832 h 832"/>
                <a:gd name="T16" fmla="*/ 551 w 551"/>
                <a:gd name="T17" fmla="*/ 790 h 832"/>
                <a:gd name="T18" fmla="*/ 551 w 551"/>
                <a:gd name="T19" fmla="*/ 42 h 832"/>
                <a:gd name="T20" fmla="*/ 509 w 551"/>
                <a:gd name="T2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1" h="832">
                  <a:moveTo>
                    <a:pt x="509" y="0"/>
                  </a:moveTo>
                  <a:lnTo>
                    <a:pt x="509" y="0"/>
                  </a:lnTo>
                  <a:cubicBezTo>
                    <a:pt x="486" y="0"/>
                    <a:pt x="467" y="19"/>
                    <a:pt x="467" y="42"/>
                  </a:cubicBezTo>
                  <a:lnTo>
                    <a:pt x="467" y="748"/>
                  </a:lnTo>
                  <a:lnTo>
                    <a:pt x="42" y="748"/>
                  </a:lnTo>
                  <a:cubicBezTo>
                    <a:pt x="19" y="748"/>
                    <a:pt x="0" y="767"/>
                    <a:pt x="0" y="790"/>
                  </a:cubicBezTo>
                  <a:cubicBezTo>
                    <a:pt x="0" y="813"/>
                    <a:pt x="19" y="832"/>
                    <a:pt x="42" y="832"/>
                  </a:cubicBezTo>
                  <a:lnTo>
                    <a:pt x="509" y="832"/>
                  </a:lnTo>
                  <a:cubicBezTo>
                    <a:pt x="532" y="832"/>
                    <a:pt x="551" y="813"/>
                    <a:pt x="551" y="790"/>
                  </a:cubicBezTo>
                  <a:lnTo>
                    <a:pt x="551" y="42"/>
                  </a:lnTo>
                  <a:cubicBezTo>
                    <a:pt x="551" y="19"/>
                    <a:pt x="532" y="0"/>
                    <a:pt x="50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Freeform 6">
            <a:extLst>
              <a:ext uri="{FF2B5EF4-FFF2-40B4-BE49-F238E27FC236}">
                <a16:creationId xmlns:a16="http://schemas.microsoft.com/office/drawing/2014/main" id="{2F888B78-425E-4F57-9A7E-316E4E070424}"/>
              </a:ext>
            </a:extLst>
          </p:cNvPr>
          <p:cNvSpPr>
            <a:spLocks noChangeAspect="1" noEditPoints="1"/>
          </p:cNvSpPr>
          <p:nvPr>
            <p:custDataLst>
              <p:tags r:id="rId8"/>
            </p:custDataLst>
          </p:nvPr>
        </p:nvSpPr>
        <p:spPr bwMode="auto">
          <a:xfrm>
            <a:off x="4475156" y="1697879"/>
            <a:ext cx="1123537" cy="1046685"/>
          </a:xfrm>
          <a:custGeom>
            <a:avLst/>
            <a:gdLst>
              <a:gd name="T0" fmla="*/ 2307 w 5760"/>
              <a:gd name="T1" fmla="*/ 477 h 5366"/>
              <a:gd name="T2" fmla="*/ 2351 w 5760"/>
              <a:gd name="T3" fmla="*/ 498 h 5366"/>
              <a:gd name="T4" fmla="*/ 5624 w 5760"/>
              <a:gd name="T5" fmla="*/ 1193 h 5366"/>
              <a:gd name="T6" fmla="*/ 5667 w 5760"/>
              <a:gd name="T7" fmla="*/ 1170 h 5366"/>
              <a:gd name="T8" fmla="*/ 5716 w 5760"/>
              <a:gd name="T9" fmla="*/ 1177 h 5366"/>
              <a:gd name="T10" fmla="*/ 5751 w 5760"/>
              <a:gd name="T11" fmla="*/ 1214 h 5366"/>
              <a:gd name="T12" fmla="*/ 5758 w 5760"/>
              <a:gd name="T13" fmla="*/ 1262 h 5366"/>
              <a:gd name="T14" fmla="*/ 5736 w 5760"/>
              <a:gd name="T15" fmla="*/ 1306 h 5366"/>
              <a:gd name="T16" fmla="*/ 5165 w 5760"/>
              <a:gd name="T17" fmla="*/ 3161 h 5366"/>
              <a:gd name="T18" fmla="*/ 5187 w 5760"/>
              <a:gd name="T19" fmla="*/ 3205 h 5366"/>
              <a:gd name="T20" fmla="*/ 5182 w 5760"/>
              <a:gd name="T21" fmla="*/ 3254 h 5366"/>
              <a:gd name="T22" fmla="*/ 5149 w 5760"/>
              <a:gd name="T23" fmla="*/ 3289 h 5366"/>
              <a:gd name="T24" fmla="*/ 5109 w 5760"/>
              <a:gd name="T25" fmla="*/ 3301 h 5366"/>
              <a:gd name="T26" fmla="*/ 5071 w 5760"/>
              <a:gd name="T27" fmla="*/ 3291 h 5366"/>
              <a:gd name="T28" fmla="*/ 4379 w 5760"/>
              <a:gd name="T29" fmla="*/ 2640 h 5366"/>
              <a:gd name="T30" fmla="*/ 3327 w 5760"/>
              <a:gd name="T31" fmla="*/ 3671 h 5366"/>
              <a:gd name="T32" fmla="*/ 3287 w 5760"/>
              <a:gd name="T33" fmla="*/ 3682 h 5366"/>
              <a:gd name="T34" fmla="*/ 3247 w 5760"/>
              <a:gd name="T35" fmla="*/ 3669 h 5366"/>
              <a:gd name="T36" fmla="*/ 2552 w 5760"/>
              <a:gd name="T37" fmla="*/ 2954 h 5366"/>
              <a:gd name="T38" fmla="*/ 677 w 5760"/>
              <a:gd name="T39" fmla="*/ 4799 h 5366"/>
              <a:gd name="T40" fmla="*/ 637 w 5760"/>
              <a:gd name="T41" fmla="*/ 4809 h 5366"/>
              <a:gd name="T42" fmla="*/ 597 w 5760"/>
              <a:gd name="T43" fmla="*/ 4799 h 5366"/>
              <a:gd name="T44" fmla="*/ 566 w 5760"/>
              <a:gd name="T45" fmla="*/ 4764 h 5366"/>
              <a:gd name="T46" fmla="*/ 559 w 5760"/>
              <a:gd name="T47" fmla="*/ 4715 h 5366"/>
              <a:gd name="T48" fmla="*/ 581 w 5760"/>
              <a:gd name="T49" fmla="*/ 4671 h 5366"/>
              <a:gd name="T50" fmla="*/ 2515 w 5760"/>
              <a:gd name="T51" fmla="*/ 2769 h 5366"/>
              <a:gd name="T52" fmla="*/ 2555 w 5760"/>
              <a:gd name="T53" fmla="*/ 2758 h 5366"/>
              <a:gd name="T54" fmla="*/ 2595 w 5760"/>
              <a:gd name="T55" fmla="*/ 2771 h 5366"/>
              <a:gd name="T56" fmla="*/ 3288 w 5760"/>
              <a:gd name="T57" fmla="*/ 3486 h 5366"/>
              <a:gd name="T58" fmla="*/ 2295 w 5760"/>
              <a:gd name="T59" fmla="*/ 665 h 5366"/>
              <a:gd name="T60" fmla="*/ 915 w 5760"/>
              <a:gd name="T61" fmla="*/ 1934 h 5366"/>
              <a:gd name="T62" fmla="*/ 867 w 5760"/>
              <a:gd name="T63" fmla="*/ 1940 h 5366"/>
              <a:gd name="T64" fmla="*/ 824 w 5760"/>
              <a:gd name="T65" fmla="*/ 1915 h 5366"/>
              <a:gd name="T66" fmla="*/ 803 w 5760"/>
              <a:gd name="T67" fmla="*/ 1870 h 5366"/>
              <a:gd name="T68" fmla="*/ 812 w 5760"/>
              <a:gd name="T69" fmla="*/ 1823 h 5366"/>
              <a:gd name="T70" fmla="*/ 2241 w 5760"/>
              <a:gd name="T71" fmla="*/ 498 h 5366"/>
              <a:gd name="T72" fmla="*/ 2285 w 5760"/>
              <a:gd name="T73" fmla="*/ 477 h 5366"/>
              <a:gd name="T74" fmla="*/ 106 w 5760"/>
              <a:gd name="T75" fmla="*/ 4 h 5366"/>
              <a:gd name="T76" fmla="*/ 145 w 5760"/>
              <a:gd name="T77" fmla="*/ 34 h 5366"/>
              <a:gd name="T78" fmla="*/ 161 w 5760"/>
              <a:gd name="T79" fmla="*/ 81 h 5366"/>
              <a:gd name="T80" fmla="*/ 166 w 5760"/>
              <a:gd name="T81" fmla="*/ 5008 h 5366"/>
              <a:gd name="T82" fmla="*/ 202 w 5760"/>
              <a:gd name="T83" fmla="*/ 5097 h 5366"/>
              <a:gd name="T84" fmla="*/ 269 w 5760"/>
              <a:gd name="T85" fmla="*/ 5164 h 5366"/>
              <a:gd name="T86" fmla="*/ 358 w 5760"/>
              <a:gd name="T87" fmla="*/ 5200 h 5366"/>
              <a:gd name="T88" fmla="*/ 5299 w 5760"/>
              <a:gd name="T89" fmla="*/ 5205 h 5366"/>
              <a:gd name="T90" fmla="*/ 5346 w 5760"/>
              <a:gd name="T91" fmla="*/ 5221 h 5366"/>
              <a:gd name="T92" fmla="*/ 5376 w 5760"/>
              <a:gd name="T93" fmla="*/ 5260 h 5366"/>
              <a:gd name="T94" fmla="*/ 5376 w 5760"/>
              <a:gd name="T95" fmla="*/ 5312 h 5366"/>
              <a:gd name="T96" fmla="*/ 5346 w 5760"/>
              <a:gd name="T97" fmla="*/ 5350 h 5366"/>
              <a:gd name="T98" fmla="*/ 5299 w 5760"/>
              <a:gd name="T99" fmla="*/ 5366 h 5366"/>
              <a:gd name="T100" fmla="*/ 340 w 5760"/>
              <a:gd name="T101" fmla="*/ 5361 h 5366"/>
              <a:gd name="T102" fmla="*/ 220 w 5760"/>
              <a:gd name="T103" fmla="*/ 5321 h 5366"/>
              <a:gd name="T104" fmla="*/ 119 w 5760"/>
              <a:gd name="T105" fmla="*/ 5247 h 5366"/>
              <a:gd name="T106" fmla="*/ 45 w 5760"/>
              <a:gd name="T107" fmla="*/ 5146 h 5366"/>
              <a:gd name="T108" fmla="*/ 5 w 5760"/>
              <a:gd name="T109" fmla="*/ 5026 h 5366"/>
              <a:gd name="T110" fmla="*/ 0 w 5760"/>
              <a:gd name="T111" fmla="*/ 81 h 5366"/>
              <a:gd name="T112" fmla="*/ 16 w 5760"/>
              <a:gd name="T113" fmla="*/ 34 h 5366"/>
              <a:gd name="T114" fmla="*/ 54 w 5760"/>
              <a:gd name="T115" fmla="*/ 4 h 5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366">
                <a:moveTo>
                  <a:pt x="2285" y="477"/>
                </a:moveTo>
                <a:lnTo>
                  <a:pt x="2307" y="477"/>
                </a:lnTo>
                <a:lnTo>
                  <a:pt x="2330" y="484"/>
                </a:lnTo>
                <a:lnTo>
                  <a:pt x="2351" y="498"/>
                </a:lnTo>
                <a:lnTo>
                  <a:pt x="4378" y="2416"/>
                </a:lnTo>
                <a:lnTo>
                  <a:pt x="5624" y="1193"/>
                </a:lnTo>
                <a:lnTo>
                  <a:pt x="5645" y="1177"/>
                </a:lnTo>
                <a:lnTo>
                  <a:pt x="5667" y="1170"/>
                </a:lnTo>
                <a:lnTo>
                  <a:pt x="5692" y="1170"/>
                </a:lnTo>
                <a:lnTo>
                  <a:pt x="5716" y="1177"/>
                </a:lnTo>
                <a:lnTo>
                  <a:pt x="5737" y="1193"/>
                </a:lnTo>
                <a:lnTo>
                  <a:pt x="5751" y="1214"/>
                </a:lnTo>
                <a:lnTo>
                  <a:pt x="5760" y="1238"/>
                </a:lnTo>
                <a:lnTo>
                  <a:pt x="5758" y="1262"/>
                </a:lnTo>
                <a:lnTo>
                  <a:pt x="5751" y="1285"/>
                </a:lnTo>
                <a:lnTo>
                  <a:pt x="5736" y="1306"/>
                </a:lnTo>
                <a:lnTo>
                  <a:pt x="4495" y="2528"/>
                </a:lnTo>
                <a:lnTo>
                  <a:pt x="5165" y="3161"/>
                </a:lnTo>
                <a:lnTo>
                  <a:pt x="5181" y="3182"/>
                </a:lnTo>
                <a:lnTo>
                  <a:pt x="5187" y="3205"/>
                </a:lnTo>
                <a:lnTo>
                  <a:pt x="5189" y="3230"/>
                </a:lnTo>
                <a:lnTo>
                  <a:pt x="5182" y="3254"/>
                </a:lnTo>
                <a:lnTo>
                  <a:pt x="5167" y="3275"/>
                </a:lnTo>
                <a:lnTo>
                  <a:pt x="5149" y="3289"/>
                </a:lnTo>
                <a:lnTo>
                  <a:pt x="5130" y="3298"/>
                </a:lnTo>
                <a:lnTo>
                  <a:pt x="5109" y="3301"/>
                </a:lnTo>
                <a:lnTo>
                  <a:pt x="5090" y="3298"/>
                </a:lnTo>
                <a:lnTo>
                  <a:pt x="5071" y="3291"/>
                </a:lnTo>
                <a:lnTo>
                  <a:pt x="5053" y="3278"/>
                </a:lnTo>
                <a:lnTo>
                  <a:pt x="4379" y="2640"/>
                </a:lnTo>
                <a:lnTo>
                  <a:pt x="3344" y="3657"/>
                </a:lnTo>
                <a:lnTo>
                  <a:pt x="3327" y="3671"/>
                </a:lnTo>
                <a:lnTo>
                  <a:pt x="3308" y="3680"/>
                </a:lnTo>
                <a:lnTo>
                  <a:pt x="3287" y="3682"/>
                </a:lnTo>
                <a:lnTo>
                  <a:pt x="3266" y="3678"/>
                </a:lnTo>
                <a:lnTo>
                  <a:pt x="3247" y="3669"/>
                </a:lnTo>
                <a:lnTo>
                  <a:pt x="3229" y="3655"/>
                </a:lnTo>
                <a:lnTo>
                  <a:pt x="2552" y="2954"/>
                </a:lnTo>
                <a:lnTo>
                  <a:pt x="695" y="4787"/>
                </a:lnTo>
                <a:lnTo>
                  <a:pt x="677" y="4799"/>
                </a:lnTo>
                <a:lnTo>
                  <a:pt x="658" y="4806"/>
                </a:lnTo>
                <a:lnTo>
                  <a:pt x="637" y="4809"/>
                </a:lnTo>
                <a:lnTo>
                  <a:pt x="616" y="4806"/>
                </a:lnTo>
                <a:lnTo>
                  <a:pt x="597" y="4799"/>
                </a:lnTo>
                <a:lnTo>
                  <a:pt x="579" y="4785"/>
                </a:lnTo>
                <a:lnTo>
                  <a:pt x="566" y="4764"/>
                </a:lnTo>
                <a:lnTo>
                  <a:pt x="559" y="4739"/>
                </a:lnTo>
                <a:lnTo>
                  <a:pt x="559" y="4715"/>
                </a:lnTo>
                <a:lnTo>
                  <a:pt x="566" y="4692"/>
                </a:lnTo>
                <a:lnTo>
                  <a:pt x="581" y="4671"/>
                </a:lnTo>
                <a:lnTo>
                  <a:pt x="2498" y="2783"/>
                </a:lnTo>
                <a:lnTo>
                  <a:pt x="2515" y="2769"/>
                </a:lnTo>
                <a:lnTo>
                  <a:pt x="2534" y="2762"/>
                </a:lnTo>
                <a:lnTo>
                  <a:pt x="2555" y="2758"/>
                </a:lnTo>
                <a:lnTo>
                  <a:pt x="2576" y="2762"/>
                </a:lnTo>
                <a:lnTo>
                  <a:pt x="2595" y="2771"/>
                </a:lnTo>
                <a:lnTo>
                  <a:pt x="2611" y="2783"/>
                </a:lnTo>
                <a:lnTo>
                  <a:pt x="3288" y="3486"/>
                </a:lnTo>
                <a:lnTo>
                  <a:pt x="4262" y="2530"/>
                </a:lnTo>
                <a:lnTo>
                  <a:pt x="2295" y="665"/>
                </a:lnTo>
                <a:lnTo>
                  <a:pt x="937" y="1920"/>
                </a:lnTo>
                <a:lnTo>
                  <a:pt x="915" y="1934"/>
                </a:lnTo>
                <a:lnTo>
                  <a:pt x="892" y="1941"/>
                </a:lnTo>
                <a:lnTo>
                  <a:pt x="867" y="1940"/>
                </a:lnTo>
                <a:lnTo>
                  <a:pt x="843" y="1931"/>
                </a:lnTo>
                <a:lnTo>
                  <a:pt x="824" y="1915"/>
                </a:lnTo>
                <a:lnTo>
                  <a:pt x="808" y="1894"/>
                </a:lnTo>
                <a:lnTo>
                  <a:pt x="803" y="1870"/>
                </a:lnTo>
                <a:lnTo>
                  <a:pt x="803" y="1845"/>
                </a:lnTo>
                <a:lnTo>
                  <a:pt x="812" y="1823"/>
                </a:lnTo>
                <a:lnTo>
                  <a:pt x="827" y="1802"/>
                </a:lnTo>
                <a:lnTo>
                  <a:pt x="2241" y="498"/>
                </a:lnTo>
                <a:lnTo>
                  <a:pt x="2262" y="484"/>
                </a:lnTo>
                <a:lnTo>
                  <a:pt x="2285" y="477"/>
                </a:lnTo>
                <a:close/>
                <a:moveTo>
                  <a:pt x="80" y="0"/>
                </a:moveTo>
                <a:lnTo>
                  <a:pt x="106" y="4"/>
                </a:lnTo>
                <a:lnTo>
                  <a:pt x="127" y="16"/>
                </a:lnTo>
                <a:lnTo>
                  <a:pt x="145" y="34"/>
                </a:lnTo>
                <a:lnTo>
                  <a:pt x="157" y="55"/>
                </a:lnTo>
                <a:lnTo>
                  <a:pt x="161" y="81"/>
                </a:lnTo>
                <a:lnTo>
                  <a:pt x="161" y="4959"/>
                </a:lnTo>
                <a:lnTo>
                  <a:pt x="166" y="5008"/>
                </a:lnTo>
                <a:lnTo>
                  <a:pt x="180" y="5055"/>
                </a:lnTo>
                <a:lnTo>
                  <a:pt x="202" y="5097"/>
                </a:lnTo>
                <a:lnTo>
                  <a:pt x="232" y="5134"/>
                </a:lnTo>
                <a:lnTo>
                  <a:pt x="269" y="5164"/>
                </a:lnTo>
                <a:lnTo>
                  <a:pt x="311" y="5186"/>
                </a:lnTo>
                <a:lnTo>
                  <a:pt x="358" y="5200"/>
                </a:lnTo>
                <a:lnTo>
                  <a:pt x="407" y="5205"/>
                </a:lnTo>
                <a:lnTo>
                  <a:pt x="5299" y="5205"/>
                </a:lnTo>
                <a:lnTo>
                  <a:pt x="5324" y="5209"/>
                </a:lnTo>
                <a:lnTo>
                  <a:pt x="5346" y="5221"/>
                </a:lnTo>
                <a:lnTo>
                  <a:pt x="5364" y="5239"/>
                </a:lnTo>
                <a:lnTo>
                  <a:pt x="5376" y="5260"/>
                </a:lnTo>
                <a:lnTo>
                  <a:pt x="5379" y="5286"/>
                </a:lnTo>
                <a:lnTo>
                  <a:pt x="5376" y="5312"/>
                </a:lnTo>
                <a:lnTo>
                  <a:pt x="5364" y="5333"/>
                </a:lnTo>
                <a:lnTo>
                  <a:pt x="5346" y="5350"/>
                </a:lnTo>
                <a:lnTo>
                  <a:pt x="5324" y="5363"/>
                </a:lnTo>
                <a:lnTo>
                  <a:pt x="5299" y="5366"/>
                </a:lnTo>
                <a:lnTo>
                  <a:pt x="407" y="5366"/>
                </a:lnTo>
                <a:lnTo>
                  <a:pt x="340" y="5361"/>
                </a:lnTo>
                <a:lnTo>
                  <a:pt x="278" y="5345"/>
                </a:lnTo>
                <a:lnTo>
                  <a:pt x="220" y="5321"/>
                </a:lnTo>
                <a:lnTo>
                  <a:pt x="166" y="5287"/>
                </a:lnTo>
                <a:lnTo>
                  <a:pt x="119" y="5247"/>
                </a:lnTo>
                <a:lnTo>
                  <a:pt x="79" y="5200"/>
                </a:lnTo>
                <a:lnTo>
                  <a:pt x="45" y="5146"/>
                </a:lnTo>
                <a:lnTo>
                  <a:pt x="21" y="5088"/>
                </a:lnTo>
                <a:lnTo>
                  <a:pt x="5" y="5026"/>
                </a:lnTo>
                <a:lnTo>
                  <a:pt x="0" y="4959"/>
                </a:lnTo>
                <a:lnTo>
                  <a:pt x="0" y="81"/>
                </a:lnTo>
                <a:lnTo>
                  <a:pt x="3" y="55"/>
                </a:lnTo>
                <a:lnTo>
                  <a:pt x="16" y="34"/>
                </a:lnTo>
                <a:lnTo>
                  <a:pt x="33" y="16"/>
                </a:lnTo>
                <a:lnTo>
                  <a:pt x="54" y="4"/>
                </a:lnTo>
                <a:lnTo>
                  <a:pt x="8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Shape 16">
            <a:extLst>
              <a:ext uri="{FF2B5EF4-FFF2-40B4-BE49-F238E27FC236}">
                <a16:creationId xmlns:a16="http://schemas.microsoft.com/office/drawing/2014/main" id="{CD5B8CEA-BD19-432A-B580-126B29CAB02A}"/>
              </a:ext>
            </a:extLst>
          </p:cNvPr>
          <p:cNvSpPr/>
          <p:nvPr>
            <p:custDataLst>
              <p:tags r:id="rId9"/>
            </p:custDataLst>
          </p:nvPr>
        </p:nvSpPr>
        <p:spPr>
          <a:xfrm rot="324650">
            <a:off x="2404751" y="1352772"/>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21" name="Group 20">
            <a:extLst>
              <a:ext uri="{FF2B5EF4-FFF2-40B4-BE49-F238E27FC236}">
                <a16:creationId xmlns:a16="http://schemas.microsoft.com/office/drawing/2014/main" id="{1003BE61-2F74-46C5-BB88-D4A41EF9F28D}"/>
              </a:ext>
            </a:extLst>
          </p:cNvPr>
          <p:cNvGrpSpPr/>
          <p:nvPr>
            <p:custDataLst>
              <p:tags r:id="rId10"/>
            </p:custDataLst>
          </p:nvPr>
        </p:nvGrpSpPr>
        <p:grpSpPr>
          <a:xfrm>
            <a:off x="2402055" y="2160865"/>
            <a:ext cx="621900" cy="621900"/>
            <a:chOff x="4174443" y="1997716"/>
            <a:chExt cx="795112" cy="795112"/>
          </a:xfrm>
        </p:grpSpPr>
        <p:sp>
          <p:nvSpPr>
            <p:cNvPr id="22" name="Freeform 5">
              <a:extLst>
                <a:ext uri="{FF2B5EF4-FFF2-40B4-BE49-F238E27FC236}">
                  <a16:creationId xmlns:a16="http://schemas.microsoft.com/office/drawing/2014/main" id="{FA968D08-DA7E-40E7-94EB-ECF3F9D9B38B}"/>
                </a:ext>
              </a:extLst>
            </p:cNvPr>
            <p:cNvSpPr>
              <a:spLocks noChangeAspect="1" noEditPoints="1"/>
            </p:cNvSpPr>
            <p:nvPr>
              <p:custDataLst>
                <p:tags r:id="rId11"/>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610F8007-B0DF-44BC-8E4B-A215F689729F}"/>
                </a:ext>
              </a:extLst>
            </p:cNvPr>
            <p:cNvGrpSpPr/>
            <p:nvPr/>
          </p:nvGrpSpPr>
          <p:grpSpPr>
            <a:xfrm rot="3934895">
              <a:off x="4447028" y="2273432"/>
              <a:ext cx="249942" cy="243681"/>
              <a:chOff x="4372532" y="986263"/>
              <a:chExt cx="1170979" cy="1152968"/>
            </a:xfrm>
          </p:grpSpPr>
          <p:sp>
            <p:nvSpPr>
              <p:cNvPr id="24" name="Arc 23">
                <a:extLst>
                  <a:ext uri="{FF2B5EF4-FFF2-40B4-BE49-F238E27FC236}">
                    <a16:creationId xmlns:a16="http://schemas.microsoft.com/office/drawing/2014/main" id="{22673B39-67AF-40FD-A77B-25BC280456CD}"/>
                  </a:ext>
                </a:extLst>
              </p:cNvPr>
              <p:cNvSpPr/>
              <p:nvPr>
                <p:custDataLst>
                  <p:tags r:id="rId12"/>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Arc 24">
                <a:extLst>
                  <a:ext uri="{FF2B5EF4-FFF2-40B4-BE49-F238E27FC236}">
                    <a16:creationId xmlns:a16="http://schemas.microsoft.com/office/drawing/2014/main" id="{864C87B9-BF49-4894-B0C7-A3ABB403C88B}"/>
                  </a:ext>
                </a:extLst>
              </p:cNvPr>
              <p:cNvSpPr/>
              <p:nvPr>
                <p:custDataLst>
                  <p:tags r:id="rId13"/>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366559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649980" y="1800894"/>
            <a:ext cx="5494020" cy="584775"/>
          </a:xfrm>
        </p:spPr>
        <p:txBody>
          <a:bodyPr/>
          <a:lstStyle/>
          <a:p>
            <a:pPr algn="l"/>
            <a:r>
              <a:rPr lang="en-US" dirty="0"/>
              <a:t>Discussion</a:t>
            </a:r>
          </a:p>
        </p:txBody>
      </p:sp>
      <p:sp>
        <p:nvSpPr>
          <p:cNvPr id="4" name="Freeform 6"/>
          <p:cNvSpPr>
            <a:spLocks noChangeAspect="1" noEditPoints="1"/>
          </p:cNvSpPr>
          <p:nvPr>
            <p:custDataLst>
              <p:tags r:id="rId3"/>
            </p:custDataLst>
          </p:nvPr>
        </p:nvSpPr>
        <p:spPr bwMode="auto">
          <a:xfrm>
            <a:off x="2114409" y="1272051"/>
            <a:ext cx="1347752" cy="1444558"/>
          </a:xfrm>
          <a:custGeom>
            <a:avLst/>
            <a:gdLst>
              <a:gd name="T0" fmla="*/ 3018 w 5374"/>
              <a:gd name="T1" fmla="*/ 4481 h 5760"/>
              <a:gd name="T2" fmla="*/ 246 w 5374"/>
              <a:gd name="T3" fmla="*/ 4701 h 5760"/>
              <a:gd name="T4" fmla="*/ 2086 w 5374"/>
              <a:gd name="T5" fmla="*/ 4221 h 5760"/>
              <a:gd name="T6" fmla="*/ 1908 w 5374"/>
              <a:gd name="T7" fmla="*/ 4119 h 5760"/>
              <a:gd name="T8" fmla="*/ 1239 w 5374"/>
              <a:gd name="T9" fmla="*/ 4330 h 5760"/>
              <a:gd name="T10" fmla="*/ 3039 w 5374"/>
              <a:gd name="T11" fmla="*/ 4283 h 5760"/>
              <a:gd name="T12" fmla="*/ 3767 w 5374"/>
              <a:gd name="T13" fmla="*/ 4496 h 5760"/>
              <a:gd name="T14" fmla="*/ 641 w 5374"/>
              <a:gd name="T15" fmla="*/ 4076 h 5760"/>
              <a:gd name="T16" fmla="*/ 1786 w 5374"/>
              <a:gd name="T17" fmla="*/ 5615 h 5760"/>
              <a:gd name="T18" fmla="*/ 2540 w 5374"/>
              <a:gd name="T19" fmla="*/ 3856 h 5760"/>
              <a:gd name="T20" fmla="*/ 5146 w 5374"/>
              <a:gd name="T21" fmla="*/ 3692 h 5760"/>
              <a:gd name="T22" fmla="*/ 4732 w 5374"/>
              <a:gd name="T23" fmla="*/ 4145 h 5760"/>
              <a:gd name="T24" fmla="*/ 4310 w 5374"/>
              <a:gd name="T25" fmla="*/ 3238 h 5760"/>
              <a:gd name="T26" fmla="*/ 4138 w 5374"/>
              <a:gd name="T27" fmla="*/ 3000 h 5760"/>
              <a:gd name="T28" fmla="*/ 3215 w 5374"/>
              <a:gd name="T29" fmla="*/ 4072 h 5760"/>
              <a:gd name="T30" fmla="*/ 4669 w 5374"/>
              <a:gd name="T31" fmla="*/ 4004 h 5760"/>
              <a:gd name="T32" fmla="*/ 1606 w 5374"/>
              <a:gd name="T33" fmla="*/ 2519 h 5760"/>
              <a:gd name="T34" fmla="*/ 1058 w 5374"/>
              <a:gd name="T35" fmla="*/ 2782 h 5760"/>
              <a:gd name="T36" fmla="*/ 623 w 5374"/>
              <a:gd name="T37" fmla="*/ 3105 h 5760"/>
              <a:gd name="T38" fmla="*/ 353 w 5374"/>
              <a:gd name="T39" fmla="*/ 3236 h 5760"/>
              <a:gd name="T40" fmla="*/ 286 w 5374"/>
              <a:gd name="T41" fmla="*/ 3706 h 5760"/>
              <a:gd name="T42" fmla="*/ 501 w 5374"/>
              <a:gd name="T43" fmla="*/ 4205 h 5760"/>
              <a:gd name="T44" fmla="*/ 761 w 5374"/>
              <a:gd name="T45" fmla="*/ 3720 h 5760"/>
              <a:gd name="T46" fmla="*/ 2559 w 5374"/>
              <a:gd name="T47" fmla="*/ 3711 h 5760"/>
              <a:gd name="T48" fmla="*/ 2840 w 5374"/>
              <a:gd name="T49" fmla="*/ 3795 h 5760"/>
              <a:gd name="T50" fmla="*/ 2712 w 5374"/>
              <a:gd name="T51" fmla="*/ 3292 h 5760"/>
              <a:gd name="T52" fmla="*/ 2280 w 5374"/>
              <a:gd name="T53" fmla="*/ 2932 h 5760"/>
              <a:gd name="T54" fmla="*/ 2074 w 5374"/>
              <a:gd name="T55" fmla="*/ 2686 h 5760"/>
              <a:gd name="T56" fmla="*/ 1595 w 5374"/>
              <a:gd name="T57" fmla="*/ 2658 h 5760"/>
              <a:gd name="T58" fmla="*/ 4549 w 5374"/>
              <a:gd name="T59" fmla="*/ 2934 h 5760"/>
              <a:gd name="T60" fmla="*/ 5172 w 5374"/>
              <a:gd name="T61" fmla="*/ 3288 h 5760"/>
              <a:gd name="T62" fmla="*/ 4772 w 5374"/>
              <a:gd name="T63" fmla="*/ 1944 h 5760"/>
              <a:gd name="T64" fmla="*/ 2548 w 5374"/>
              <a:gd name="T65" fmla="*/ 2405 h 5760"/>
              <a:gd name="T66" fmla="*/ 2377 w 5374"/>
              <a:gd name="T67" fmla="*/ 2814 h 5760"/>
              <a:gd name="T68" fmla="*/ 3018 w 5374"/>
              <a:gd name="T69" fmla="*/ 3219 h 5760"/>
              <a:gd name="T70" fmla="*/ 3667 w 5374"/>
              <a:gd name="T71" fmla="*/ 3171 h 5760"/>
              <a:gd name="T72" fmla="*/ 4610 w 5374"/>
              <a:gd name="T73" fmla="*/ 1861 h 5760"/>
              <a:gd name="T74" fmla="*/ 4577 w 5374"/>
              <a:gd name="T75" fmla="*/ 1616 h 5760"/>
              <a:gd name="T76" fmla="*/ 5002 w 5374"/>
              <a:gd name="T77" fmla="*/ 1531 h 5760"/>
              <a:gd name="T78" fmla="*/ 5170 w 5374"/>
              <a:gd name="T79" fmla="*/ 1557 h 5760"/>
              <a:gd name="T80" fmla="*/ 5373 w 5374"/>
              <a:gd name="T81" fmla="*/ 2815 h 5760"/>
              <a:gd name="T82" fmla="*/ 5079 w 5374"/>
              <a:gd name="T83" fmla="*/ 4282 h 5760"/>
              <a:gd name="T84" fmla="*/ 3793 w 5374"/>
              <a:gd name="T85" fmla="*/ 4824 h 5760"/>
              <a:gd name="T86" fmla="*/ 3351 w 5374"/>
              <a:gd name="T87" fmla="*/ 4776 h 5760"/>
              <a:gd name="T88" fmla="*/ 2550 w 5374"/>
              <a:gd name="T89" fmla="*/ 5301 h 5760"/>
              <a:gd name="T90" fmla="*/ 883 w 5374"/>
              <a:gd name="T91" fmla="*/ 5523 h 5760"/>
              <a:gd name="T92" fmla="*/ 72 w 5374"/>
              <a:gd name="T93" fmla="*/ 4631 h 5760"/>
              <a:gd name="T94" fmla="*/ 2 w 5374"/>
              <a:gd name="T95" fmla="*/ 3569 h 5760"/>
              <a:gd name="T96" fmla="*/ 211 w 5374"/>
              <a:gd name="T97" fmla="*/ 3250 h 5760"/>
              <a:gd name="T98" fmla="*/ 475 w 5374"/>
              <a:gd name="T99" fmla="*/ 3002 h 5760"/>
              <a:gd name="T100" fmla="*/ 1039 w 5374"/>
              <a:gd name="T101" fmla="*/ 2430 h 5760"/>
              <a:gd name="T102" fmla="*/ 1395 w 5374"/>
              <a:gd name="T103" fmla="*/ 2452 h 5760"/>
              <a:gd name="T104" fmla="*/ 1775 w 5374"/>
              <a:gd name="T105" fmla="*/ 2484 h 5760"/>
              <a:gd name="T106" fmla="*/ 2685 w 5374"/>
              <a:gd name="T107" fmla="*/ 1936 h 5760"/>
              <a:gd name="T108" fmla="*/ 4271 w 5374"/>
              <a:gd name="T109" fmla="*/ 1309 h 5760"/>
              <a:gd name="T110" fmla="*/ 609 w 5374"/>
              <a:gd name="T111" fmla="*/ 1670 h 5760"/>
              <a:gd name="T112" fmla="*/ 2552 w 5374"/>
              <a:gd name="T113" fmla="*/ 1693 h 5760"/>
              <a:gd name="T114" fmla="*/ 2583 w 5374"/>
              <a:gd name="T115" fmla="*/ 21 h 5760"/>
              <a:gd name="T116" fmla="*/ 2217 w 5374"/>
              <a:gd name="T117" fmla="*/ 1854 h 5760"/>
              <a:gd name="T118" fmla="*/ 443 w 5374"/>
              <a:gd name="T119" fmla="*/ 1688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4" h="5760">
                <a:moveTo>
                  <a:pt x="2803" y="4337"/>
                </a:moveTo>
                <a:lnTo>
                  <a:pt x="2765" y="4341"/>
                </a:lnTo>
                <a:lnTo>
                  <a:pt x="2730" y="4351"/>
                </a:lnTo>
                <a:lnTo>
                  <a:pt x="2730" y="4718"/>
                </a:lnTo>
                <a:lnTo>
                  <a:pt x="2728" y="4753"/>
                </a:lnTo>
                <a:lnTo>
                  <a:pt x="2726" y="4790"/>
                </a:lnTo>
                <a:lnTo>
                  <a:pt x="2763" y="4800"/>
                </a:lnTo>
                <a:lnTo>
                  <a:pt x="2803" y="4803"/>
                </a:lnTo>
                <a:lnTo>
                  <a:pt x="2850" y="4798"/>
                </a:lnTo>
                <a:lnTo>
                  <a:pt x="2894" y="4784"/>
                </a:lnTo>
                <a:lnTo>
                  <a:pt x="2932" y="4763"/>
                </a:lnTo>
                <a:lnTo>
                  <a:pt x="2967" y="4735"/>
                </a:lnTo>
                <a:lnTo>
                  <a:pt x="2995" y="4701"/>
                </a:lnTo>
                <a:lnTo>
                  <a:pt x="3018" y="4660"/>
                </a:lnTo>
                <a:lnTo>
                  <a:pt x="3032" y="4617"/>
                </a:lnTo>
                <a:lnTo>
                  <a:pt x="3035" y="4570"/>
                </a:lnTo>
                <a:lnTo>
                  <a:pt x="3032" y="4524"/>
                </a:lnTo>
                <a:lnTo>
                  <a:pt x="3018" y="4481"/>
                </a:lnTo>
                <a:lnTo>
                  <a:pt x="2995" y="4440"/>
                </a:lnTo>
                <a:lnTo>
                  <a:pt x="2967" y="4406"/>
                </a:lnTo>
                <a:lnTo>
                  <a:pt x="2932" y="4378"/>
                </a:lnTo>
                <a:lnTo>
                  <a:pt x="2894" y="4357"/>
                </a:lnTo>
                <a:lnTo>
                  <a:pt x="2850" y="4343"/>
                </a:lnTo>
                <a:lnTo>
                  <a:pt x="2803" y="4337"/>
                </a:lnTo>
                <a:close/>
                <a:moveTo>
                  <a:pt x="438" y="4337"/>
                </a:moveTo>
                <a:lnTo>
                  <a:pt x="393" y="4343"/>
                </a:lnTo>
                <a:lnTo>
                  <a:pt x="349" y="4357"/>
                </a:lnTo>
                <a:lnTo>
                  <a:pt x="309" y="4378"/>
                </a:lnTo>
                <a:lnTo>
                  <a:pt x="274" y="4406"/>
                </a:lnTo>
                <a:lnTo>
                  <a:pt x="246" y="4440"/>
                </a:lnTo>
                <a:lnTo>
                  <a:pt x="225" y="4481"/>
                </a:lnTo>
                <a:lnTo>
                  <a:pt x="211" y="4524"/>
                </a:lnTo>
                <a:lnTo>
                  <a:pt x="206" y="4570"/>
                </a:lnTo>
                <a:lnTo>
                  <a:pt x="211" y="4617"/>
                </a:lnTo>
                <a:lnTo>
                  <a:pt x="225" y="4660"/>
                </a:lnTo>
                <a:lnTo>
                  <a:pt x="246" y="4701"/>
                </a:lnTo>
                <a:lnTo>
                  <a:pt x="274" y="4735"/>
                </a:lnTo>
                <a:lnTo>
                  <a:pt x="309" y="4763"/>
                </a:lnTo>
                <a:lnTo>
                  <a:pt x="349" y="4784"/>
                </a:lnTo>
                <a:lnTo>
                  <a:pt x="393" y="4798"/>
                </a:lnTo>
                <a:lnTo>
                  <a:pt x="438" y="4803"/>
                </a:lnTo>
                <a:lnTo>
                  <a:pt x="473" y="4800"/>
                </a:lnTo>
                <a:lnTo>
                  <a:pt x="506" y="4793"/>
                </a:lnTo>
                <a:lnTo>
                  <a:pt x="503" y="4755"/>
                </a:lnTo>
                <a:lnTo>
                  <a:pt x="501" y="4716"/>
                </a:lnTo>
                <a:lnTo>
                  <a:pt x="501" y="4348"/>
                </a:lnTo>
                <a:lnTo>
                  <a:pt x="471" y="4341"/>
                </a:lnTo>
                <a:lnTo>
                  <a:pt x="438" y="4337"/>
                </a:lnTo>
                <a:close/>
                <a:moveTo>
                  <a:pt x="1946" y="4114"/>
                </a:moveTo>
                <a:lnTo>
                  <a:pt x="1985" y="4119"/>
                </a:lnTo>
                <a:lnTo>
                  <a:pt x="2019" y="4133"/>
                </a:lnTo>
                <a:lnTo>
                  <a:pt x="2047" y="4156"/>
                </a:lnTo>
                <a:lnTo>
                  <a:pt x="2070" y="4186"/>
                </a:lnTo>
                <a:lnTo>
                  <a:pt x="2086" y="4221"/>
                </a:lnTo>
                <a:lnTo>
                  <a:pt x="2091" y="4259"/>
                </a:lnTo>
                <a:lnTo>
                  <a:pt x="2086" y="4297"/>
                </a:lnTo>
                <a:lnTo>
                  <a:pt x="2070" y="4330"/>
                </a:lnTo>
                <a:lnTo>
                  <a:pt x="2047" y="4360"/>
                </a:lnTo>
                <a:lnTo>
                  <a:pt x="2019" y="4383"/>
                </a:lnTo>
                <a:lnTo>
                  <a:pt x="1985" y="4397"/>
                </a:lnTo>
                <a:lnTo>
                  <a:pt x="1946" y="4402"/>
                </a:lnTo>
                <a:lnTo>
                  <a:pt x="1908" y="4397"/>
                </a:lnTo>
                <a:lnTo>
                  <a:pt x="1873" y="4383"/>
                </a:lnTo>
                <a:lnTo>
                  <a:pt x="1845" y="4360"/>
                </a:lnTo>
                <a:lnTo>
                  <a:pt x="1822" y="4330"/>
                </a:lnTo>
                <a:lnTo>
                  <a:pt x="1807" y="4297"/>
                </a:lnTo>
                <a:lnTo>
                  <a:pt x="1803" y="4259"/>
                </a:lnTo>
                <a:lnTo>
                  <a:pt x="1807" y="4221"/>
                </a:lnTo>
                <a:lnTo>
                  <a:pt x="1822" y="4186"/>
                </a:lnTo>
                <a:lnTo>
                  <a:pt x="1845" y="4156"/>
                </a:lnTo>
                <a:lnTo>
                  <a:pt x="1873" y="4133"/>
                </a:lnTo>
                <a:lnTo>
                  <a:pt x="1908" y="4119"/>
                </a:lnTo>
                <a:lnTo>
                  <a:pt x="1946" y="4114"/>
                </a:lnTo>
                <a:close/>
                <a:moveTo>
                  <a:pt x="1363" y="4114"/>
                </a:moveTo>
                <a:lnTo>
                  <a:pt x="1402" y="4119"/>
                </a:lnTo>
                <a:lnTo>
                  <a:pt x="1437" y="4133"/>
                </a:lnTo>
                <a:lnTo>
                  <a:pt x="1466" y="4156"/>
                </a:lnTo>
                <a:lnTo>
                  <a:pt x="1487" y="4186"/>
                </a:lnTo>
                <a:lnTo>
                  <a:pt x="1503" y="4221"/>
                </a:lnTo>
                <a:lnTo>
                  <a:pt x="1508" y="4259"/>
                </a:lnTo>
                <a:lnTo>
                  <a:pt x="1503" y="4297"/>
                </a:lnTo>
                <a:lnTo>
                  <a:pt x="1487" y="4330"/>
                </a:lnTo>
                <a:lnTo>
                  <a:pt x="1466" y="4360"/>
                </a:lnTo>
                <a:lnTo>
                  <a:pt x="1437" y="4383"/>
                </a:lnTo>
                <a:lnTo>
                  <a:pt x="1402" y="4397"/>
                </a:lnTo>
                <a:lnTo>
                  <a:pt x="1363" y="4402"/>
                </a:lnTo>
                <a:lnTo>
                  <a:pt x="1325" y="4397"/>
                </a:lnTo>
                <a:lnTo>
                  <a:pt x="1292" y="4383"/>
                </a:lnTo>
                <a:lnTo>
                  <a:pt x="1262" y="4360"/>
                </a:lnTo>
                <a:lnTo>
                  <a:pt x="1239" y="4330"/>
                </a:lnTo>
                <a:lnTo>
                  <a:pt x="1225" y="4297"/>
                </a:lnTo>
                <a:lnTo>
                  <a:pt x="1220" y="4259"/>
                </a:lnTo>
                <a:lnTo>
                  <a:pt x="1225" y="4221"/>
                </a:lnTo>
                <a:lnTo>
                  <a:pt x="1239" y="4186"/>
                </a:lnTo>
                <a:lnTo>
                  <a:pt x="1262" y="4156"/>
                </a:lnTo>
                <a:lnTo>
                  <a:pt x="1292" y="4133"/>
                </a:lnTo>
                <a:lnTo>
                  <a:pt x="1325" y="4119"/>
                </a:lnTo>
                <a:lnTo>
                  <a:pt x="1363" y="4114"/>
                </a:lnTo>
                <a:close/>
                <a:moveTo>
                  <a:pt x="2901" y="3931"/>
                </a:moveTo>
                <a:lnTo>
                  <a:pt x="2885" y="3957"/>
                </a:lnTo>
                <a:lnTo>
                  <a:pt x="2868" y="3992"/>
                </a:lnTo>
                <a:lnTo>
                  <a:pt x="2850" y="4032"/>
                </a:lnTo>
                <a:lnTo>
                  <a:pt x="2833" y="4077"/>
                </a:lnTo>
                <a:lnTo>
                  <a:pt x="2817" y="4128"/>
                </a:lnTo>
                <a:lnTo>
                  <a:pt x="2875" y="4205"/>
                </a:lnTo>
                <a:lnTo>
                  <a:pt x="2934" y="4222"/>
                </a:lnTo>
                <a:lnTo>
                  <a:pt x="2990" y="4248"/>
                </a:lnTo>
                <a:lnTo>
                  <a:pt x="3039" y="4283"/>
                </a:lnTo>
                <a:lnTo>
                  <a:pt x="3082" y="4325"/>
                </a:lnTo>
                <a:lnTo>
                  <a:pt x="3119" y="4374"/>
                </a:lnTo>
                <a:lnTo>
                  <a:pt x="3147" y="4428"/>
                </a:lnTo>
                <a:lnTo>
                  <a:pt x="3165" y="4488"/>
                </a:lnTo>
                <a:lnTo>
                  <a:pt x="3233" y="4536"/>
                </a:lnTo>
                <a:lnTo>
                  <a:pt x="3301" y="4582"/>
                </a:lnTo>
                <a:lnTo>
                  <a:pt x="3365" y="4622"/>
                </a:lnTo>
                <a:lnTo>
                  <a:pt x="3428" y="4657"/>
                </a:lnTo>
                <a:lnTo>
                  <a:pt x="3486" y="4688"/>
                </a:lnTo>
                <a:lnTo>
                  <a:pt x="3540" y="4714"/>
                </a:lnTo>
                <a:lnTo>
                  <a:pt x="3589" y="4735"/>
                </a:lnTo>
                <a:lnTo>
                  <a:pt x="3631" y="4755"/>
                </a:lnTo>
                <a:lnTo>
                  <a:pt x="3665" y="4769"/>
                </a:lnTo>
                <a:lnTo>
                  <a:pt x="3683" y="4732"/>
                </a:lnTo>
                <a:lnTo>
                  <a:pt x="3702" y="4687"/>
                </a:lnTo>
                <a:lnTo>
                  <a:pt x="3723" y="4632"/>
                </a:lnTo>
                <a:lnTo>
                  <a:pt x="3746" y="4570"/>
                </a:lnTo>
                <a:lnTo>
                  <a:pt x="3767" y="4496"/>
                </a:lnTo>
                <a:lnTo>
                  <a:pt x="3674" y="4481"/>
                </a:lnTo>
                <a:lnTo>
                  <a:pt x="3583" y="4458"/>
                </a:lnTo>
                <a:lnTo>
                  <a:pt x="3496" y="4428"/>
                </a:lnTo>
                <a:lnTo>
                  <a:pt x="3411" y="4390"/>
                </a:lnTo>
                <a:lnTo>
                  <a:pt x="3330" y="4344"/>
                </a:lnTo>
                <a:lnTo>
                  <a:pt x="3254" y="4292"/>
                </a:lnTo>
                <a:lnTo>
                  <a:pt x="3182" y="4234"/>
                </a:lnTo>
                <a:lnTo>
                  <a:pt x="3116" y="4168"/>
                </a:lnTo>
                <a:lnTo>
                  <a:pt x="3055" y="4098"/>
                </a:lnTo>
                <a:lnTo>
                  <a:pt x="2999" y="4022"/>
                </a:lnTo>
                <a:lnTo>
                  <a:pt x="2950" y="3939"/>
                </a:lnTo>
                <a:lnTo>
                  <a:pt x="2927" y="3934"/>
                </a:lnTo>
                <a:lnTo>
                  <a:pt x="2901" y="3931"/>
                </a:lnTo>
                <a:close/>
                <a:moveTo>
                  <a:pt x="696" y="3847"/>
                </a:moveTo>
                <a:lnTo>
                  <a:pt x="672" y="3901"/>
                </a:lnTo>
                <a:lnTo>
                  <a:pt x="656" y="3959"/>
                </a:lnTo>
                <a:lnTo>
                  <a:pt x="646" y="4016"/>
                </a:lnTo>
                <a:lnTo>
                  <a:pt x="641" y="4076"/>
                </a:lnTo>
                <a:lnTo>
                  <a:pt x="641" y="4716"/>
                </a:lnTo>
                <a:lnTo>
                  <a:pt x="646" y="4816"/>
                </a:lnTo>
                <a:lnTo>
                  <a:pt x="662" y="4910"/>
                </a:lnTo>
                <a:lnTo>
                  <a:pt x="688" y="5002"/>
                </a:lnTo>
                <a:lnTo>
                  <a:pt x="723" y="5090"/>
                </a:lnTo>
                <a:lnTo>
                  <a:pt x="765" y="5172"/>
                </a:lnTo>
                <a:lnTo>
                  <a:pt x="815" y="5250"/>
                </a:lnTo>
                <a:lnTo>
                  <a:pt x="874" y="5322"/>
                </a:lnTo>
                <a:lnTo>
                  <a:pt x="939" y="5386"/>
                </a:lnTo>
                <a:lnTo>
                  <a:pt x="1012" y="5446"/>
                </a:lnTo>
                <a:lnTo>
                  <a:pt x="1089" y="5496"/>
                </a:lnTo>
                <a:lnTo>
                  <a:pt x="1173" y="5540"/>
                </a:lnTo>
                <a:lnTo>
                  <a:pt x="1260" y="5575"/>
                </a:lnTo>
                <a:lnTo>
                  <a:pt x="1351" y="5599"/>
                </a:lnTo>
                <a:lnTo>
                  <a:pt x="1447" y="5615"/>
                </a:lnTo>
                <a:lnTo>
                  <a:pt x="1545" y="5620"/>
                </a:lnTo>
                <a:lnTo>
                  <a:pt x="1686" y="5620"/>
                </a:lnTo>
                <a:lnTo>
                  <a:pt x="1786" y="5615"/>
                </a:lnTo>
                <a:lnTo>
                  <a:pt x="1880" y="5599"/>
                </a:lnTo>
                <a:lnTo>
                  <a:pt x="1972" y="5575"/>
                </a:lnTo>
                <a:lnTo>
                  <a:pt x="2060" y="5540"/>
                </a:lnTo>
                <a:lnTo>
                  <a:pt x="2142" y="5496"/>
                </a:lnTo>
                <a:lnTo>
                  <a:pt x="2220" y="5446"/>
                </a:lnTo>
                <a:lnTo>
                  <a:pt x="2292" y="5388"/>
                </a:lnTo>
                <a:lnTo>
                  <a:pt x="2356" y="5322"/>
                </a:lnTo>
                <a:lnTo>
                  <a:pt x="2416" y="5250"/>
                </a:lnTo>
                <a:lnTo>
                  <a:pt x="2466" y="5174"/>
                </a:lnTo>
                <a:lnTo>
                  <a:pt x="2508" y="5090"/>
                </a:lnTo>
                <a:lnTo>
                  <a:pt x="2543" y="5002"/>
                </a:lnTo>
                <a:lnTo>
                  <a:pt x="2569" y="4912"/>
                </a:lnTo>
                <a:lnTo>
                  <a:pt x="2585" y="4816"/>
                </a:lnTo>
                <a:lnTo>
                  <a:pt x="2590" y="4718"/>
                </a:lnTo>
                <a:lnTo>
                  <a:pt x="2590" y="4076"/>
                </a:lnTo>
                <a:lnTo>
                  <a:pt x="2583" y="4001"/>
                </a:lnTo>
                <a:lnTo>
                  <a:pt x="2566" y="3927"/>
                </a:lnTo>
                <a:lnTo>
                  <a:pt x="2540" y="3856"/>
                </a:lnTo>
                <a:lnTo>
                  <a:pt x="2381" y="3884"/>
                </a:lnTo>
                <a:lnTo>
                  <a:pt x="2227" y="3905"/>
                </a:lnTo>
                <a:lnTo>
                  <a:pt x="2082" y="3922"/>
                </a:lnTo>
                <a:lnTo>
                  <a:pt x="1943" y="3934"/>
                </a:lnTo>
                <a:lnTo>
                  <a:pt x="1810" y="3943"/>
                </a:lnTo>
                <a:lnTo>
                  <a:pt x="1684" y="3948"/>
                </a:lnTo>
                <a:lnTo>
                  <a:pt x="1566" y="3950"/>
                </a:lnTo>
                <a:lnTo>
                  <a:pt x="1433" y="3948"/>
                </a:lnTo>
                <a:lnTo>
                  <a:pt x="1311" y="3941"/>
                </a:lnTo>
                <a:lnTo>
                  <a:pt x="1199" y="3934"/>
                </a:lnTo>
                <a:lnTo>
                  <a:pt x="1096" y="3924"/>
                </a:lnTo>
                <a:lnTo>
                  <a:pt x="1004" y="3912"/>
                </a:lnTo>
                <a:lnTo>
                  <a:pt x="922" y="3898"/>
                </a:lnTo>
                <a:lnTo>
                  <a:pt x="850" y="3884"/>
                </a:lnTo>
                <a:lnTo>
                  <a:pt x="787" y="3870"/>
                </a:lnTo>
                <a:lnTo>
                  <a:pt x="737" y="3857"/>
                </a:lnTo>
                <a:lnTo>
                  <a:pt x="696" y="3847"/>
                </a:lnTo>
                <a:close/>
                <a:moveTo>
                  <a:pt x="5146" y="3692"/>
                </a:moveTo>
                <a:lnTo>
                  <a:pt x="5126" y="3723"/>
                </a:lnTo>
                <a:lnTo>
                  <a:pt x="5109" y="3749"/>
                </a:lnTo>
                <a:lnTo>
                  <a:pt x="5097" y="3768"/>
                </a:lnTo>
                <a:lnTo>
                  <a:pt x="5088" y="3781"/>
                </a:lnTo>
                <a:lnTo>
                  <a:pt x="5083" y="3788"/>
                </a:lnTo>
                <a:lnTo>
                  <a:pt x="5067" y="3803"/>
                </a:lnTo>
                <a:lnTo>
                  <a:pt x="5048" y="3812"/>
                </a:lnTo>
                <a:lnTo>
                  <a:pt x="5027" y="3816"/>
                </a:lnTo>
                <a:lnTo>
                  <a:pt x="5006" y="3812"/>
                </a:lnTo>
                <a:lnTo>
                  <a:pt x="4987" y="3803"/>
                </a:lnTo>
                <a:lnTo>
                  <a:pt x="4980" y="3798"/>
                </a:lnTo>
                <a:lnTo>
                  <a:pt x="4966" y="3788"/>
                </a:lnTo>
                <a:lnTo>
                  <a:pt x="4948" y="3774"/>
                </a:lnTo>
                <a:lnTo>
                  <a:pt x="4917" y="3856"/>
                </a:lnTo>
                <a:lnTo>
                  <a:pt x="4879" y="3934"/>
                </a:lnTo>
                <a:lnTo>
                  <a:pt x="4835" y="4008"/>
                </a:lnTo>
                <a:lnTo>
                  <a:pt x="4786" y="4079"/>
                </a:lnTo>
                <a:lnTo>
                  <a:pt x="4732" y="4145"/>
                </a:lnTo>
                <a:lnTo>
                  <a:pt x="5008" y="4151"/>
                </a:lnTo>
                <a:lnTo>
                  <a:pt x="5037" y="4102"/>
                </a:lnTo>
                <a:lnTo>
                  <a:pt x="5064" y="4041"/>
                </a:lnTo>
                <a:lnTo>
                  <a:pt x="5088" y="3969"/>
                </a:lnTo>
                <a:lnTo>
                  <a:pt x="5109" y="3887"/>
                </a:lnTo>
                <a:lnTo>
                  <a:pt x="5128" y="3795"/>
                </a:lnTo>
                <a:lnTo>
                  <a:pt x="5146" y="3692"/>
                </a:lnTo>
                <a:close/>
                <a:moveTo>
                  <a:pt x="4238" y="2971"/>
                </a:moveTo>
                <a:lnTo>
                  <a:pt x="4275" y="2976"/>
                </a:lnTo>
                <a:lnTo>
                  <a:pt x="4310" y="2990"/>
                </a:lnTo>
                <a:lnTo>
                  <a:pt x="4337" y="3013"/>
                </a:lnTo>
                <a:lnTo>
                  <a:pt x="4360" y="3042"/>
                </a:lnTo>
                <a:lnTo>
                  <a:pt x="4374" y="3075"/>
                </a:lnTo>
                <a:lnTo>
                  <a:pt x="4379" y="3114"/>
                </a:lnTo>
                <a:lnTo>
                  <a:pt x="4374" y="3152"/>
                </a:lnTo>
                <a:lnTo>
                  <a:pt x="4360" y="3185"/>
                </a:lnTo>
                <a:lnTo>
                  <a:pt x="4337" y="3215"/>
                </a:lnTo>
                <a:lnTo>
                  <a:pt x="4310" y="3238"/>
                </a:lnTo>
                <a:lnTo>
                  <a:pt x="4275" y="3252"/>
                </a:lnTo>
                <a:lnTo>
                  <a:pt x="4238" y="3257"/>
                </a:lnTo>
                <a:lnTo>
                  <a:pt x="4200" y="3252"/>
                </a:lnTo>
                <a:lnTo>
                  <a:pt x="4165" y="3238"/>
                </a:lnTo>
                <a:lnTo>
                  <a:pt x="4137" y="3215"/>
                </a:lnTo>
                <a:lnTo>
                  <a:pt x="4114" y="3185"/>
                </a:lnTo>
                <a:lnTo>
                  <a:pt x="4100" y="3152"/>
                </a:lnTo>
                <a:lnTo>
                  <a:pt x="4095" y="3114"/>
                </a:lnTo>
                <a:lnTo>
                  <a:pt x="4100" y="3075"/>
                </a:lnTo>
                <a:lnTo>
                  <a:pt x="4114" y="3042"/>
                </a:lnTo>
                <a:lnTo>
                  <a:pt x="4137" y="3013"/>
                </a:lnTo>
                <a:lnTo>
                  <a:pt x="4165" y="2990"/>
                </a:lnTo>
                <a:lnTo>
                  <a:pt x="4200" y="2976"/>
                </a:lnTo>
                <a:lnTo>
                  <a:pt x="4238" y="2971"/>
                </a:lnTo>
                <a:close/>
                <a:moveTo>
                  <a:pt x="4381" y="2735"/>
                </a:moveTo>
                <a:lnTo>
                  <a:pt x="4306" y="2826"/>
                </a:lnTo>
                <a:lnTo>
                  <a:pt x="4226" y="2915"/>
                </a:lnTo>
                <a:lnTo>
                  <a:pt x="4138" y="3000"/>
                </a:lnTo>
                <a:lnTo>
                  <a:pt x="4044" y="3084"/>
                </a:lnTo>
                <a:lnTo>
                  <a:pt x="3943" y="3165"/>
                </a:lnTo>
                <a:lnTo>
                  <a:pt x="3847" y="3229"/>
                </a:lnTo>
                <a:lnTo>
                  <a:pt x="3746" y="3288"/>
                </a:lnTo>
                <a:lnTo>
                  <a:pt x="3638" y="3341"/>
                </a:lnTo>
                <a:lnTo>
                  <a:pt x="3522" y="3388"/>
                </a:lnTo>
                <a:lnTo>
                  <a:pt x="3402" y="3430"/>
                </a:lnTo>
                <a:lnTo>
                  <a:pt x="3276" y="3465"/>
                </a:lnTo>
                <a:lnTo>
                  <a:pt x="3144" y="3493"/>
                </a:lnTo>
                <a:lnTo>
                  <a:pt x="3006" y="3517"/>
                </a:lnTo>
                <a:lnTo>
                  <a:pt x="3053" y="3615"/>
                </a:lnTo>
                <a:lnTo>
                  <a:pt x="3096" y="3720"/>
                </a:lnTo>
                <a:lnTo>
                  <a:pt x="3137" y="3830"/>
                </a:lnTo>
                <a:lnTo>
                  <a:pt x="3168" y="3941"/>
                </a:lnTo>
                <a:lnTo>
                  <a:pt x="3168" y="3962"/>
                </a:lnTo>
                <a:lnTo>
                  <a:pt x="3165" y="3981"/>
                </a:lnTo>
                <a:lnTo>
                  <a:pt x="3154" y="3999"/>
                </a:lnTo>
                <a:lnTo>
                  <a:pt x="3215" y="4072"/>
                </a:lnTo>
                <a:lnTo>
                  <a:pt x="3285" y="4137"/>
                </a:lnTo>
                <a:lnTo>
                  <a:pt x="3358" y="4196"/>
                </a:lnTo>
                <a:lnTo>
                  <a:pt x="3439" y="4247"/>
                </a:lnTo>
                <a:lnTo>
                  <a:pt x="3522" y="4287"/>
                </a:lnTo>
                <a:lnTo>
                  <a:pt x="3611" y="4322"/>
                </a:lnTo>
                <a:lnTo>
                  <a:pt x="3702" y="4344"/>
                </a:lnTo>
                <a:lnTo>
                  <a:pt x="3798" y="4360"/>
                </a:lnTo>
                <a:lnTo>
                  <a:pt x="3894" y="4365"/>
                </a:lnTo>
                <a:lnTo>
                  <a:pt x="3933" y="4365"/>
                </a:lnTo>
                <a:lnTo>
                  <a:pt x="4030" y="4360"/>
                </a:lnTo>
                <a:lnTo>
                  <a:pt x="4126" y="4344"/>
                </a:lnTo>
                <a:lnTo>
                  <a:pt x="4219" y="4320"/>
                </a:lnTo>
                <a:lnTo>
                  <a:pt x="4306" y="4287"/>
                </a:lnTo>
                <a:lnTo>
                  <a:pt x="4390" y="4245"/>
                </a:lnTo>
                <a:lnTo>
                  <a:pt x="4468" y="4196"/>
                </a:lnTo>
                <a:lnTo>
                  <a:pt x="4542" y="4138"/>
                </a:lnTo>
                <a:lnTo>
                  <a:pt x="4608" y="4074"/>
                </a:lnTo>
                <a:lnTo>
                  <a:pt x="4669" y="4004"/>
                </a:lnTo>
                <a:lnTo>
                  <a:pt x="4721" y="3929"/>
                </a:lnTo>
                <a:lnTo>
                  <a:pt x="4767" y="3847"/>
                </a:lnTo>
                <a:lnTo>
                  <a:pt x="4805" y="3761"/>
                </a:lnTo>
                <a:lnTo>
                  <a:pt x="4835" y="3672"/>
                </a:lnTo>
                <a:lnTo>
                  <a:pt x="4790" y="3627"/>
                </a:lnTo>
                <a:lnTo>
                  <a:pt x="4744" y="3576"/>
                </a:lnTo>
                <a:lnTo>
                  <a:pt x="4695" y="3519"/>
                </a:lnTo>
                <a:lnTo>
                  <a:pt x="4646" y="3458"/>
                </a:lnTo>
                <a:lnTo>
                  <a:pt x="4599" y="3388"/>
                </a:lnTo>
                <a:lnTo>
                  <a:pt x="4554" y="3315"/>
                </a:lnTo>
                <a:lnTo>
                  <a:pt x="4512" y="3234"/>
                </a:lnTo>
                <a:lnTo>
                  <a:pt x="4474" y="3151"/>
                </a:lnTo>
                <a:lnTo>
                  <a:pt x="4440" y="3060"/>
                </a:lnTo>
                <a:lnTo>
                  <a:pt x="4413" y="2964"/>
                </a:lnTo>
                <a:lnTo>
                  <a:pt x="4393" y="2864"/>
                </a:lnTo>
                <a:lnTo>
                  <a:pt x="4385" y="2800"/>
                </a:lnTo>
                <a:lnTo>
                  <a:pt x="4381" y="2735"/>
                </a:lnTo>
                <a:close/>
                <a:moveTo>
                  <a:pt x="1606" y="2519"/>
                </a:moveTo>
                <a:lnTo>
                  <a:pt x="1548" y="2540"/>
                </a:lnTo>
                <a:lnTo>
                  <a:pt x="1492" y="2562"/>
                </a:lnTo>
                <a:lnTo>
                  <a:pt x="1437" y="2587"/>
                </a:lnTo>
                <a:lnTo>
                  <a:pt x="1384" y="2611"/>
                </a:lnTo>
                <a:lnTo>
                  <a:pt x="1334" y="2634"/>
                </a:lnTo>
                <a:lnTo>
                  <a:pt x="1286" y="2658"/>
                </a:lnTo>
                <a:lnTo>
                  <a:pt x="1245" y="2681"/>
                </a:lnTo>
                <a:lnTo>
                  <a:pt x="1204" y="2702"/>
                </a:lnTo>
                <a:lnTo>
                  <a:pt x="1171" y="2721"/>
                </a:lnTo>
                <a:lnTo>
                  <a:pt x="1142" y="2739"/>
                </a:lnTo>
                <a:lnTo>
                  <a:pt x="1117" y="2753"/>
                </a:lnTo>
                <a:lnTo>
                  <a:pt x="1100" y="2763"/>
                </a:lnTo>
                <a:lnTo>
                  <a:pt x="1089" y="2770"/>
                </a:lnTo>
                <a:lnTo>
                  <a:pt x="1084" y="2772"/>
                </a:lnTo>
                <a:lnTo>
                  <a:pt x="1075" y="2777"/>
                </a:lnTo>
                <a:lnTo>
                  <a:pt x="1066" y="2781"/>
                </a:lnTo>
                <a:lnTo>
                  <a:pt x="1058" y="2782"/>
                </a:lnTo>
                <a:lnTo>
                  <a:pt x="1058" y="2782"/>
                </a:lnTo>
                <a:lnTo>
                  <a:pt x="1037" y="2791"/>
                </a:lnTo>
                <a:lnTo>
                  <a:pt x="1016" y="2793"/>
                </a:lnTo>
                <a:lnTo>
                  <a:pt x="995" y="2787"/>
                </a:lnTo>
                <a:lnTo>
                  <a:pt x="976" y="2777"/>
                </a:lnTo>
                <a:lnTo>
                  <a:pt x="960" y="2760"/>
                </a:lnTo>
                <a:lnTo>
                  <a:pt x="939" y="2723"/>
                </a:lnTo>
                <a:lnTo>
                  <a:pt x="923" y="2686"/>
                </a:lnTo>
                <a:lnTo>
                  <a:pt x="911" y="2653"/>
                </a:lnTo>
                <a:lnTo>
                  <a:pt x="869" y="2705"/>
                </a:lnTo>
                <a:lnTo>
                  <a:pt x="831" y="2760"/>
                </a:lnTo>
                <a:lnTo>
                  <a:pt x="794" y="2812"/>
                </a:lnTo>
                <a:lnTo>
                  <a:pt x="761" y="2864"/>
                </a:lnTo>
                <a:lnTo>
                  <a:pt x="730" y="2913"/>
                </a:lnTo>
                <a:lnTo>
                  <a:pt x="702" y="2960"/>
                </a:lnTo>
                <a:lnTo>
                  <a:pt x="677" y="3004"/>
                </a:lnTo>
                <a:lnTo>
                  <a:pt x="656" y="3044"/>
                </a:lnTo>
                <a:lnTo>
                  <a:pt x="639" y="3077"/>
                </a:lnTo>
                <a:lnTo>
                  <a:pt x="623" y="3105"/>
                </a:lnTo>
                <a:lnTo>
                  <a:pt x="613" y="3126"/>
                </a:lnTo>
                <a:lnTo>
                  <a:pt x="606" y="3140"/>
                </a:lnTo>
                <a:lnTo>
                  <a:pt x="604" y="3145"/>
                </a:lnTo>
                <a:lnTo>
                  <a:pt x="592" y="3163"/>
                </a:lnTo>
                <a:lnTo>
                  <a:pt x="578" y="3175"/>
                </a:lnTo>
                <a:lnTo>
                  <a:pt x="560" y="3184"/>
                </a:lnTo>
                <a:lnTo>
                  <a:pt x="541" y="3185"/>
                </a:lnTo>
                <a:lnTo>
                  <a:pt x="525" y="3184"/>
                </a:lnTo>
                <a:lnTo>
                  <a:pt x="511" y="3180"/>
                </a:lnTo>
                <a:lnTo>
                  <a:pt x="508" y="3177"/>
                </a:lnTo>
                <a:lnTo>
                  <a:pt x="504" y="3175"/>
                </a:lnTo>
                <a:lnTo>
                  <a:pt x="501" y="3173"/>
                </a:lnTo>
                <a:lnTo>
                  <a:pt x="483" y="3171"/>
                </a:lnTo>
                <a:lnTo>
                  <a:pt x="466" y="3165"/>
                </a:lnTo>
                <a:lnTo>
                  <a:pt x="414" y="3131"/>
                </a:lnTo>
                <a:lnTo>
                  <a:pt x="370" y="3096"/>
                </a:lnTo>
                <a:lnTo>
                  <a:pt x="360" y="3166"/>
                </a:lnTo>
                <a:lnTo>
                  <a:pt x="353" y="3236"/>
                </a:lnTo>
                <a:lnTo>
                  <a:pt x="347" y="3302"/>
                </a:lnTo>
                <a:lnTo>
                  <a:pt x="344" y="3365"/>
                </a:lnTo>
                <a:lnTo>
                  <a:pt x="342" y="3425"/>
                </a:lnTo>
                <a:lnTo>
                  <a:pt x="342" y="3477"/>
                </a:lnTo>
                <a:lnTo>
                  <a:pt x="344" y="3522"/>
                </a:lnTo>
                <a:lnTo>
                  <a:pt x="344" y="3561"/>
                </a:lnTo>
                <a:lnTo>
                  <a:pt x="346" y="3590"/>
                </a:lnTo>
                <a:lnTo>
                  <a:pt x="347" y="3610"/>
                </a:lnTo>
                <a:lnTo>
                  <a:pt x="347" y="3617"/>
                </a:lnTo>
                <a:lnTo>
                  <a:pt x="347" y="3622"/>
                </a:lnTo>
                <a:lnTo>
                  <a:pt x="346" y="3627"/>
                </a:lnTo>
                <a:lnTo>
                  <a:pt x="347" y="3634"/>
                </a:lnTo>
                <a:lnTo>
                  <a:pt x="347" y="3643"/>
                </a:lnTo>
                <a:lnTo>
                  <a:pt x="347" y="3650"/>
                </a:lnTo>
                <a:lnTo>
                  <a:pt x="339" y="3671"/>
                </a:lnTo>
                <a:lnTo>
                  <a:pt x="325" y="3688"/>
                </a:lnTo>
                <a:lnTo>
                  <a:pt x="307" y="3699"/>
                </a:lnTo>
                <a:lnTo>
                  <a:pt x="286" y="3706"/>
                </a:lnTo>
                <a:lnTo>
                  <a:pt x="264" y="3704"/>
                </a:lnTo>
                <a:lnTo>
                  <a:pt x="223" y="3695"/>
                </a:lnTo>
                <a:lnTo>
                  <a:pt x="187" y="3683"/>
                </a:lnTo>
                <a:lnTo>
                  <a:pt x="154" y="3669"/>
                </a:lnTo>
                <a:lnTo>
                  <a:pt x="168" y="3742"/>
                </a:lnTo>
                <a:lnTo>
                  <a:pt x="183" y="3814"/>
                </a:lnTo>
                <a:lnTo>
                  <a:pt x="201" y="3885"/>
                </a:lnTo>
                <a:lnTo>
                  <a:pt x="218" y="3955"/>
                </a:lnTo>
                <a:lnTo>
                  <a:pt x="239" y="4020"/>
                </a:lnTo>
                <a:lnTo>
                  <a:pt x="258" y="4081"/>
                </a:lnTo>
                <a:lnTo>
                  <a:pt x="276" y="4137"/>
                </a:lnTo>
                <a:lnTo>
                  <a:pt x="293" y="4184"/>
                </a:lnTo>
                <a:lnTo>
                  <a:pt x="307" y="4224"/>
                </a:lnTo>
                <a:lnTo>
                  <a:pt x="349" y="4210"/>
                </a:lnTo>
                <a:lnTo>
                  <a:pt x="393" y="4201"/>
                </a:lnTo>
                <a:lnTo>
                  <a:pt x="438" y="4198"/>
                </a:lnTo>
                <a:lnTo>
                  <a:pt x="471" y="4200"/>
                </a:lnTo>
                <a:lnTo>
                  <a:pt x="501" y="4205"/>
                </a:lnTo>
                <a:lnTo>
                  <a:pt x="501" y="4076"/>
                </a:lnTo>
                <a:lnTo>
                  <a:pt x="504" y="4008"/>
                </a:lnTo>
                <a:lnTo>
                  <a:pt x="517" y="3939"/>
                </a:lnTo>
                <a:lnTo>
                  <a:pt x="534" y="3873"/>
                </a:lnTo>
                <a:lnTo>
                  <a:pt x="559" y="3809"/>
                </a:lnTo>
                <a:lnTo>
                  <a:pt x="590" y="3747"/>
                </a:lnTo>
                <a:lnTo>
                  <a:pt x="592" y="3744"/>
                </a:lnTo>
                <a:lnTo>
                  <a:pt x="595" y="3741"/>
                </a:lnTo>
                <a:lnTo>
                  <a:pt x="595" y="3739"/>
                </a:lnTo>
                <a:lnTo>
                  <a:pt x="607" y="3720"/>
                </a:lnTo>
                <a:lnTo>
                  <a:pt x="623" y="3704"/>
                </a:lnTo>
                <a:lnTo>
                  <a:pt x="642" y="3695"/>
                </a:lnTo>
                <a:lnTo>
                  <a:pt x="663" y="3693"/>
                </a:lnTo>
                <a:lnTo>
                  <a:pt x="686" y="3697"/>
                </a:lnTo>
                <a:lnTo>
                  <a:pt x="691" y="3699"/>
                </a:lnTo>
                <a:lnTo>
                  <a:pt x="705" y="3704"/>
                </a:lnTo>
                <a:lnTo>
                  <a:pt x="728" y="3711"/>
                </a:lnTo>
                <a:lnTo>
                  <a:pt x="761" y="3720"/>
                </a:lnTo>
                <a:lnTo>
                  <a:pt x="801" y="3728"/>
                </a:lnTo>
                <a:lnTo>
                  <a:pt x="850" y="3741"/>
                </a:lnTo>
                <a:lnTo>
                  <a:pt x="908" y="3751"/>
                </a:lnTo>
                <a:lnTo>
                  <a:pt x="974" y="3763"/>
                </a:lnTo>
                <a:lnTo>
                  <a:pt x="1049" y="3774"/>
                </a:lnTo>
                <a:lnTo>
                  <a:pt x="1131" y="3784"/>
                </a:lnTo>
                <a:lnTo>
                  <a:pt x="1222" y="3793"/>
                </a:lnTo>
                <a:lnTo>
                  <a:pt x="1320" y="3802"/>
                </a:lnTo>
                <a:lnTo>
                  <a:pt x="1426" y="3805"/>
                </a:lnTo>
                <a:lnTo>
                  <a:pt x="1541" y="3809"/>
                </a:lnTo>
                <a:lnTo>
                  <a:pt x="1663" y="3807"/>
                </a:lnTo>
                <a:lnTo>
                  <a:pt x="1793" y="3803"/>
                </a:lnTo>
                <a:lnTo>
                  <a:pt x="1929" y="3795"/>
                </a:lnTo>
                <a:lnTo>
                  <a:pt x="2074" y="3782"/>
                </a:lnTo>
                <a:lnTo>
                  <a:pt x="2225" y="3763"/>
                </a:lnTo>
                <a:lnTo>
                  <a:pt x="2386" y="3741"/>
                </a:lnTo>
                <a:lnTo>
                  <a:pt x="2552" y="3713"/>
                </a:lnTo>
                <a:lnTo>
                  <a:pt x="2559" y="3711"/>
                </a:lnTo>
                <a:lnTo>
                  <a:pt x="2568" y="3713"/>
                </a:lnTo>
                <a:lnTo>
                  <a:pt x="2589" y="3711"/>
                </a:lnTo>
                <a:lnTo>
                  <a:pt x="2609" y="3716"/>
                </a:lnTo>
                <a:lnTo>
                  <a:pt x="2627" y="3728"/>
                </a:lnTo>
                <a:lnTo>
                  <a:pt x="2641" y="3746"/>
                </a:lnTo>
                <a:lnTo>
                  <a:pt x="2669" y="3800"/>
                </a:lnTo>
                <a:lnTo>
                  <a:pt x="2691" y="3857"/>
                </a:lnTo>
                <a:lnTo>
                  <a:pt x="2709" y="3917"/>
                </a:lnTo>
                <a:lnTo>
                  <a:pt x="2721" y="3978"/>
                </a:lnTo>
                <a:lnTo>
                  <a:pt x="2739" y="3939"/>
                </a:lnTo>
                <a:lnTo>
                  <a:pt x="2754" y="3906"/>
                </a:lnTo>
                <a:lnTo>
                  <a:pt x="2770" y="3878"/>
                </a:lnTo>
                <a:lnTo>
                  <a:pt x="2784" y="3854"/>
                </a:lnTo>
                <a:lnTo>
                  <a:pt x="2794" y="3837"/>
                </a:lnTo>
                <a:lnTo>
                  <a:pt x="2801" y="3824"/>
                </a:lnTo>
                <a:lnTo>
                  <a:pt x="2805" y="3819"/>
                </a:lnTo>
                <a:lnTo>
                  <a:pt x="2821" y="3803"/>
                </a:lnTo>
                <a:lnTo>
                  <a:pt x="2840" y="3795"/>
                </a:lnTo>
                <a:lnTo>
                  <a:pt x="2861" y="3791"/>
                </a:lnTo>
                <a:lnTo>
                  <a:pt x="2904" y="3791"/>
                </a:lnTo>
                <a:lnTo>
                  <a:pt x="2943" y="3795"/>
                </a:lnTo>
                <a:lnTo>
                  <a:pt x="2978" y="3802"/>
                </a:lnTo>
                <a:lnTo>
                  <a:pt x="2953" y="3739"/>
                </a:lnTo>
                <a:lnTo>
                  <a:pt x="2927" y="3676"/>
                </a:lnTo>
                <a:lnTo>
                  <a:pt x="2899" y="3617"/>
                </a:lnTo>
                <a:lnTo>
                  <a:pt x="2871" y="3559"/>
                </a:lnTo>
                <a:lnTo>
                  <a:pt x="2843" y="3507"/>
                </a:lnTo>
                <a:lnTo>
                  <a:pt x="2817" y="3458"/>
                </a:lnTo>
                <a:lnTo>
                  <a:pt x="2793" y="3412"/>
                </a:lnTo>
                <a:lnTo>
                  <a:pt x="2770" y="3374"/>
                </a:lnTo>
                <a:lnTo>
                  <a:pt x="2749" y="3343"/>
                </a:lnTo>
                <a:lnTo>
                  <a:pt x="2733" y="3316"/>
                </a:lnTo>
                <a:lnTo>
                  <a:pt x="2723" y="3299"/>
                </a:lnTo>
                <a:lnTo>
                  <a:pt x="2719" y="3295"/>
                </a:lnTo>
                <a:lnTo>
                  <a:pt x="2716" y="3294"/>
                </a:lnTo>
                <a:lnTo>
                  <a:pt x="2712" y="3292"/>
                </a:lnTo>
                <a:lnTo>
                  <a:pt x="2700" y="3273"/>
                </a:lnTo>
                <a:lnTo>
                  <a:pt x="2693" y="3254"/>
                </a:lnTo>
                <a:lnTo>
                  <a:pt x="2693" y="3231"/>
                </a:lnTo>
                <a:lnTo>
                  <a:pt x="2700" y="3212"/>
                </a:lnTo>
                <a:lnTo>
                  <a:pt x="2714" y="3192"/>
                </a:lnTo>
                <a:lnTo>
                  <a:pt x="2761" y="3151"/>
                </a:lnTo>
                <a:lnTo>
                  <a:pt x="2807" y="3121"/>
                </a:lnTo>
                <a:lnTo>
                  <a:pt x="2747" y="3091"/>
                </a:lnTo>
                <a:lnTo>
                  <a:pt x="2686" y="3065"/>
                </a:lnTo>
                <a:lnTo>
                  <a:pt x="2627" y="3042"/>
                </a:lnTo>
                <a:lnTo>
                  <a:pt x="2569" y="3020"/>
                </a:lnTo>
                <a:lnTo>
                  <a:pt x="2513" y="3000"/>
                </a:lnTo>
                <a:lnTo>
                  <a:pt x="2461" y="2985"/>
                </a:lnTo>
                <a:lnTo>
                  <a:pt x="2414" y="2969"/>
                </a:lnTo>
                <a:lnTo>
                  <a:pt x="2370" y="2957"/>
                </a:lnTo>
                <a:lnTo>
                  <a:pt x="2334" y="2946"/>
                </a:lnTo>
                <a:lnTo>
                  <a:pt x="2304" y="2938"/>
                </a:lnTo>
                <a:lnTo>
                  <a:pt x="2280" y="2932"/>
                </a:lnTo>
                <a:lnTo>
                  <a:pt x="2266" y="2929"/>
                </a:lnTo>
                <a:lnTo>
                  <a:pt x="2260" y="2927"/>
                </a:lnTo>
                <a:lnTo>
                  <a:pt x="2239" y="2918"/>
                </a:lnTo>
                <a:lnTo>
                  <a:pt x="2222" y="2906"/>
                </a:lnTo>
                <a:lnTo>
                  <a:pt x="2211" y="2887"/>
                </a:lnTo>
                <a:lnTo>
                  <a:pt x="2206" y="2866"/>
                </a:lnTo>
                <a:lnTo>
                  <a:pt x="2206" y="2843"/>
                </a:lnTo>
                <a:lnTo>
                  <a:pt x="2208" y="2840"/>
                </a:lnTo>
                <a:lnTo>
                  <a:pt x="2210" y="2836"/>
                </a:lnTo>
                <a:lnTo>
                  <a:pt x="2213" y="2831"/>
                </a:lnTo>
                <a:lnTo>
                  <a:pt x="2215" y="2817"/>
                </a:lnTo>
                <a:lnTo>
                  <a:pt x="2220" y="2801"/>
                </a:lnTo>
                <a:lnTo>
                  <a:pt x="2241" y="2765"/>
                </a:lnTo>
                <a:lnTo>
                  <a:pt x="2262" y="2732"/>
                </a:lnTo>
                <a:lnTo>
                  <a:pt x="2285" y="2704"/>
                </a:lnTo>
                <a:lnTo>
                  <a:pt x="2213" y="2695"/>
                </a:lnTo>
                <a:lnTo>
                  <a:pt x="2142" y="2690"/>
                </a:lnTo>
                <a:lnTo>
                  <a:pt x="2074" y="2686"/>
                </a:lnTo>
                <a:lnTo>
                  <a:pt x="2007" y="2685"/>
                </a:lnTo>
                <a:lnTo>
                  <a:pt x="1944" y="2685"/>
                </a:lnTo>
                <a:lnTo>
                  <a:pt x="1889" y="2686"/>
                </a:lnTo>
                <a:lnTo>
                  <a:pt x="1836" y="2688"/>
                </a:lnTo>
                <a:lnTo>
                  <a:pt x="1793" y="2690"/>
                </a:lnTo>
                <a:lnTo>
                  <a:pt x="1756" y="2693"/>
                </a:lnTo>
                <a:lnTo>
                  <a:pt x="1728" y="2695"/>
                </a:lnTo>
                <a:lnTo>
                  <a:pt x="1711" y="2697"/>
                </a:lnTo>
                <a:lnTo>
                  <a:pt x="1704" y="2697"/>
                </a:lnTo>
                <a:lnTo>
                  <a:pt x="1700" y="2697"/>
                </a:lnTo>
                <a:lnTo>
                  <a:pt x="1697" y="2697"/>
                </a:lnTo>
                <a:lnTo>
                  <a:pt x="1679" y="2704"/>
                </a:lnTo>
                <a:lnTo>
                  <a:pt x="1662" y="2707"/>
                </a:lnTo>
                <a:lnTo>
                  <a:pt x="1662" y="2707"/>
                </a:lnTo>
                <a:lnTo>
                  <a:pt x="1639" y="2704"/>
                </a:lnTo>
                <a:lnTo>
                  <a:pt x="1622" y="2693"/>
                </a:lnTo>
                <a:lnTo>
                  <a:pt x="1606" y="2678"/>
                </a:lnTo>
                <a:lnTo>
                  <a:pt x="1595" y="2658"/>
                </a:lnTo>
                <a:lnTo>
                  <a:pt x="1592" y="2636"/>
                </a:lnTo>
                <a:lnTo>
                  <a:pt x="1594" y="2594"/>
                </a:lnTo>
                <a:lnTo>
                  <a:pt x="1599" y="2554"/>
                </a:lnTo>
                <a:lnTo>
                  <a:pt x="1606" y="2519"/>
                </a:lnTo>
                <a:close/>
                <a:moveTo>
                  <a:pt x="4741" y="1915"/>
                </a:moveTo>
                <a:lnTo>
                  <a:pt x="4718" y="1957"/>
                </a:lnTo>
                <a:lnTo>
                  <a:pt x="4690" y="2007"/>
                </a:lnTo>
                <a:lnTo>
                  <a:pt x="4662" y="2065"/>
                </a:lnTo>
                <a:lnTo>
                  <a:pt x="4634" y="2131"/>
                </a:lnTo>
                <a:lnTo>
                  <a:pt x="4606" y="2205"/>
                </a:lnTo>
                <a:lnTo>
                  <a:pt x="4580" y="2283"/>
                </a:lnTo>
                <a:lnTo>
                  <a:pt x="4557" y="2367"/>
                </a:lnTo>
                <a:lnTo>
                  <a:pt x="4538" y="2456"/>
                </a:lnTo>
                <a:lnTo>
                  <a:pt x="4526" y="2548"/>
                </a:lnTo>
                <a:lnTo>
                  <a:pt x="4519" y="2644"/>
                </a:lnTo>
                <a:lnTo>
                  <a:pt x="4521" y="2742"/>
                </a:lnTo>
                <a:lnTo>
                  <a:pt x="4531" y="2843"/>
                </a:lnTo>
                <a:lnTo>
                  <a:pt x="4549" y="2934"/>
                </a:lnTo>
                <a:lnTo>
                  <a:pt x="4575" y="3021"/>
                </a:lnTo>
                <a:lnTo>
                  <a:pt x="4606" y="3103"/>
                </a:lnTo>
                <a:lnTo>
                  <a:pt x="4643" y="3182"/>
                </a:lnTo>
                <a:lnTo>
                  <a:pt x="4683" y="3255"/>
                </a:lnTo>
                <a:lnTo>
                  <a:pt x="4725" y="3323"/>
                </a:lnTo>
                <a:lnTo>
                  <a:pt x="4770" y="3386"/>
                </a:lnTo>
                <a:lnTo>
                  <a:pt x="4814" y="3444"/>
                </a:lnTo>
                <a:lnTo>
                  <a:pt x="4859" y="3494"/>
                </a:lnTo>
                <a:lnTo>
                  <a:pt x="4903" y="3542"/>
                </a:lnTo>
                <a:lnTo>
                  <a:pt x="4943" y="3582"/>
                </a:lnTo>
                <a:lnTo>
                  <a:pt x="4978" y="3615"/>
                </a:lnTo>
                <a:lnTo>
                  <a:pt x="5011" y="3643"/>
                </a:lnTo>
                <a:lnTo>
                  <a:pt x="5034" y="3604"/>
                </a:lnTo>
                <a:lnTo>
                  <a:pt x="5060" y="3555"/>
                </a:lnTo>
                <a:lnTo>
                  <a:pt x="5088" y="3500"/>
                </a:lnTo>
                <a:lnTo>
                  <a:pt x="5118" y="3437"/>
                </a:lnTo>
                <a:lnTo>
                  <a:pt x="5146" y="3365"/>
                </a:lnTo>
                <a:lnTo>
                  <a:pt x="5172" y="3288"/>
                </a:lnTo>
                <a:lnTo>
                  <a:pt x="5194" y="3206"/>
                </a:lnTo>
                <a:lnTo>
                  <a:pt x="5214" y="3121"/>
                </a:lnTo>
                <a:lnTo>
                  <a:pt x="5228" y="3028"/>
                </a:lnTo>
                <a:lnTo>
                  <a:pt x="5235" y="2934"/>
                </a:lnTo>
                <a:lnTo>
                  <a:pt x="5233" y="2836"/>
                </a:lnTo>
                <a:lnTo>
                  <a:pt x="5222" y="2737"/>
                </a:lnTo>
                <a:lnTo>
                  <a:pt x="5205" y="2644"/>
                </a:lnTo>
                <a:lnTo>
                  <a:pt x="5179" y="2557"/>
                </a:lnTo>
                <a:lnTo>
                  <a:pt x="5147" y="2473"/>
                </a:lnTo>
                <a:lnTo>
                  <a:pt x="5111" y="2395"/>
                </a:lnTo>
                <a:lnTo>
                  <a:pt x="5071" y="2320"/>
                </a:lnTo>
                <a:lnTo>
                  <a:pt x="5029" y="2250"/>
                </a:lnTo>
                <a:lnTo>
                  <a:pt x="4983" y="2185"/>
                </a:lnTo>
                <a:lnTo>
                  <a:pt x="4938" y="2126"/>
                </a:lnTo>
                <a:lnTo>
                  <a:pt x="4893" y="2072"/>
                </a:lnTo>
                <a:lnTo>
                  <a:pt x="4851" y="2023"/>
                </a:lnTo>
                <a:lnTo>
                  <a:pt x="4809" y="1981"/>
                </a:lnTo>
                <a:lnTo>
                  <a:pt x="4772" y="1944"/>
                </a:lnTo>
                <a:lnTo>
                  <a:pt x="4741" y="1915"/>
                </a:lnTo>
                <a:close/>
                <a:moveTo>
                  <a:pt x="3877" y="1552"/>
                </a:moveTo>
                <a:lnTo>
                  <a:pt x="3758" y="1555"/>
                </a:lnTo>
                <a:lnTo>
                  <a:pt x="3641" y="1571"/>
                </a:lnTo>
                <a:lnTo>
                  <a:pt x="3528" y="1597"/>
                </a:lnTo>
                <a:lnTo>
                  <a:pt x="3416" y="1630"/>
                </a:lnTo>
                <a:lnTo>
                  <a:pt x="3309" y="1672"/>
                </a:lnTo>
                <a:lnTo>
                  <a:pt x="3208" y="1721"/>
                </a:lnTo>
                <a:lnTo>
                  <a:pt x="3110" y="1775"/>
                </a:lnTo>
                <a:lnTo>
                  <a:pt x="3021" y="1834"/>
                </a:lnTo>
                <a:lnTo>
                  <a:pt x="2938" y="1896"/>
                </a:lnTo>
                <a:lnTo>
                  <a:pt x="2861" y="1960"/>
                </a:lnTo>
                <a:lnTo>
                  <a:pt x="2793" y="2025"/>
                </a:lnTo>
                <a:lnTo>
                  <a:pt x="2735" y="2091"/>
                </a:lnTo>
                <a:lnTo>
                  <a:pt x="2681" y="2161"/>
                </a:lnTo>
                <a:lnTo>
                  <a:pt x="2634" y="2236"/>
                </a:lnTo>
                <a:lnTo>
                  <a:pt x="2589" y="2318"/>
                </a:lnTo>
                <a:lnTo>
                  <a:pt x="2548" y="2405"/>
                </a:lnTo>
                <a:lnTo>
                  <a:pt x="2512" y="2499"/>
                </a:lnTo>
                <a:lnTo>
                  <a:pt x="2480" y="2597"/>
                </a:lnTo>
                <a:lnTo>
                  <a:pt x="2496" y="2601"/>
                </a:lnTo>
                <a:lnTo>
                  <a:pt x="2519" y="2611"/>
                </a:lnTo>
                <a:lnTo>
                  <a:pt x="2536" y="2630"/>
                </a:lnTo>
                <a:lnTo>
                  <a:pt x="2547" y="2653"/>
                </a:lnTo>
                <a:lnTo>
                  <a:pt x="2548" y="2678"/>
                </a:lnTo>
                <a:lnTo>
                  <a:pt x="2540" y="2702"/>
                </a:lnTo>
                <a:lnTo>
                  <a:pt x="2524" y="2721"/>
                </a:lnTo>
                <a:lnTo>
                  <a:pt x="2503" y="2733"/>
                </a:lnTo>
                <a:lnTo>
                  <a:pt x="2479" y="2739"/>
                </a:lnTo>
                <a:lnTo>
                  <a:pt x="2477" y="2739"/>
                </a:lnTo>
                <a:lnTo>
                  <a:pt x="2473" y="2740"/>
                </a:lnTo>
                <a:lnTo>
                  <a:pt x="2463" y="2742"/>
                </a:lnTo>
                <a:lnTo>
                  <a:pt x="2445" y="2751"/>
                </a:lnTo>
                <a:lnTo>
                  <a:pt x="2426" y="2763"/>
                </a:lnTo>
                <a:lnTo>
                  <a:pt x="2402" y="2784"/>
                </a:lnTo>
                <a:lnTo>
                  <a:pt x="2377" y="2814"/>
                </a:lnTo>
                <a:lnTo>
                  <a:pt x="2424" y="2826"/>
                </a:lnTo>
                <a:lnTo>
                  <a:pt x="2479" y="2842"/>
                </a:lnTo>
                <a:lnTo>
                  <a:pt x="2540" y="2863"/>
                </a:lnTo>
                <a:lnTo>
                  <a:pt x="2606" y="2885"/>
                </a:lnTo>
                <a:lnTo>
                  <a:pt x="2676" y="2911"/>
                </a:lnTo>
                <a:lnTo>
                  <a:pt x="2749" y="2941"/>
                </a:lnTo>
                <a:lnTo>
                  <a:pt x="2822" y="2973"/>
                </a:lnTo>
                <a:lnTo>
                  <a:pt x="2897" y="3009"/>
                </a:lnTo>
                <a:lnTo>
                  <a:pt x="2969" y="3049"/>
                </a:lnTo>
                <a:lnTo>
                  <a:pt x="3041" y="3091"/>
                </a:lnTo>
                <a:lnTo>
                  <a:pt x="3055" y="3105"/>
                </a:lnTo>
                <a:lnTo>
                  <a:pt x="3065" y="3123"/>
                </a:lnTo>
                <a:lnTo>
                  <a:pt x="3070" y="3142"/>
                </a:lnTo>
                <a:lnTo>
                  <a:pt x="3070" y="3161"/>
                </a:lnTo>
                <a:lnTo>
                  <a:pt x="3065" y="3182"/>
                </a:lnTo>
                <a:lnTo>
                  <a:pt x="3053" y="3198"/>
                </a:lnTo>
                <a:lnTo>
                  <a:pt x="3037" y="3210"/>
                </a:lnTo>
                <a:lnTo>
                  <a:pt x="3018" y="3219"/>
                </a:lnTo>
                <a:lnTo>
                  <a:pt x="2999" y="3220"/>
                </a:lnTo>
                <a:lnTo>
                  <a:pt x="2978" y="3217"/>
                </a:lnTo>
                <a:lnTo>
                  <a:pt x="2974" y="3215"/>
                </a:lnTo>
                <a:lnTo>
                  <a:pt x="2962" y="3215"/>
                </a:lnTo>
                <a:lnTo>
                  <a:pt x="2945" y="3217"/>
                </a:lnTo>
                <a:lnTo>
                  <a:pt x="2922" y="3222"/>
                </a:lnTo>
                <a:lnTo>
                  <a:pt x="2892" y="3234"/>
                </a:lnTo>
                <a:lnTo>
                  <a:pt x="2859" y="3254"/>
                </a:lnTo>
                <a:lnTo>
                  <a:pt x="2875" y="3280"/>
                </a:lnTo>
                <a:lnTo>
                  <a:pt x="2894" y="3309"/>
                </a:lnTo>
                <a:lnTo>
                  <a:pt x="2915" y="3346"/>
                </a:lnTo>
                <a:lnTo>
                  <a:pt x="2938" y="3384"/>
                </a:lnTo>
                <a:lnTo>
                  <a:pt x="3074" y="3365"/>
                </a:lnTo>
                <a:lnTo>
                  <a:pt x="3206" y="3337"/>
                </a:lnTo>
                <a:lnTo>
                  <a:pt x="3330" y="3304"/>
                </a:lnTo>
                <a:lnTo>
                  <a:pt x="3449" y="3266"/>
                </a:lnTo>
                <a:lnTo>
                  <a:pt x="3562" y="3222"/>
                </a:lnTo>
                <a:lnTo>
                  <a:pt x="3667" y="3171"/>
                </a:lnTo>
                <a:lnTo>
                  <a:pt x="3768" y="3114"/>
                </a:lnTo>
                <a:lnTo>
                  <a:pt x="3861" y="3051"/>
                </a:lnTo>
                <a:lnTo>
                  <a:pt x="3955" y="2978"/>
                </a:lnTo>
                <a:lnTo>
                  <a:pt x="4042" y="2899"/>
                </a:lnTo>
                <a:lnTo>
                  <a:pt x="4125" y="2817"/>
                </a:lnTo>
                <a:lnTo>
                  <a:pt x="4201" y="2735"/>
                </a:lnTo>
                <a:lnTo>
                  <a:pt x="4271" y="2650"/>
                </a:lnTo>
                <a:lnTo>
                  <a:pt x="4334" y="2564"/>
                </a:lnTo>
                <a:lnTo>
                  <a:pt x="4393" y="2480"/>
                </a:lnTo>
                <a:lnTo>
                  <a:pt x="4409" y="2390"/>
                </a:lnTo>
                <a:lnTo>
                  <a:pt x="4428" y="2306"/>
                </a:lnTo>
                <a:lnTo>
                  <a:pt x="4451" y="2224"/>
                </a:lnTo>
                <a:lnTo>
                  <a:pt x="4477" y="2149"/>
                </a:lnTo>
                <a:lnTo>
                  <a:pt x="4503" y="2079"/>
                </a:lnTo>
                <a:lnTo>
                  <a:pt x="4531" y="2014"/>
                </a:lnTo>
                <a:lnTo>
                  <a:pt x="4559" y="1957"/>
                </a:lnTo>
                <a:lnTo>
                  <a:pt x="4585" y="1904"/>
                </a:lnTo>
                <a:lnTo>
                  <a:pt x="4610" y="1861"/>
                </a:lnTo>
                <a:lnTo>
                  <a:pt x="4631" y="1826"/>
                </a:lnTo>
                <a:lnTo>
                  <a:pt x="4531" y="1754"/>
                </a:lnTo>
                <a:lnTo>
                  <a:pt x="4430" y="1693"/>
                </a:lnTo>
                <a:lnTo>
                  <a:pt x="4323" y="1642"/>
                </a:lnTo>
                <a:lnTo>
                  <a:pt x="4217" y="1604"/>
                </a:lnTo>
                <a:lnTo>
                  <a:pt x="4105" y="1574"/>
                </a:lnTo>
                <a:lnTo>
                  <a:pt x="3992" y="1557"/>
                </a:lnTo>
                <a:lnTo>
                  <a:pt x="3877" y="1552"/>
                </a:lnTo>
                <a:close/>
                <a:moveTo>
                  <a:pt x="4615" y="1356"/>
                </a:moveTo>
                <a:lnTo>
                  <a:pt x="4549" y="1360"/>
                </a:lnTo>
                <a:lnTo>
                  <a:pt x="4486" y="1370"/>
                </a:lnTo>
                <a:lnTo>
                  <a:pt x="4425" y="1388"/>
                </a:lnTo>
                <a:lnTo>
                  <a:pt x="4371" y="1412"/>
                </a:lnTo>
                <a:lnTo>
                  <a:pt x="4322" y="1442"/>
                </a:lnTo>
                <a:lnTo>
                  <a:pt x="4278" y="1477"/>
                </a:lnTo>
                <a:lnTo>
                  <a:pt x="4379" y="1513"/>
                </a:lnTo>
                <a:lnTo>
                  <a:pt x="4481" y="1560"/>
                </a:lnTo>
                <a:lnTo>
                  <a:pt x="4577" y="1616"/>
                </a:lnTo>
                <a:lnTo>
                  <a:pt x="4673" y="1681"/>
                </a:lnTo>
                <a:lnTo>
                  <a:pt x="4765" y="1754"/>
                </a:lnTo>
                <a:lnTo>
                  <a:pt x="4767" y="1754"/>
                </a:lnTo>
                <a:lnTo>
                  <a:pt x="4772" y="1759"/>
                </a:lnTo>
                <a:lnTo>
                  <a:pt x="4786" y="1770"/>
                </a:lnTo>
                <a:lnTo>
                  <a:pt x="4805" y="1786"/>
                </a:lnTo>
                <a:lnTo>
                  <a:pt x="4831" y="1808"/>
                </a:lnTo>
                <a:lnTo>
                  <a:pt x="4859" y="1834"/>
                </a:lnTo>
                <a:lnTo>
                  <a:pt x="4893" y="1866"/>
                </a:lnTo>
                <a:lnTo>
                  <a:pt x="4929" y="1903"/>
                </a:lnTo>
                <a:lnTo>
                  <a:pt x="4971" y="1866"/>
                </a:lnTo>
                <a:lnTo>
                  <a:pt x="5004" y="1824"/>
                </a:lnTo>
                <a:lnTo>
                  <a:pt x="5030" y="1780"/>
                </a:lnTo>
                <a:lnTo>
                  <a:pt x="5046" y="1731"/>
                </a:lnTo>
                <a:lnTo>
                  <a:pt x="5051" y="1681"/>
                </a:lnTo>
                <a:lnTo>
                  <a:pt x="5044" y="1629"/>
                </a:lnTo>
                <a:lnTo>
                  <a:pt x="5029" y="1578"/>
                </a:lnTo>
                <a:lnTo>
                  <a:pt x="5002" y="1531"/>
                </a:lnTo>
                <a:lnTo>
                  <a:pt x="4966" y="1489"/>
                </a:lnTo>
                <a:lnTo>
                  <a:pt x="4924" y="1450"/>
                </a:lnTo>
                <a:lnTo>
                  <a:pt x="4872" y="1419"/>
                </a:lnTo>
                <a:lnTo>
                  <a:pt x="4816" y="1391"/>
                </a:lnTo>
                <a:lnTo>
                  <a:pt x="4753" y="1372"/>
                </a:lnTo>
                <a:lnTo>
                  <a:pt x="4685" y="1360"/>
                </a:lnTo>
                <a:lnTo>
                  <a:pt x="4615" y="1356"/>
                </a:lnTo>
                <a:close/>
                <a:moveTo>
                  <a:pt x="4615" y="1215"/>
                </a:moveTo>
                <a:lnTo>
                  <a:pt x="4694" y="1220"/>
                </a:lnTo>
                <a:lnTo>
                  <a:pt x="4769" y="1232"/>
                </a:lnTo>
                <a:lnTo>
                  <a:pt x="4838" y="1251"/>
                </a:lnTo>
                <a:lnTo>
                  <a:pt x="4905" y="1279"/>
                </a:lnTo>
                <a:lnTo>
                  <a:pt x="4966" y="1313"/>
                </a:lnTo>
                <a:lnTo>
                  <a:pt x="5022" y="1353"/>
                </a:lnTo>
                <a:lnTo>
                  <a:pt x="5071" y="1396"/>
                </a:lnTo>
                <a:lnTo>
                  <a:pt x="5112" y="1445"/>
                </a:lnTo>
                <a:lnTo>
                  <a:pt x="5146" y="1499"/>
                </a:lnTo>
                <a:lnTo>
                  <a:pt x="5170" y="1557"/>
                </a:lnTo>
                <a:lnTo>
                  <a:pt x="5186" y="1618"/>
                </a:lnTo>
                <a:lnTo>
                  <a:pt x="5191" y="1681"/>
                </a:lnTo>
                <a:lnTo>
                  <a:pt x="5186" y="1744"/>
                </a:lnTo>
                <a:lnTo>
                  <a:pt x="5170" y="1803"/>
                </a:lnTo>
                <a:lnTo>
                  <a:pt x="5146" y="1861"/>
                </a:lnTo>
                <a:lnTo>
                  <a:pt x="5112" y="1913"/>
                </a:lnTo>
                <a:lnTo>
                  <a:pt x="5071" y="1962"/>
                </a:lnTo>
                <a:lnTo>
                  <a:pt x="5022" y="2007"/>
                </a:lnTo>
                <a:lnTo>
                  <a:pt x="5069" y="2065"/>
                </a:lnTo>
                <a:lnTo>
                  <a:pt x="5116" y="2129"/>
                </a:lnTo>
                <a:lnTo>
                  <a:pt x="5161" y="2199"/>
                </a:lnTo>
                <a:lnTo>
                  <a:pt x="5205" y="2273"/>
                </a:lnTo>
                <a:lnTo>
                  <a:pt x="5247" y="2353"/>
                </a:lnTo>
                <a:lnTo>
                  <a:pt x="5283" y="2437"/>
                </a:lnTo>
                <a:lnTo>
                  <a:pt x="5315" y="2526"/>
                </a:lnTo>
                <a:lnTo>
                  <a:pt x="5341" y="2618"/>
                </a:lnTo>
                <a:lnTo>
                  <a:pt x="5360" y="2716"/>
                </a:lnTo>
                <a:lnTo>
                  <a:pt x="5373" y="2815"/>
                </a:lnTo>
                <a:lnTo>
                  <a:pt x="5374" y="2915"/>
                </a:lnTo>
                <a:lnTo>
                  <a:pt x="5371" y="3011"/>
                </a:lnTo>
                <a:lnTo>
                  <a:pt x="5359" y="3102"/>
                </a:lnTo>
                <a:lnTo>
                  <a:pt x="5343" y="3191"/>
                </a:lnTo>
                <a:lnTo>
                  <a:pt x="5322" y="3274"/>
                </a:lnTo>
                <a:lnTo>
                  <a:pt x="5317" y="3374"/>
                </a:lnTo>
                <a:lnTo>
                  <a:pt x="5310" y="3473"/>
                </a:lnTo>
                <a:lnTo>
                  <a:pt x="5301" y="3573"/>
                </a:lnTo>
                <a:lnTo>
                  <a:pt x="5290" y="3669"/>
                </a:lnTo>
                <a:lnTo>
                  <a:pt x="5277" y="3761"/>
                </a:lnTo>
                <a:lnTo>
                  <a:pt x="5261" y="3852"/>
                </a:lnTo>
                <a:lnTo>
                  <a:pt x="5242" y="3938"/>
                </a:lnTo>
                <a:lnTo>
                  <a:pt x="5219" y="4018"/>
                </a:lnTo>
                <a:lnTo>
                  <a:pt x="5193" y="4091"/>
                </a:lnTo>
                <a:lnTo>
                  <a:pt x="5163" y="4158"/>
                </a:lnTo>
                <a:lnTo>
                  <a:pt x="5132" y="4217"/>
                </a:lnTo>
                <a:lnTo>
                  <a:pt x="5093" y="4268"/>
                </a:lnTo>
                <a:lnTo>
                  <a:pt x="5079" y="4282"/>
                </a:lnTo>
                <a:lnTo>
                  <a:pt x="5060" y="4289"/>
                </a:lnTo>
                <a:lnTo>
                  <a:pt x="5041" y="4292"/>
                </a:lnTo>
                <a:lnTo>
                  <a:pt x="5039" y="4292"/>
                </a:lnTo>
                <a:lnTo>
                  <a:pt x="4585" y="4282"/>
                </a:lnTo>
                <a:lnTo>
                  <a:pt x="4505" y="4337"/>
                </a:lnTo>
                <a:lnTo>
                  <a:pt x="4419" y="4386"/>
                </a:lnTo>
                <a:lnTo>
                  <a:pt x="4330" y="4428"/>
                </a:lnTo>
                <a:lnTo>
                  <a:pt x="4236" y="4461"/>
                </a:lnTo>
                <a:lnTo>
                  <a:pt x="4138" y="4484"/>
                </a:lnTo>
                <a:lnTo>
                  <a:pt x="4037" y="4500"/>
                </a:lnTo>
                <a:lnTo>
                  <a:pt x="3933" y="4505"/>
                </a:lnTo>
                <a:lnTo>
                  <a:pt x="3908" y="4505"/>
                </a:lnTo>
                <a:lnTo>
                  <a:pt x="3889" y="4575"/>
                </a:lnTo>
                <a:lnTo>
                  <a:pt x="3868" y="4639"/>
                </a:lnTo>
                <a:lnTo>
                  <a:pt x="3849" y="4695"/>
                </a:lnTo>
                <a:lnTo>
                  <a:pt x="3830" y="4746"/>
                </a:lnTo>
                <a:lnTo>
                  <a:pt x="3810" y="4790"/>
                </a:lnTo>
                <a:lnTo>
                  <a:pt x="3793" y="4824"/>
                </a:lnTo>
                <a:lnTo>
                  <a:pt x="3779" y="4852"/>
                </a:lnTo>
                <a:lnTo>
                  <a:pt x="3768" y="4873"/>
                </a:lnTo>
                <a:lnTo>
                  <a:pt x="3760" y="4886"/>
                </a:lnTo>
                <a:lnTo>
                  <a:pt x="3756" y="4893"/>
                </a:lnTo>
                <a:lnTo>
                  <a:pt x="3741" y="4910"/>
                </a:lnTo>
                <a:lnTo>
                  <a:pt x="3721" y="4920"/>
                </a:lnTo>
                <a:lnTo>
                  <a:pt x="3699" y="4924"/>
                </a:lnTo>
                <a:lnTo>
                  <a:pt x="3688" y="4924"/>
                </a:lnTo>
                <a:lnTo>
                  <a:pt x="3678" y="4920"/>
                </a:lnTo>
                <a:lnTo>
                  <a:pt x="3669" y="4919"/>
                </a:lnTo>
                <a:lnTo>
                  <a:pt x="3651" y="4912"/>
                </a:lnTo>
                <a:lnTo>
                  <a:pt x="3627" y="4903"/>
                </a:lnTo>
                <a:lnTo>
                  <a:pt x="3596" y="4891"/>
                </a:lnTo>
                <a:lnTo>
                  <a:pt x="3557" y="4875"/>
                </a:lnTo>
                <a:lnTo>
                  <a:pt x="3512" y="4856"/>
                </a:lnTo>
                <a:lnTo>
                  <a:pt x="3463" y="4833"/>
                </a:lnTo>
                <a:lnTo>
                  <a:pt x="3409" y="4807"/>
                </a:lnTo>
                <a:lnTo>
                  <a:pt x="3351" y="4776"/>
                </a:lnTo>
                <a:lnTo>
                  <a:pt x="3292" y="4741"/>
                </a:lnTo>
                <a:lnTo>
                  <a:pt x="3229" y="4702"/>
                </a:lnTo>
                <a:lnTo>
                  <a:pt x="3163" y="4660"/>
                </a:lnTo>
                <a:lnTo>
                  <a:pt x="3147" y="4713"/>
                </a:lnTo>
                <a:lnTo>
                  <a:pt x="3123" y="4760"/>
                </a:lnTo>
                <a:lnTo>
                  <a:pt x="3091" y="4805"/>
                </a:lnTo>
                <a:lnTo>
                  <a:pt x="3055" y="4844"/>
                </a:lnTo>
                <a:lnTo>
                  <a:pt x="3013" y="4879"/>
                </a:lnTo>
                <a:lnTo>
                  <a:pt x="2966" y="4905"/>
                </a:lnTo>
                <a:lnTo>
                  <a:pt x="2915" y="4926"/>
                </a:lnTo>
                <a:lnTo>
                  <a:pt x="2861" y="4938"/>
                </a:lnTo>
                <a:lnTo>
                  <a:pt x="2803" y="4943"/>
                </a:lnTo>
                <a:lnTo>
                  <a:pt x="2754" y="4940"/>
                </a:lnTo>
                <a:lnTo>
                  <a:pt x="2707" y="4929"/>
                </a:lnTo>
                <a:lnTo>
                  <a:pt x="2681" y="5029"/>
                </a:lnTo>
                <a:lnTo>
                  <a:pt x="2646" y="5125"/>
                </a:lnTo>
                <a:lnTo>
                  <a:pt x="2602" y="5215"/>
                </a:lnTo>
                <a:lnTo>
                  <a:pt x="2550" y="5301"/>
                </a:lnTo>
                <a:lnTo>
                  <a:pt x="2491" y="5381"/>
                </a:lnTo>
                <a:lnTo>
                  <a:pt x="2423" y="5455"/>
                </a:lnTo>
                <a:lnTo>
                  <a:pt x="2349" y="5523"/>
                </a:lnTo>
                <a:lnTo>
                  <a:pt x="2269" y="5582"/>
                </a:lnTo>
                <a:lnTo>
                  <a:pt x="2184" y="5634"/>
                </a:lnTo>
                <a:lnTo>
                  <a:pt x="2091" y="5678"/>
                </a:lnTo>
                <a:lnTo>
                  <a:pt x="1997" y="5713"/>
                </a:lnTo>
                <a:lnTo>
                  <a:pt x="1897" y="5739"/>
                </a:lnTo>
                <a:lnTo>
                  <a:pt x="1793" y="5755"/>
                </a:lnTo>
                <a:lnTo>
                  <a:pt x="1686" y="5760"/>
                </a:lnTo>
                <a:lnTo>
                  <a:pt x="1545" y="5760"/>
                </a:lnTo>
                <a:lnTo>
                  <a:pt x="1438" y="5755"/>
                </a:lnTo>
                <a:lnTo>
                  <a:pt x="1335" y="5739"/>
                </a:lnTo>
                <a:lnTo>
                  <a:pt x="1236" y="5713"/>
                </a:lnTo>
                <a:lnTo>
                  <a:pt x="1142" y="5678"/>
                </a:lnTo>
                <a:lnTo>
                  <a:pt x="1049" y="5634"/>
                </a:lnTo>
                <a:lnTo>
                  <a:pt x="963" y="5582"/>
                </a:lnTo>
                <a:lnTo>
                  <a:pt x="883" y="5523"/>
                </a:lnTo>
                <a:lnTo>
                  <a:pt x="810" y="5456"/>
                </a:lnTo>
                <a:lnTo>
                  <a:pt x="742" y="5383"/>
                </a:lnTo>
                <a:lnTo>
                  <a:pt x="682" y="5303"/>
                </a:lnTo>
                <a:lnTo>
                  <a:pt x="630" y="5217"/>
                </a:lnTo>
                <a:lnTo>
                  <a:pt x="586" y="5126"/>
                </a:lnTo>
                <a:lnTo>
                  <a:pt x="550" y="5032"/>
                </a:lnTo>
                <a:lnTo>
                  <a:pt x="524" y="4933"/>
                </a:lnTo>
                <a:lnTo>
                  <a:pt x="482" y="4940"/>
                </a:lnTo>
                <a:lnTo>
                  <a:pt x="438" y="4943"/>
                </a:lnTo>
                <a:lnTo>
                  <a:pt x="379" y="4938"/>
                </a:lnTo>
                <a:lnTo>
                  <a:pt x="321" y="4924"/>
                </a:lnTo>
                <a:lnTo>
                  <a:pt x="267" y="4901"/>
                </a:lnTo>
                <a:lnTo>
                  <a:pt x="218" y="4872"/>
                </a:lnTo>
                <a:lnTo>
                  <a:pt x="176" y="4833"/>
                </a:lnTo>
                <a:lnTo>
                  <a:pt x="138" y="4790"/>
                </a:lnTo>
                <a:lnTo>
                  <a:pt x="108" y="4741"/>
                </a:lnTo>
                <a:lnTo>
                  <a:pt x="86" y="4688"/>
                </a:lnTo>
                <a:lnTo>
                  <a:pt x="72" y="4631"/>
                </a:lnTo>
                <a:lnTo>
                  <a:pt x="66" y="4570"/>
                </a:lnTo>
                <a:lnTo>
                  <a:pt x="72" y="4507"/>
                </a:lnTo>
                <a:lnTo>
                  <a:pt x="87" y="4447"/>
                </a:lnTo>
                <a:lnTo>
                  <a:pt x="112" y="4393"/>
                </a:lnTo>
                <a:lnTo>
                  <a:pt x="145" y="4343"/>
                </a:lnTo>
                <a:lnTo>
                  <a:pt x="187" y="4299"/>
                </a:lnTo>
                <a:lnTo>
                  <a:pt x="175" y="4268"/>
                </a:lnTo>
                <a:lnTo>
                  <a:pt x="159" y="4227"/>
                </a:lnTo>
                <a:lnTo>
                  <a:pt x="143" y="4180"/>
                </a:lnTo>
                <a:lnTo>
                  <a:pt x="124" y="4125"/>
                </a:lnTo>
                <a:lnTo>
                  <a:pt x="105" y="4065"/>
                </a:lnTo>
                <a:lnTo>
                  <a:pt x="86" y="3999"/>
                </a:lnTo>
                <a:lnTo>
                  <a:pt x="68" y="3931"/>
                </a:lnTo>
                <a:lnTo>
                  <a:pt x="49" y="3859"/>
                </a:lnTo>
                <a:lnTo>
                  <a:pt x="33" y="3786"/>
                </a:lnTo>
                <a:lnTo>
                  <a:pt x="19" y="3713"/>
                </a:lnTo>
                <a:lnTo>
                  <a:pt x="9" y="3639"/>
                </a:lnTo>
                <a:lnTo>
                  <a:pt x="2" y="3569"/>
                </a:lnTo>
                <a:lnTo>
                  <a:pt x="0" y="3500"/>
                </a:lnTo>
                <a:lnTo>
                  <a:pt x="5" y="3475"/>
                </a:lnTo>
                <a:lnTo>
                  <a:pt x="17" y="3454"/>
                </a:lnTo>
                <a:lnTo>
                  <a:pt x="37" y="3439"/>
                </a:lnTo>
                <a:lnTo>
                  <a:pt x="61" y="3432"/>
                </a:lnTo>
                <a:lnTo>
                  <a:pt x="86" y="3432"/>
                </a:lnTo>
                <a:lnTo>
                  <a:pt x="108" y="3442"/>
                </a:lnTo>
                <a:lnTo>
                  <a:pt x="126" y="3459"/>
                </a:lnTo>
                <a:lnTo>
                  <a:pt x="138" y="3482"/>
                </a:lnTo>
                <a:lnTo>
                  <a:pt x="140" y="3486"/>
                </a:lnTo>
                <a:lnTo>
                  <a:pt x="145" y="3494"/>
                </a:lnTo>
                <a:lnTo>
                  <a:pt x="157" y="3507"/>
                </a:lnTo>
                <a:lnTo>
                  <a:pt x="176" y="3522"/>
                </a:lnTo>
                <a:lnTo>
                  <a:pt x="204" y="3538"/>
                </a:lnTo>
                <a:lnTo>
                  <a:pt x="202" y="3480"/>
                </a:lnTo>
                <a:lnTo>
                  <a:pt x="202" y="3411"/>
                </a:lnTo>
                <a:lnTo>
                  <a:pt x="206" y="3334"/>
                </a:lnTo>
                <a:lnTo>
                  <a:pt x="211" y="3250"/>
                </a:lnTo>
                <a:lnTo>
                  <a:pt x="220" y="3161"/>
                </a:lnTo>
                <a:lnTo>
                  <a:pt x="234" y="3070"/>
                </a:lnTo>
                <a:lnTo>
                  <a:pt x="253" y="2979"/>
                </a:lnTo>
                <a:lnTo>
                  <a:pt x="278" y="2890"/>
                </a:lnTo>
                <a:lnTo>
                  <a:pt x="290" y="2868"/>
                </a:lnTo>
                <a:lnTo>
                  <a:pt x="307" y="2852"/>
                </a:lnTo>
                <a:lnTo>
                  <a:pt x="330" y="2843"/>
                </a:lnTo>
                <a:lnTo>
                  <a:pt x="356" y="2843"/>
                </a:lnTo>
                <a:lnTo>
                  <a:pt x="379" y="2852"/>
                </a:lnTo>
                <a:lnTo>
                  <a:pt x="398" y="2868"/>
                </a:lnTo>
                <a:lnTo>
                  <a:pt x="410" y="2889"/>
                </a:lnTo>
                <a:lnTo>
                  <a:pt x="414" y="2915"/>
                </a:lnTo>
                <a:lnTo>
                  <a:pt x="414" y="2917"/>
                </a:lnTo>
                <a:lnTo>
                  <a:pt x="417" y="2927"/>
                </a:lnTo>
                <a:lnTo>
                  <a:pt x="422" y="2939"/>
                </a:lnTo>
                <a:lnTo>
                  <a:pt x="433" y="2957"/>
                </a:lnTo>
                <a:lnTo>
                  <a:pt x="450" y="2978"/>
                </a:lnTo>
                <a:lnTo>
                  <a:pt x="475" y="3002"/>
                </a:lnTo>
                <a:lnTo>
                  <a:pt x="508" y="3027"/>
                </a:lnTo>
                <a:lnTo>
                  <a:pt x="527" y="2988"/>
                </a:lnTo>
                <a:lnTo>
                  <a:pt x="552" y="2945"/>
                </a:lnTo>
                <a:lnTo>
                  <a:pt x="579" y="2894"/>
                </a:lnTo>
                <a:lnTo>
                  <a:pt x="611" y="2840"/>
                </a:lnTo>
                <a:lnTo>
                  <a:pt x="648" y="2782"/>
                </a:lnTo>
                <a:lnTo>
                  <a:pt x="688" y="2721"/>
                </a:lnTo>
                <a:lnTo>
                  <a:pt x="730" y="2660"/>
                </a:lnTo>
                <a:lnTo>
                  <a:pt x="777" y="2597"/>
                </a:lnTo>
                <a:lnTo>
                  <a:pt x="826" y="2536"/>
                </a:lnTo>
                <a:lnTo>
                  <a:pt x="878" y="2477"/>
                </a:lnTo>
                <a:lnTo>
                  <a:pt x="932" y="2419"/>
                </a:lnTo>
                <a:lnTo>
                  <a:pt x="950" y="2407"/>
                </a:lnTo>
                <a:lnTo>
                  <a:pt x="969" y="2402"/>
                </a:lnTo>
                <a:lnTo>
                  <a:pt x="988" y="2400"/>
                </a:lnTo>
                <a:lnTo>
                  <a:pt x="1007" y="2405"/>
                </a:lnTo>
                <a:lnTo>
                  <a:pt x="1025" y="2416"/>
                </a:lnTo>
                <a:lnTo>
                  <a:pt x="1039" y="2430"/>
                </a:lnTo>
                <a:lnTo>
                  <a:pt x="1047" y="2449"/>
                </a:lnTo>
                <a:lnTo>
                  <a:pt x="1051" y="2468"/>
                </a:lnTo>
                <a:lnTo>
                  <a:pt x="1049" y="2487"/>
                </a:lnTo>
                <a:lnTo>
                  <a:pt x="1040" y="2506"/>
                </a:lnTo>
                <a:lnTo>
                  <a:pt x="1040" y="2510"/>
                </a:lnTo>
                <a:lnTo>
                  <a:pt x="1037" y="2517"/>
                </a:lnTo>
                <a:lnTo>
                  <a:pt x="1035" y="2531"/>
                </a:lnTo>
                <a:lnTo>
                  <a:pt x="1033" y="2548"/>
                </a:lnTo>
                <a:lnTo>
                  <a:pt x="1035" y="2571"/>
                </a:lnTo>
                <a:lnTo>
                  <a:pt x="1040" y="2597"/>
                </a:lnTo>
                <a:lnTo>
                  <a:pt x="1051" y="2629"/>
                </a:lnTo>
                <a:lnTo>
                  <a:pt x="1082" y="2611"/>
                </a:lnTo>
                <a:lnTo>
                  <a:pt x="1121" y="2589"/>
                </a:lnTo>
                <a:lnTo>
                  <a:pt x="1164" y="2564"/>
                </a:lnTo>
                <a:lnTo>
                  <a:pt x="1215" y="2538"/>
                </a:lnTo>
                <a:lnTo>
                  <a:pt x="1271" y="2510"/>
                </a:lnTo>
                <a:lnTo>
                  <a:pt x="1330" y="2480"/>
                </a:lnTo>
                <a:lnTo>
                  <a:pt x="1395" y="2452"/>
                </a:lnTo>
                <a:lnTo>
                  <a:pt x="1463" y="2424"/>
                </a:lnTo>
                <a:lnTo>
                  <a:pt x="1533" y="2397"/>
                </a:lnTo>
                <a:lnTo>
                  <a:pt x="1604" y="2372"/>
                </a:lnTo>
                <a:lnTo>
                  <a:pt x="1677" y="2351"/>
                </a:lnTo>
                <a:lnTo>
                  <a:pt x="1751" y="2334"/>
                </a:lnTo>
                <a:lnTo>
                  <a:pt x="1770" y="2332"/>
                </a:lnTo>
                <a:lnTo>
                  <a:pt x="1789" y="2337"/>
                </a:lnTo>
                <a:lnTo>
                  <a:pt x="1807" y="2346"/>
                </a:lnTo>
                <a:lnTo>
                  <a:pt x="1821" y="2362"/>
                </a:lnTo>
                <a:lnTo>
                  <a:pt x="1831" y="2379"/>
                </a:lnTo>
                <a:lnTo>
                  <a:pt x="1834" y="2400"/>
                </a:lnTo>
                <a:lnTo>
                  <a:pt x="1833" y="2419"/>
                </a:lnTo>
                <a:lnTo>
                  <a:pt x="1824" y="2437"/>
                </a:lnTo>
                <a:lnTo>
                  <a:pt x="1812" y="2452"/>
                </a:lnTo>
                <a:lnTo>
                  <a:pt x="1796" y="2465"/>
                </a:lnTo>
                <a:lnTo>
                  <a:pt x="1793" y="2466"/>
                </a:lnTo>
                <a:lnTo>
                  <a:pt x="1786" y="2473"/>
                </a:lnTo>
                <a:lnTo>
                  <a:pt x="1775" y="2484"/>
                </a:lnTo>
                <a:lnTo>
                  <a:pt x="1763" y="2501"/>
                </a:lnTo>
                <a:lnTo>
                  <a:pt x="1752" y="2524"/>
                </a:lnTo>
                <a:lnTo>
                  <a:pt x="1742" y="2554"/>
                </a:lnTo>
                <a:lnTo>
                  <a:pt x="1789" y="2550"/>
                </a:lnTo>
                <a:lnTo>
                  <a:pt x="1847" y="2548"/>
                </a:lnTo>
                <a:lnTo>
                  <a:pt x="1915" y="2545"/>
                </a:lnTo>
                <a:lnTo>
                  <a:pt x="1990" y="2545"/>
                </a:lnTo>
                <a:lnTo>
                  <a:pt x="2074" y="2547"/>
                </a:lnTo>
                <a:lnTo>
                  <a:pt x="2161" y="2552"/>
                </a:lnTo>
                <a:lnTo>
                  <a:pt x="2252" y="2559"/>
                </a:lnTo>
                <a:lnTo>
                  <a:pt x="2342" y="2571"/>
                </a:lnTo>
                <a:lnTo>
                  <a:pt x="2377" y="2459"/>
                </a:lnTo>
                <a:lnTo>
                  <a:pt x="2417" y="2356"/>
                </a:lnTo>
                <a:lnTo>
                  <a:pt x="2463" y="2257"/>
                </a:lnTo>
                <a:lnTo>
                  <a:pt x="2512" y="2164"/>
                </a:lnTo>
                <a:lnTo>
                  <a:pt x="2568" y="2081"/>
                </a:lnTo>
                <a:lnTo>
                  <a:pt x="2627" y="2002"/>
                </a:lnTo>
                <a:lnTo>
                  <a:pt x="2685" y="1936"/>
                </a:lnTo>
                <a:lnTo>
                  <a:pt x="2753" y="1871"/>
                </a:lnTo>
                <a:lnTo>
                  <a:pt x="2826" y="1807"/>
                </a:lnTo>
                <a:lnTo>
                  <a:pt x="2908" y="1744"/>
                </a:lnTo>
                <a:lnTo>
                  <a:pt x="2997" y="1683"/>
                </a:lnTo>
                <a:lnTo>
                  <a:pt x="3091" y="1627"/>
                </a:lnTo>
                <a:lnTo>
                  <a:pt x="3191" y="1574"/>
                </a:lnTo>
                <a:lnTo>
                  <a:pt x="3294" y="1529"/>
                </a:lnTo>
                <a:lnTo>
                  <a:pt x="3402" y="1489"/>
                </a:lnTo>
                <a:lnTo>
                  <a:pt x="3514" y="1456"/>
                </a:lnTo>
                <a:lnTo>
                  <a:pt x="3629" y="1431"/>
                </a:lnTo>
                <a:lnTo>
                  <a:pt x="3746" y="1417"/>
                </a:lnTo>
                <a:lnTo>
                  <a:pt x="3843" y="1412"/>
                </a:lnTo>
                <a:lnTo>
                  <a:pt x="3939" y="1414"/>
                </a:lnTo>
                <a:lnTo>
                  <a:pt x="4032" y="1423"/>
                </a:lnTo>
                <a:lnTo>
                  <a:pt x="4126" y="1437"/>
                </a:lnTo>
                <a:lnTo>
                  <a:pt x="4166" y="1389"/>
                </a:lnTo>
                <a:lnTo>
                  <a:pt x="4215" y="1346"/>
                </a:lnTo>
                <a:lnTo>
                  <a:pt x="4271" y="1309"/>
                </a:lnTo>
                <a:lnTo>
                  <a:pt x="4330" y="1276"/>
                </a:lnTo>
                <a:lnTo>
                  <a:pt x="4397" y="1251"/>
                </a:lnTo>
                <a:lnTo>
                  <a:pt x="4465" y="1232"/>
                </a:lnTo>
                <a:lnTo>
                  <a:pt x="4538" y="1220"/>
                </a:lnTo>
                <a:lnTo>
                  <a:pt x="4615" y="1215"/>
                </a:lnTo>
                <a:close/>
                <a:moveTo>
                  <a:pt x="731" y="140"/>
                </a:moveTo>
                <a:lnTo>
                  <a:pt x="686" y="145"/>
                </a:lnTo>
                <a:lnTo>
                  <a:pt x="646" y="159"/>
                </a:lnTo>
                <a:lnTo>
                  <a:pt x="609" y="182"/>
                </a:lnTo>
                <a:lnTo>
                  <a:pt x="579" y="213"/>
                </a:lnTo>
                <a:lnTo>
                  <a:pt x="557" y="248"/>
                </a:lnTo>
                <a:lnTo>
                  <a:pt x="543" y="290"/>
                </a:lnTo>
                <a:lnTo>
                  <a:pt x="538" y="333"/>
                </a:lnTo>
                <a:lnTo>
                  <a:pt x="538" y="1520"/>
                </a:lnTo>
                <a:lnTo>
                  <a:pt x="543" y="1564"/>
                </a:lnTo>
                <a:lnTo>
                  <a:pt x="557" y="1606"/>
                </a:lnTo>
                <a:lnTo>
                  <a:pt x="579" y="1641"/>
                </a:lnTo>
                <a:lnTo>
                  <a:pt x="609" y="1670"/>
                </a:lnTo>
                <a:lnTo>
                  <a:pt x="646" y="1693"/>
                </a:lnTo>
                <a:lnTo>
                  <a:pt x="686" y="1709"/>
                </a:lnTo>
                <a:lnTo>
                  <a:pt x="731" y="1714"/>
                </a:lnTo>
                <a:lnTo>
                  <a:pt x="1508" y="1714"/>
                </a:lnTo>
                <a:lnTo>
                  <a:pt x="1526" y="1716"/>
                </a:lnTo>
                <a:lnTo>
                  <a:pt x="1543" y="1723"/>
                </a:lnTo>
                <a:lnTo>
                  <a:pt x="1557" y="1735"/>
                </a:lnTo>
                <a:lnTo>
                  <a:pt x="2077" y="2253"/>
                </a:lnTo>
                <a:lnTo>
                  <a:pt x="2077" y="1784"/>
                </a:lnTo>
                <a:lnTo>
                  <a:pt x="2079" y="1765"/>
                </a:lnTo>
                <a:lnTo>
                  <a:pt x="2086" y="1749"/>
                </a:lnTo>
                <a:lnTo>
                  <a:pt x="2098" y="1733"/>
                </a:lnTo>
                <a:lnTo>
                  <a:pt x="2112" y="1723"/>
                </a:lnTo>
                <a:lnTo>
                  <a:pt x="2129" y="1716"/>
                </a:lnTo>
                <a:lnTo>
                  <a:pt x="2147" y="1714"/>
                </a:lnTo>
                <a:lnTo>
                  <a:pt x="2466" y="1714"/>
                </a:lnTo>
                <a:lnTo>
                  <a:pt x="2510" y="1709"/>
                </a:lnTo>
                <a:lnTo>
                  <a:pt x="2552" y="1693"/>
                </a:lnTo>
                <a:lnTo>
                  <a:pt x="2587" y="1670"/>
                </a:lnTo>
                <a:lnTo>
                  <a:pt x="2618" y="1641"/>
                </a:lnTo>
                <a:lnTo>
                  <a:pt x="2641" y="1606"/>
                </a:lnTo>
                <a:lnTo>
                  <a:pt x="2655" y="1564"/>
                </a:lnTo>
                <a:lnTo>
                  <a:pt x="2660" y="1520"/>
                </a:lnTo>
                <a:lnTo>
                  <a:pt x="2660" y="333"/>
                </a:lnTo>
                <a:lnTo>
                  <a:pt x="2655" y="290"/>
                </a:lnTo>
                <a:lnTo>
                  <a:pt x="2641" y="248"/>
                </a:lnTo>
                <a:lnTo>
                  <a:pt x="2618" y="213"/>
                </a:lnTo>
                <a:lnTo>
                  <a:pt x="2587" y="182"/>
                </a:lnTo>
                <a:lnTo>
                  <a:pt x="2552" y="159"/>
                </a:lnTo>
                <a:lnTo>
                  <a:pt x="2510" y="145"/>
                </a:lnTo>
                <a:lnTo>
                  <a:pt x="2466" y="140"/>
                </a:lnTo>
                <a:lnTo>
                  <a:pt x="731" y="140"/>
                </a:lnTo>
                <a:close/>
                <a:moveTo>
                  <a:pt x="731" y="0"/>
                </a:moveTo>
                <a:lnTo>
                  <a:pt x="2466" y="0"/>
                </a:lnTo>
                <a:lnTo>
                  <a:pt x="2526" y="5"/>
                </a:lnTo>
                <a:lnTo>
                  <a:pt x="2583" y="21"/>
                </a:lnTo>
                <a:lnTo>
                  <a:pt x="2634" y="45"/>
                </a:lnTo>
                <a:lnTo>
                  <a:pt x="2681" y="79"/>
                </a:lnTo>
                <a:lnTo>
                  <a:pt x="2721" y="119"/>
                </a:lnTo>
                <a:lnTo>
                  <a:pt x="2754" y="166"/>
                </a:lnTo>
                <a:lnTo>
                  <a:pt x="2779" y="216"/>
                </a:lnTo>
                <a:lnTo>
                  <a:pt x="2794" y="274"/>
                </a:lnTo>
                <a:lnTo>
                  <a:pt x="2800" y="333"/>
                </a:lnTo>
                <a:lnTo>
                  <a:pt x="2800" y="1520"/>
                </a:lnTo>
                <a:lnTo>
                  <a:pt x="2794" y="1580"/>
                </a:lnTo>
                <a:lnTo>
                  <a:pt x="2779" y="1635"/>
                </a:lnTo>
                <a:lnTo>
                  <a:pt x="2754" y="1688"/>
                </a:lnTo>
                <a:lnTo>
                  <a:pt x="2721" y="1735"/>
                </a:lnTo>
                <a:lnTo>
                  <a:pt x="2681" y="1775"/>
                </a:lnTo>
                <a:lnTo>
                  <a:pt x="2634" y="1808"/>
                </a:lnTo>
                <a:lnTo>
                  <a:pt x="2583" y="1833"/>
                </a:lnTo>
                <a:lnTo>
                  <a:pt x="2526" y="1848"/>
                </a:lnTo>
                <a:lnTo>
                  <a:pt x="2466" y="1854"/>
                </a:lnTo>
                <a:lnTo>
                  <a:pt x="2217" y="1854"/>
                </a:lnTo>
                <a:lnTo>
                  <a:pt x="2217" y="2421"/>
                </a:lnTo>
                <a:lnTo>
                  <a:pt x="2213" y="2442"/>
                </a:lnTo>
                <a:lnTo>
                  <a:pt x="2205" y="2461"/>
                </a:lnTo>
                <a:lnTo>
                  <a:pt x="2191" y="2475"/>
                </a:lnTo>
                <a:lnTo>
                  <a:pt x="2173" y="2486"/>
                </a:lnTo>
                <a:lnTo>
                  <a:pt x="2161" y="2491"/>
                </a:lnTo>
                <a:lnTo>
                  <a:pt x="2147" y="2491"/>
                </a:lnTo>
                <a:lnTo>
                  <a:pt x="2129" y="2489"/>
                </a:lnTo>
                <a:lnTo>
                  <a:pt x="2112" y="2482"/>
                </a:lnTo>
                <a:lnTo>
                  <a:pt x="2098" y="2472"/>
                </a:lnTo>
                <a:lnTo>
                  <a:pt x="1478" y="1854"/>
                </a:lnTo>
                <a:lnTo>
                  <a:pt x="731" y="1854"/>
                </a:lnTo>
                <a:lnTo>
                  <a:pt x="670" y="1848"/>
                </a:lnTo>
                <a:lnTo>
                  <a:pt x="614" y="1833"/>
                </a:lnTo>
                <a:lnTo>
                  <a:pt x="562" y="1808"/>
                </a:lnTo>
                <a:lnTo>
                  <a:pt x="517" y="1775"/>
                </a:lnTo>
                <a:lnTo>
                  <a:pt x="477" y="1735"/>
                </a:lnTo>
                <a:lnTo>
                  <a:pt x="443" y="1688"/>
                </a:lnTo>
                <a:lnTo>
                  <a:pt x="419" y="1635"/>
                </a:lnTo>
                <a:lnTo>
                  <a:pt x="403" y="1580"/>
                </a:lnTo>
                <a:lnTo>
                  <a:pt x="398" y="1520"/>
                </a:lnTo>
                <a:lnTo>
                  <a:pt x="398" y="333"/>
                </a:lnTo>
                <a:lnTo>
                  <a:pt x="403" y="274"/>
                </a:lnTo>
                <a:lnTo>
                  <a:pt x="419" y="216"/>
                </a:lnTo>
                <a:lnTo>
                  <a:pt x="443" y="166"/>
                </a:lnTo>
                <a:lnTo>
                  <a:pt x="477" y="119"/>
                </a:lnTo>
                <a:lnTo>
                  <a:pt x="517" y="79"/>
                </a:lnTo>
                <a:lnTo>
                  <a:pt x="562" y="45"/>
                </a:lnTo>
                <a:lnTo>
                  <a:pt x="614" y="21"/>
                </a:lnTo>
                <a:lnTo>
                  <a:pt x="670" y="5"/>
                </a:lnTo>
                <a:lnTo>
                  <a:pt x="73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TextBox 6"/>
          <p:cNvSpPr txBox="1"/>
          <p:nvPr>
            <p:custDataLst>
              <p:tags r:id="rId4"/>
            </p:custDataLst>
          </p:nvPr>
        </p:nvSpPr>
        <p:spPr>
          <a:xfrm>
            <a:off x="3649980" y="2570163"/>
            <a:ext cx="4259580" cy="830997"/>
          </a:xfrm>
          <a:prstGeom prst="rect">
            <a:avLst/>
          </a:prstGeom>
          <a:noFill/>
        </p:spPr>
        <p:txBody>
          <a:bodyPr wrap="square" lIns="0" tIns="0" rIns="0" bIns="0" rtlCol="0">
            <a:spAutoFit/>
          </a:bodyPr>
          <a:lstStyle/>
          <a:p>
            <a:r>
              <a:rPr lang="en-US" altLang="en-US" dirty="0">
                <a:solidFill>
                  <a:schemeClr val="bg1"/>
                </a:solidFill>
              </a:rPr>
              <a:t>Select </a:t>
            </a:r>
            <a:r>
              <a:rPr lang="en-US" altLang="en-US" b="1" dirty="0">
                <a:solidFill>
                  <a:schemeClr val="bg1"/>
                </a:solidFill>
              </a:rPr>
              <a:t>Tasks and Utilities</a:t>
            </a:r>
            <a:r>
              <a:rPr lang="en-US" altLang="en-US" dirty="0">
                <a:solidFill>
                  <a:schemeClr val="bg1"/>
                </a:solidFill>
              </a:rPr>
              <a:t> in the Navigation pane and expand each section. Which tasks might be helpful in your work?</a:t>
            </a:r>
          </a:p>
        </p:txBody>
      </p:sp>
    </p:spTree>
    <p:custDataLst>
      <p:tags r:id="rId1"/>
    </p:custDataLst>
    <p:extLst>
      <p:ext uri="{BB962C8B-B14F-4D97-AF65-F5344CB8AC3E}">
        <p14:creationId xmlns:p14="http://schemas.microsoft.com/office/powerpoint/2010/main" val="3324930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CHAPTERNUMBER" val="3"/>
  <p:tag name="SECTIONLABEL" val="Section"/>
  <p:tag name="APPENDIXLABEL" val="Appendix"/>
  <p:tag name="APPENDIXSTART" val="31"/>
  <p:tag name="STYLEVERSION" val="2010JUL"/>
  <p:tag name="SLIDENUMBERCLEANUP" val="True"/>
  <p:tag name="PPTADDIN" val="C:\Users\kaperk\My Documents\My Projects\SystemFiles\Templates\CDSPptAddin_2015.ppa"/>
  <p:tag name="ARTICULATE_PROJECT_OPEN" val="0"/>
  <p:tag name="ARTICULATE_SLIDE_COUNT" val="26"/>
  <p:tag name="NOTESTAGS" val=""/>
  <p:tag name="CHAPTERTITLE" val="Generating Code in SAS® Studio"/>
  <p:tag name="CHAPTERHEADING" val="Lesson 2"/>
  <p:tag name="CHAPTERLABEL" val="Lesson"/>
  <p:tag name="PPTOBJECTDEFINITION" val="CDS"/>
  <p:tag name="MMPROD_UIPERSISTENCEDATA" val="MMPROD_UIPERSISTENCEDATA"/>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g=="/>
  <p:tag name="MMPROD_UIDATA" val="&lt;database version=&quot;11.0&quot;&gt;&lt;object type=&quot;1&quot; unique_id=&quot;10001&quot;&gt;&lt;property id=&quot;20141&quot; value=&quot;LWSSPG38_001 Lesson 2&quot;/&gt;&lt;property id=&quot;20148&quot; value=&quot;5&quot;/&gt;&lt;property id=&quot;20184&quot; value=&quot;7&quot;/&gt;&lt;property id=&quot;20191&quot; value=&quot;Production&quot;/&gt;&lt;property id=&quot;20192&quot; value=&quot;https://sas.connectsolutions.com&quot;/&gt;&lt;property id=&quot;20250&quot; value=&quot;6&quot;/&gt;&lt;property id=&quot;20251&quot; value=&quot;0&quot;/&gt;&lt;property id=&quot;20259&quot; value=&quot;0&quot;/&gt;&lt;property id=&quot;20262&quot; value=&quot;922135085&quot;/&gt;&lt;property id=&quot;20263&quot; value=&quot;1&quot;/&gt;&lt;property id=&quot;20264&quot; value=&quot;1&quot;/&gt;&lt;object type=&quot;2&quot; unique_id=&quot;10405&quot;&gt;&lt;object type=&quot;3&quot; unique_id=&quot;48759&quot;&gt;&lt;property id=&quot;20148&quot; value=&quot;5&quot;/&gt;&lt;property id=&quot;20300&quot; value=&quot;Slide 21 - &amp;quot;2.03 Activity&amp;quot;&quot;/&gt;&lt;property id=&quot;20307&quot; value=&quot;423&quot;/&gt;&lt;property id=&quot;20309&quot; value=&quot;-1&quot;/&gt;&lt;/object&gt;&lt;object type=&quot;3&quot; unique_id=&quot;48760&quot;&gt;&lt;property id=&quot;20148&quot; value=&quot;5&quot;/&gt;&lt;property id=&quot;20300&quot; value=&quot;Slide 22 - &amp;quot;2.03 Activity – Correct Answer&amp;quot;&quot;/&gt;&lt;property id=&quot;20307&quot; value=&quot;424&quot;/&gt;&lt;property id=&quot;20309&quot; value=&quot;-1&quot;/&gt;&lt;/object&gt;&lt;object type=&quot;3&quot; unique_id=&quot;49643&quot;&gt;&lt;property id=&quot;20148&quot; value=&quot;5&quot;/&gt;&lt;property id=&quot;20300&quot; value=&quot;Slide 5 - &amp;quot;Questions?&amp;quot;&quot;/&gt;&lt;property id=&quot;20307&quot; value=&quot;433&quot;/&gt;&lt;property id=&quot;20309&quot; value=&quot;-1&quot;/&gt;&lt;/object&gt;&lt;object type=&quot;3&quot; unique_id=&quot;49645&quot;&gt;&lt;property id=&quot;20148&quot; value=&quot;5&quot;/&gt;&lt;property id=&quot;20300&quot; value=&quot;Slide 9 - &amp;quot;Discussion&amp;quot;&quot;/&gt;&lt;property id=&quot;20307&quot; value=&quot;442&quot;/&gt;&lt;property id=&quot;20309&quot; value=&quot;-1&quot;/&gt;&lt;/object&gt;&lt;object type=&quot;3&quot; unique_id=&quot;49647&quot;&gt;&lt;property id=&quot;20148&quot; value=&quot;5&quot;/&gt;&lt;property id=&quot;20300&quot; value=&quot;Slide 17 - &amp;quot;Questions?&amp;quot;&quot;/&gt;&lt;property id=&quot;20307&quot; value=&quot;437&quot;/&gt;&lt;property id=&quot;20309&quot; value=&quot;-1&quot;/&gt;&lt;/object&gt;&lt;object type=&quot;3&quot; unique_id=&quot;49650&quot;&gt;&lt;property id=&quot;20148&quot; value=&quot;5&quot;/&gt;&lt;property id=&quot;20300&quot; value=&quot;Slide 24 - &amp;quot;Questions?&amp;quot;&quot;/&gt;&lt;property id=&quot;20307&quot; value=&quot;440&quot;/&gt;&lt;property id=&quot;20309&quot; value=&quot;-1&quot;/&gt;&lt;/object&gt;&lt;object type=&quot;3&quot; unique_id=&quot;50638&quot;&gt;&lt;property id=&quot;20148&quot; value=&quot;5&quot;/&gt;&lt;property id=&quot;20300&quot; value=&quot;Slide 1 - &amp;quot;Lesson 2:  Generating Code in SAS® Studio&amp;quot;&quot;/&gt;&lt;property id=&quot;20307&quot; value=&quot;447&quot;/&gt;&lt;property id=&quot;20309&quot; value=&quot;-1&quot;/&gt;&lt;/object&gt;&lt;object type=&quot;3&quot; unique_id=&quot;51299&quot;&gt;&lt;property id=&quot;20148&quot; value=&quot;5&quot;/&gt;&lt;property id=&quot;20300&quot; value=&quot;Slide 2 - &amp;quot;Lesson 2:  Generating Code in SAS® Studio&amp;quot;&quot;/&gt;&lt;property id=&quot;20307&quot; value=&quot;463&quot;/&gt;&lt;property id=&quot;20309&quot; value=&quot;-1&quot;/&gt;&lt;/object&gt;&lt;object type=&quot;3&quot; unique_id=&quot;51300&quot;&gt;&lt;property id=&quot;20148&quot; value=&quot;5&quot;/&gt;&lt;property id=&quot;20300&quot; value=&quot;Slide 3 - &amp;quot;Exploring Data&amp;quot;&quot;/&gt;&lt;property id=&quot;20307&quot; value=&quot;468&quot;/&gt;&lt;property id=&quot;20309&quot; value=&quot;-1&quot;/&gt;&lt;/object&gt;&lt;object type=&quot;3&quot; unique_id=&quot;51301&quot;&gt;&lt;property id=&quot;20148&quot; value=&quot;5&quot;/&gt;&lt;property id=&quot;20300&quot; value=&quot;Slide 4 - &amp;quot;Opening SAS Studio  and Viewing Data&amp;quot;&quot;/&gt;&lt;property id=&quot;20307&quot; value=&quot;278&quot;/&gt;&lt;property id=&quot;20309&quot; value=&quot;-1&quot;/&gt;&lt;/object&gt;&lt;object type=&quot;3&quot; unique_id=&quot;51302&quot;&gt;&lt;property id=&quot;20148&quot; value=&quot;5&quot;/&gt;&lt;property id=&quot;20300&quot; value=&quot;Slide 6 - &amp;quot;Practice&amp;quot;&quot;/&gt;&lt;property id=&quot;20307&quot; value=&quot;279&quot;/&gt;&lt;property id=&quot;20309&quot; value=&quot;-1&quot;/&gt;&lt;/object&gt;&lt;object type=&quot;3&quot; unique_id=&quot;51303&quot;&gt;&lt;property id=&quot;20148&quot; value=&quot;5&quot;/&gt;&lt;property id=&quot;20300&quot; value=&quot;Slide 7 - &amp;quot;Lesson 2:  Generating Code in SAS® Studio&amp;quot;&quot;/&gt;&lt;property id=&quot;20307&quot; value=&quot;464&quot;/&gt;&lt;property id=&quot;20309&quot; value=&quot;-1&quot;/&gt;&lt;/object&gt;&lt;object type=&quot;3&quot; unique_id=&quot;51304&quot;&gt;&lt;property id=&quot;20148&quot; value=&quot;5&quot;/&gt;&lt;property id=&quot;20300&quot; value=&quot;Slide 8 - &amp;quot;What Are Tasks and Utilities?&amp;quot;&quot;/&gt;&lt;property id=&quot;20307&quot; value=&quot;469&quot;/&gt;&lt;property id=&quot;20309&quot; value=&quot;-1&quot;/&gt;&lt;/object&gt;&lt;object type=&quot;3&quot; unique_id=&quot;51305&quot;&gt;&lt;property id=&quot;20148&quot; value=&quot;5&quot;/&gt;&lt;property id=&quot;20300&quot; value=&quot;Slide 10 - &amp;quot;Utilities&amp;quot;&quot;/&gt;&lt;property id=&quot;20307&quot; value=&quot;470&quot;/&gt;&lt;property id=&quot;20309&quot; value=&quot;-1&quot;/&gt;&lt;/object&gt;&lt;object type=&quot;3&quot; unique_id=&quot;51306&quot;&gt;&lt;property id=&quot;20148&quot; value=&quot;5&quot;/&gt;&lt;property id=&quot;20300&quot; value=&quot;Slide 11 - &amp;quot;Saving Tasks and Utilities&amp;quot;&quot;/&gt;&lt;property id=&quot;20307&quot; value=&quot;472&quot;/&gt;&lt;property id=&quot;20309&quot; value=&quot;-1&quot;/&gt;&lt;/object&gt;&lt;object type=&quot;3&quot; unique_id=&quot;51307&quot;&gt;&lt;property id=&quot;20148&quot; value=&quot;5&quot;/&gt;&lt;property id=&quot;20300&quot; value=&quot;Slide 12 - &amp;quot;2.01 Activity&amp;quot;&quot;/&gt;&lt;property id=&quot;20307&quot; value=&quot;256&quot;/&gt;&lt;property id=&quot;20309&quot; value=&quot;-1&quot;/&gt;&lt;/object&gt;&lt;object type=&quot;3&quot; unique_id=&quot;51308&quot;&gt;&lt;property id=&quot;20148&quot; value=&quot;5&quot;/&gt;&lt;property id=&quot;20300&quot; value=&quot;Slide 13 - &amp;quot;2.01 Activity – Correct Answer&amp;quot;&quot;/&gt;&lt;property id=&quot;20307&quot; value=&quot;471&quot;/&gt;&lt;property id=&quot;20309&quot; value=&quot;-1&quot;/&gt;&lt;/object&gt;&lt;object type=&quot;3&quot; unique_id=&quot;51309&quot;&gt;&lt;property id=&quot;20148&quot; value=&quot;5&quot;/&gt;&lt;property id=&quot;20300&quot; value=&quot;Slide 14 - &amp;quot;2.02 Multiple Answer Question&amp;quot;&quot;/&gt;&lt;property id=&quot;20307&quot; value=&quot;476&quot;/&gt;&lt;property id=&quot;20309&quot; value=&quot;-1&quot;/&gt;&lt;/object&gt;&lt;object type=&quot;3&quot; unique_id=&quot;51310&quot;&gt;&lt;property id=&quot;20148&quot; value=&quot;5&quot;/&gt;&lt;property id=&quot;20300&quot; value=&quot;Slide 15 - &amp;quot;2.02 Multiple Answer Question – Correct Answers&amp;quot;&quot;/&gt;&lt;property id=&quot;20307&quot; value=&quot;477&quot;/&gt;&lt;property id=&quot;20309&quot; value=&quot;-1&quot;/&gt;&lt;/object&gt;&lt;object type=&quot;3&quot; unique_id=&quot;51311&quot;&gt;&lt;property id=&quot;20148&quot; value=&quot;5&quot;/&gt;&lt;property id=&quot;20300&quot; value=&quot;Slide 16 - &amp;quot;Using the Bar Chart Task&amp;quot;&quot;/&gt;&lt;property id=&quot;20307&quot; value=&quot;474&quot;/&gt;&lt;property id=&quot;20309&quot; value=&quot;-1&quot;/&gt;&lt;/object&gt;&lt;object type=&quot;3&quot; unique_id=&quot;51312&quot;&gt;&lt;property id=&quot;20148&quot; value=&quot;5&quot;/&gt;&lt;property id=&quot;20300&quot; value=&quot;Slide 18 - &amp;quot;Practice&amp;quot;&quot;/&gt;&lt;property id=&quot;20307&quot; value=&quot;466&quot;/&gt;&lt;property id=&quot;20309&quot; value=&quot;-1&quot;/&gt;&lt;/object&gt;&lt;object type=&quot;3&quot; unique_id=&quot;51313&quot;&gt;&lt;property id=&quot;20148&quot; value=&quot;5&quot;/&gt;&lt;property id=&quot;20300&quot; value=&quot;Slide 19 - &amp;quot;Lesson 2:  Generating Code in SAS® Studio&amp;quot;&quot;/&gt;&lt;property id=&quot;20307&quot; value=&quot;465&quot;/&gt;&lt;property id=&quot;20309&quot; value=&quot;-1&quot;/&gt;&lt;/object&gt;&lt;object type=&quot;3&quot; unique_id=&quot;51314&quot;&gt;&lt;property id=&quot;20148&quot; value=&quot;5&quot;/&gt;&lt;property id=&quot;20300&quot; value=&quot;Slide 20 - &amp;quot;What Is a Snippet?&amp;quot;&quot;/&gt;&lt;property id=&quot;20307&quot; value=&quot;473&quot;/&gt;&lt;property id=&quot;20309&quot; value=&quot;-1&quot;/&gt;&lt;/object&gt;&lt;object type=&quot;3&quot; unique_id=&quot;51315&quot;&gt;&lt;property id=&quot;20148&quot; value=&quot;5&quot;/&gt;&lt;property id=&quot;20300&quot; value=&quot;Slide 23 - &amp;quot;Using Code Snippets&amp;quot;&quot;/&gt;&lt;property id=&quot;20307&quot; value=&quot;475&quot;/&gt;&lt;property id=&quot;20309&quot; value=&quot;-1&quot;/&gt;&lt;/object&gt;&lt;object type=&quot;3&quot; unique_id=&quot;51316&quot;&gt;&lt;property id=&quot;20148&quot; value=&quot;5&quot;/&gt;&lt;property id=&quot;20300&quot; value=&quot;Slide 25 - &amp;quot;Practice&amp;quot;&quot;/&gt;&lt;property id=&quot;20307&quot; value=&quot;467&quot;/&gt;&lt;property id=&quot;20309&quot; value=&quot;-1&quot;/&gt;&lt;/object&gt;&lt;object type=&quot;3&quot; unique_id=&quot;51317&quot;&gt;&lt;property id=&quot;20148&quot; value=&quot;5&quot;/&gt;&lt;property id=&quot;20300&quot; value=&quot;Slide 26 - &amp;quot;Beyond SAS Studio Programming&amp;quot;&quot;/&gt;&lt;property id=&quot;20307&quot; value=&quot;327&quot;/&gt;&lt;property id=&quot;20309&quot; value=&quot;-1&quot;/&gt;&lt;/object&gt;&lt;/object&gt;&lt;object type=&quot;8&quot; unique_id=&quot;10445&quot;&gt;&lt;/object&gt;&lt;object type=&quot;10&quot; unique_id=&quot;51400&quot;&gt;&lt;object type=&quot;11&quot; unique_id=&quot;51401&quot;&gt;&lt;/object&gt;&lt;object type=&quot;12&quot; unique_id=&quot;51403&quot;&gt;&lt;/object&gt;&lt;/object&gt;&lt;object type=&quot;4&quot; unique_id=&quot;51402&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7908158A-AAFE-4810-A03E-E25E8C29B1CC}_6.png&quot;/&gt;&lt;left val=&quot;430&quot;/&gt;&lt;top val=&quot;498&quot;/&gt;&lt;width val=&quot;98&quot;/&gt;&lt;height val=&quot;28&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EFD2E86F-F051-4A08-A6FC-DEB33F68D0BF}&quot;/&gt;&lt;isInvalidForFieldText val=&quot;1&quot;/&gt;&lt;Image&gt;&lt;filename val=&quot;C:\Users\debayo\AppData\Local\Temp\PR\data\asimages\{EFD2E86F-F051-4A08-A6FC-DEB33F68D0BF}_6_S.png&quot;/&gt;&lt;left val=&quot;86&quot;/&gt;&lt;top val=&quot;147&quot;/&gt;&lt;width val=&quot;186&quot;/&gt;&lt;height val=&quot;137&quot;/&gt;&lt;hasText val=&quot;0&quot;/&gt;&lt;/Image&gt;&lt;Image&gt;&lt;filename val=&quot;C:\Users\debayo\AppData\Local\Temp\PR\data\asimages\{EFD2E86F-F051-4A08-A6FC-DEB33F68D0BF}_6_T.png&quot;/&gt;&lt;left val=&quot;86&quot;/&gt;&lt;top val=&quot;147&quot;/&gt;&lt;width val=&quot;186&quot;/&gt;&lt;height val=&quot;137&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2"/>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D17F183E-1E1B-4444-9443-3337F8747976}_7.png&quot;/&gt;&lt;left val=&quot;-1&quot;/&gt;&lt;top val=&quot;21&quot;/&gt;&lt;width val=&quot;962&quot;/&gt;&lt;height val=&quot;91&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496FBF86-CC8E-4284-AD07-9908703013BD}_7.png&quot;/&gt;&lt;left val=&quot;157&quot;/&gt;&lt;top val=&quot;103&quot;/&gt;&lt;width val=&quot;645&quot;/&gt;&lt;height val=&quot;371&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CFF5BB2B-570B-4472-B39D-604234660514}&quot;/&gt;&lt;isInvalidForFieldText val=&quot;1&quot;/&gt;&lt;Image&gt;&lt;filename val=&quot;C:\Users\debayo\AppData\Local\Temp\PR\data\asimages\{CFF5BB2B-570B-4472-B39D-604234660514}_8_S.png&quot;/&gt;&lt;left val=&quot;394&quot;/&gt;&lt;top val=&quot;121&quot;/&gt;&lt;width val=&quot;136&quot;/&gt;&lt;height val=&quot;104&quot;/&gt;&lt;hasText val=&quot;0&quot;/&gt;&lt;/Image&gt;&lt;Image&gt;&lt;filename val=&quot;C:\Users\debayo\AppData\Local\Temp\PR\data\asimages\{CFF5BB2B-570B-4472-B39D-604234660514}_8_T.png&quot;/&gt;&lt;left val=&quot;394&quot;/&gt;&lt;top val=&quot;121&quot;/&gt;&lt;width val=&quot;136&quot;/&gt;&lt;height val=&quot;104&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C8AC0403-F277-4DFF-8D0D-8255C99C2664}_8.png&quot;/&gt;&lt;left val=&quot;65&quot;/&gt;&lt;top val=&quot;8&quot;/&gt;&lt;width val=&quot;829&quot;/&gt;&lt;height val=&quot;80&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0&quot;/&gt;&lt;lineCharCount val=&quot;20&quot;/&gt;&lt;lineCharCount val=&quot;20&quot;/&gt;&lt;lineCharCount val=&quot;12&quot;/&gt;&lt;lineCharCount val=&quot;10&quot;/&gt;&lt;/TableIndex&gt;&lt;/ShapeTextInfo&gt;"/>
  <p:tag name="HTML_SHAPEINFO" val="&lt;ThreeDShapeInfo&gt;&lt;uuid val=&quot;&quot;/&gt;&lt;isInvalidForFieldText val=&quot;0&quot;/&gt;&lt;Image&gt;&lt;filename val=&quot;C:\Users\debayo\AppData\Local\Temp\PR\data\asimages\{5F82E654-71A0-4525-830C-5EF7FF96F559}_8.png&quot;/&gt;&lt;left val=&quot;619&quot;/&gt;&lt;top val=&quot;115&quot;/&gt;&lt;width val=&quot;312&quot;/&gt;&lt;height val=&quot;244&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9D04A5F-D4DE-4F5E-8D10-1DF9855E61DB}&quot;/&gt;&lt;isInvalidForFieldText val=&quot;1&quot;/&gt;&lt;Image&gt;&lt;filename val=&quot;C:\Users\debayo\AppData\Local\Temp\PR\data\asimages\{69D04A5F-D4DE-4F5E-8D10-1DF9855E61DB}_8_S.png&quot;/&gt;&lt;left val=&quot;620&quot;/&gt;&lt;top val=&quot;343&quot;/&gt;&lt;width val=&quot;86&quot;/&gt;&lt;height val=&quot;93&quot;/&gt;&lt;hasText val=&quot;0&quot;/&gt;&lt;/Image&gt;&lt;Image&gt;&lt;filename val=&quot;C:\Users\debayo\AppData\Local\Temp\PR\data\asimages\{69D04A5F-D4DE-4F5E-8D10-1DF9855E61DB}_8_T.png&quot;/&gt;&lt;left val=&quot;620&quot;/&gt;&lt;top val=&quot;343&quot;/&gt;&lt;width val=&quot;86&quot;/&gt;&lt;height val=&quot;93&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0074BA-6992-41A3-91A3-52A5609C1582}&quot;/&gt;&lt;isInvalidForFieldText val=&quot;0&quot;/&gt;&lt;Image&gt;&lt;filename val=&quot;C:\Users\debayo\AppData\Local\Temp\PR\data\asimages\{350074BA-6992-41A3-91A3-52A5609C1582}_8.png&quot;/&gt;&lt;left val=&quot;74&quot;/&gt;&lt;top val=&quot;108&quot;/&gt;&lt;width val=&quot;211&quot;/&gt;&lt;height val=&quot;234&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D086B335-C95E-4AD2-A8EF-0B1708CE595E}&quot;/&gt;&lt;isInvalidForFieldText val=&quot;1&quot;/&gt;&lt;Image&gt;&lt;filename val=&quot;C:\Users\debayo\AppData\Local\Temp\PR\data\asimages\{D086B335-C95E-4AD2-A8EF-0B1708CE595E}_8_S.png&quot;/&gt;&lt;left val=&quot;469&quot;/&gt;&lt;top val=&quot;178&quot;/&gt;&lt;width val=&quot;119&quot;/&gt;&lt;height val=&quot;110&quot;/&gt;&lt;hasText val=&quot;0&quot;/&gt;&lt;/Image&gt;&lt;Image&gt;&lt;filename val=&quot;C:\Users\debayo\AppData\Local\Temp\PR\data\asimages\{D086B335-C95E-4AD2-A8EF-0B1708CE595E}_8_T.png&quot;/&gt;&lt;left val=&quot;469&quot;/&gt;&lt;top val=&quot;178&quot;/&gt;&lt;width val=&quot;119&quot;/&gt;&lt;height val=&quot;110&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68F8018-AB7D-485A-B922-4DCCB4525840}&quot;/&gt;&lt;isInvalidForFieldText val=&quot;1&quot;/&gt;&lt;Image&gt;&lt;filename val=&quot;C:\Users\debayo\AppData\Local\Temp\PR\data\asimages\{668F8018-AB7D-485A-B922-4DCCB4525840}_8_S.png&quot;/&gt;&lt;left val=&quot;247&quot;/&gt;&lt;top val=&quot;145&quot;/&gt;&lt;width val=&quot;138&quot;/&gt;&lt;height val=&quot;87&quot;/&gt;&lt;hasText val=&quot;0&quot;/&gt;&lt;/Image&gt;&lt;Image&gt;&lt;filename val=&quot;C:\Users\debayo\AppData\Local\Temp\PR\data\asimages\{668F8018-AB7D-485A-B922-4DCCB4525840}_8_T.png&quot;/&gt;&lt;left val=&quot;247&quot;/&gt;&lt;top val=&quot;145&quot;/&gt;&lt;width val=&quot;138&quot;/&gt;&lt;height val=&quot;87&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C5E5ECAA-87BE-48D5-B587-C207C45A6A17}&quot;/&gt;&lt;isInvalidForFieldText val=&quot;0&quot;/&gt;&lt;Image&gt;&lt;filename val=&quot;C:\Users\debayo\AppData\Local\Temp\PR\data\asimages\{C5E5ECAA-87BE-48D5-B587-C207C45A6A17}_8.png&quot;/&gt;&lt;left val=&quot;251&quot;/&gt;&lt;top val=&quot;226&quot;/&gt;&lt;width val=&quot;66&quot;/&gt;&lt;height val=&quot;67&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B2CE0EB4-662C-405D-BD3F-41B12532079F}_9.png&quot;/&gt;&lt;left val=&quot;357&quot;/&gt;&lt;top val=&quot;185&quot;/&gt;&lt;width val=&quot;603&quot;/&gt;&lt;height val=&quot;91&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0663A276-C71D-4A2C-9A90-5F856511AB38}&quot;/&gt;&lt;isInvalidForFieldText val=&quot;1&quot;/&gt;&lt;Image&gt;&lt;filename val=&quot;C:\Users\debayo\AppData\Local\Temp\PR\data\asimages\{0663A276-C71D-4A2C-9A90-5F856511AB38}_9_S.png&quot;/&gt;&lt;left val=&quot;221&quot;/&gt;&lt;top val=&quot;133&quot;/&gt;&lt;width val=&quot;141&quot;/&gt;&lt;height val=&quot;152&quot;/&gt;&lt;hasText val=&quot;0&quot;/&gt;&lt;/Image&gt;&lt;Image&gt;&lt;filename val=&quot;C:\Users\debayo\AppData\Local\Temp\PR\data\asimages\{0663A276-C71D-4A2C-9A90-5F856511AB38}_9_T.png&quot;/&gt;&lt;left val=&quot;221&quot;/&gt;&lt;top val=&quot;133&quot;/&gt;&lt;width val=&quot;141&quot;/&gt;&lt;height val=&quot;152&quot;/&gt;&lt;hasText val=&quot;1&quot;/&gt;&lt;/Image&gt;&lt;/ThreeDShape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5&quot;/&gt;&lt;lineCharCount val=&quot;42&quot;/&gt;&lt;lineCharCount val=&quot;30&quot;/&gt;&lt;/TableIndex&gt;&lt;/ShapeTextInfo&gt;"/>
  <p:tag name="HTML_SHAPEINFO" val="&lt;ThreeDShapeInfo&gt;&lt;uuid val=&quot;&quot;/&gt;&lt;isInvalidForFieldText val=&quot;0&quot;/&gt;&lt;Image&gt;&lt;filename val=&quot;C:\Users\debayo\AppData\Local\Temp\PR\data\asimages\{4CA27038-8423-4E9B-ABDA-81D1AB16EF26}_9.png&quot;/&gt;&lt;left val=&quot;368&quot;/&gt;&lt;top val=&quot;261&quot;/&gt;&lt;width val=&quot;462&quot;/&gt;&lt;height val=&quot;109&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 name="HTML_SHAPEINFO" val="&lt;ThreeDShapeInfo&gt;&lt;uuid val=&quot;&quot;/&gt;&lt;isInvalidForFieldText val=&quot;0&quot;/&gt;&lt;Image&gt;&lt;filename val=&quot;C:\Users\debayo\AppData\Local\Temp\PR\data\asimages\{A048B1EB-EB43-4804-97E2-E1B7E520C5E9}_10.png&quot;/&gt;&lt;left val=&quot;65&quot;/&gt;&lt;top val=&quot;8&quot;/&gt;&lt;width val=&quot;829&quot;/&gt;&lt;height val=&quot;80&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4ED355-FB2D-430B-95EC-CD3A4AB8459A}&quot;/&gt;&lt;isInvalidForFieldText val=&quot;0&quot;/&gt;&lt;Image&gt;&lt;filename val=&quot;C:\Users\debayo\AppData\Local\Temp\PR\data\asimages\{354ED355-FB2D-430B-95EC-CD3A4AB8459A}_10.png&quot;/&gt;&lt;left val=&quot;98&quot;/&gt;&lt;top val=&quot;126&quot;/&gt;&lt;width val=&quot;763&quot;/&gt;&lt;height val=&quot;28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quot;/&gt;&lt;isInvalidForFieldText val=&quot;0&quot;/&gt;&lt;Image&gt;&lt;filename val=&quot;C:\Users\debayo\AppData\Local\Temp\PR\data\asimages\{CF84EA5A-5166-4DD6-9C48-F3E624CC3346}_11.png&quot;/&gt;&lt;left val=&quot;65&quot;/&gt;&lt;top val=&quot;8&quot;/&gt;&lt;width val=&quot;829&quot;/&gt;&lt;height val=&quot;80&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78D4E51-449B-41E5-BD7E-185F6E97F48F}&quot;/&gt;&lt;isInvalidForFieldText val=&quot;0&quot;/&gt;&lt;Image&gt;&lt;filename val=&quot;C:\Users\debayo\AppData\Local\Temp\PR\data\asimages\{378D4E51-449B-41E5-BD7E-185F6E97F48F}_11.png&quot;/&gt;&lt;left val=&quot;357&quot;/&gt;&lt;top val=&quot;202&quot;/&gt;&lt;width val=&quot;439&quot;/&gt;&lt;height val=&quot;220&quot;/&gt;&lt;hasText val=&quot;1&quot;/&gt;&lt;/Image&gt;&lt;/ThreeDShapeInfo&gt;"/>
</p:tagLst>
</file>

<file path=ppt/tags/tag1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C2C60687-7ED6-4E76-AF13-C0C545161938}&quot;/&gt;&lt;isInvalidForFieldText val=&quot;0&quot;/&gt;&lt;Image&gt;&lt;filename val=&quot;C:\Users\debayo\AppData\Local\Temp\PR\data\asimages\{C2C60687-7ED6-4E76-AF13-C0C545161938}_11.png&quot;/&gt;&lt;left val=&quot;202&quot;/&gt;&lt;top val=&quot;169&quot;/&gt;&lt;width val=&quot;67&quot;/&gt;&lt;height val=&quot;68&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338D1A6-289B-4A39-A7C4-38256185B0CF}&quot;/&gt;&lt;isInvalidForFieldText val=&quot;1&quot;/&gt;&lt;Image&gt;&lt;filename val=&quot;C:\Users\debayo\AppData\Local\Temp\PR\data\asimages\{A338D1A6-289B-4A39-A7C4-38256185B0CF}_11_S.png&quot;/&gt;&lt;left val=&quot;142&quot;/&gt;&lt;top val=&quot;120&quot;/&gt;&lt;width val=&quot;186&quot;/&gt;&lt;height val=&quot;145&quot;/&gt;&lt;hasText val=&quot;0&quot;/&gt;&lt;/Image&gt;&lt;Image&gt;&lt;filename val=&quot;C:\Users\debayo\AppData\Local\Temp\PR\data\asimages\{A338D1A6-289B-4A39-A7C4-38256185B0CF}_11_T.png&quot;/&gt;&lt;left val=&quot;142&quot;/&gt;&lt;top val=&quot;120&quot;/&gt;&lt;width val=&quot;186&quot;/&gt;&lt;height val=&quot;14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SLIDETYPE" val="Activity"/>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debayo\AppData\Local\Temp\PR\data\asimages\{494EC59A-F89D-4E07-A69E-38EFF056E486}_12.png&quot;/&gt;&lt;left val=&quot;65&quot;/&gt;&lt;top val=&quot;8&quot;/&gt;&lt;width val=&quot;829&quot;/&gt;&lt;height val=&quot;80&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22F65FD5-24EF-4D62-959B-FF17F4A7875E}_12.png&quot;/&gt;&lt;left val=&quot;430&quot;/&gt;&lt;top val=&quot;498&quot;/&gt;&lt;width val=&quot;98&quot;/&gt;&lt;height val=&quot;28&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2&quot;/&gt;&lt;lineCharCount val=&quot;27&quot;/&gt;&lt;lineCharCount val=&quot;75&quot;/&gt;&lt;lineCharCount val=&quot;70&quot;/&gt;&lt;lineCharCount val=&quot;39&quot;/&gt;&lt;lineCharCount val=&quot;45&quot;/&gt;&lt;lineCharCount val=&quot;60&quot;/&gt;&lt;lineCharCount val=&quot;45&quot;/&gt;&lt;/TableIndex&gt;&lt;/ShapeTextInfo&gt;"/>
  <p:tag name="HTML_SHAPEINFO" val="&lt;ThreeDShapeInfo&gt;&lt;uuid val=&quot;&quot;/&gt;&lt;isInvalidForFieldText val=&quot;0&quot;/&gt;&lt;Image&gt;&lt;filename val=&quot;C:\Users\debayo\AppData\Local\Temp\PR\data\asimages\{50869F67-3C93-4127-AF84-717EFBDD01FF}_12.png&quot;/&gt;&lt;left val=&quot;49&quot;/&gt;&lt;top val=&quot;75&quot;/&gt;&lt;width val=&quot;856&quot;/&gt;&lt;height val=&quot;391&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SLIDETYPE" val="Poll_Setup"/>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debayo\AppData\Local\Temp\PR\data\asimages\{11AF59A9-0494-49EC-A919-7C747CBD5E31}_13.png&quot;/&gt;&lt;left val=&quot;65&quot;/&gt;&lt;top val=&quot;8&quot;/&gt;&lt;width val=&quot;829&quot;/&gt;&lt;height val=&quot;80&quot;/&gt;&lt;hasText val=&quot;1&quot;/&gt;&lt;/Image&gt;&lt;/ThreeDShape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2&quot;/&gt;&lt;lineCharCount val=&quot;17&quot;/&gt;&lt;lineCharCount val=&quot;17&quot;/&gt;&lt;lineCharCount val=&quot;10&quot;/&gt;&lt;/TableIndex&gt;&lt;/ShapeTextInfo&gt;"/>
  <p:tag name="HTML_SHAPEINFO" val="&lt;ThreeDShapeInfo&gt;&lt;uuid val=&quot;&quot;/&gt;&lt;isInvalidForFieldText val=&quot;0&quot;/&gt;&lt;Image&gt;&lt;filename val=&quot;C:\Users\debayo\AppData\Local\Temp\PR\data\asimages\{11D04FE1-23C7-4EE8-92DC-74C76A5F1C13}_13.png&quot;/&gt;&lt;left val=&quot;594&quot;/&gt;&lt;top val=&quot;93&quot;/&gt;&lt;width val=&quot;307&quot;/&gt;&lt;height val=&quot;199&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E46C10E9-1996-4DC9-A820-BD0BC3D557A1}&quot;/&gt;&lt;isInvalidForFieldText val=&quot;1&quot;/&gt;&lt;Image&gt;&lt;filename val=&quot;C:\Users\debayo\AppData\Local\Temp\PR\data\asimages\{E46C10E9-1996-4DC9-A820-BD0BC3D557A1}_13_S.png&quot;/&gt;&lt;left val=&quot;795&quot;/&gt;&lt;top val=&quot;295&quot;/&gt;&lt;width val=&quot;87&quot;/&gt;&lt;height val=&quot;94&quot;/&gt;&lt;hasText val=&quot;0&quot;/&gt;&lt;/Image&gt;&lt;Image&gt;&lt;filename val=&quot;C:\Users\debayo\AppData\Local\Temp\PR\data\asimages\{E46C10E9-1996-4DC9-A820-BD0BC3D557A1}_13_T.png&quot;/&gt;&lt;left val=&quot;795&quot;/&gt;&lt;top val=&quot;295&quot;/&gt;&lt;width val=&quot;87&quot;/&gt;&lt;height val=&quot;94&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8EF769F8-A560-4559-813E-80C8E738676D}_1.png&quot;/&gt;&lt;left val=&quot;346&quot;/&gt;&lt;top val=&quot;518&quot;/&gt;&lt;width val=&quot;265&quot;/&gt;&lt;height val=&quot;19&quot;/&gt;&lt;hasText val=&quot;1&quot;/&gt;&lt;/Image&gt;&lt;/ThreeDShape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A66775B4-1CA9-4FA9-A08E-C8039FFAB740}_14.png&quot;/&gt;&lt;left val=&quot;65&quot;/&gt;&lt;top val=&quot;8&quot;/&gt;&lt;width val=&quot;829&quot;/&gt;&lt;height val=&quot;80&quot;/&gt;&lt;hasText val=&quot;1&quot;/&gt;&lt;/Image&gt;&lt;/ThreeDShape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6&quot;/&gt;&lt;lineCharCount val=&quot;48&quot;/&gt;&lt;lineCharCount val=&quot;1&quot;/&gt;&lt;lineCharCount val=&quot;18&quot;/&gt;&lt;lineCharCount val=&quot;17&quot;/&gt;&lt;lineCharCount val=&quot;23&quot;/&gt;&lt;lineCharCount val=&quot;35&quot;/&gt;&lt;/TableIndex&gt;&lt;/ShapeTextInfo&gt;"/>
  <p:tag name="HTML_SHAPEINFO" val="&lt;ThreeDShapeInfo&gt;&lt;uuid val=&quot;&quot;/&gt;&lt;isInvalidForFieldText val=&quot;0&quot;/&gt;&lt;Image&gt;&lt;filename val=&quot;C:\Users\debayo\AppData\Local\Temp\PR\data\asimages\{5BE66309-2A89-424A-9275-8AE2269257D3}_14.png&quot;/&gt;&lt;left val=&quot;49&quot;/&gt;&lt;top val=&quot;75&quot;/&gt;&lt;width val=&quot;845&quot;/&gt;&lt;height val=&quot;391&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 name="HTML_SHAPEINFO" val="&lt;ThreeDShapeInfo&gt;&lt;uuid val=&quot;&quot;/&gt;&lt;isInvalidForFieldText val=&quot;0&quot;/&gt;&lt;Image&gt;&lt;filename val=&quot;C:\Users\debayo\AppData\Local\Temp\PR\data\asimages\{7F92F4F8-8799-47E9-A8F1-C622049AA583}_15.png&quot;/&gt;&lt;left val=&quot;65&quot;/&gt;&lt;top val=&quot;8&quot;/&gt;&lt;width val=&quot;829&quot;/&gt;&lt;height val=&quot;80&quot;/&gt;&lt;hasText val=&quot;1&quot;/&gt;&lt;/Image&gt;&lt;/ThreeDShape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6&quot;/&gt;&lt;lineCharCount val=&quot;48&quot;/&gt;&lt;lineCharCount val=&quot;1&quot;/&gt;&lt;lineCharCount val=&quot;18&quot;/&gt;&lt;lineCharCount val=&quot;17&quot;/&gt;&lt;lineCharCount val=&quot;23&quot;/&gt;&lt;lineCharCount val=&quot;35&quot;/&gt;&lt;/TableIndex&gt;&lt;/ShapeTextInfo&gt;"/>
  <p:tag name="HTML_SHAPEINFO" val="&lt;ThreeDShapeInfo&gt;&lt;uuid val=&quot;&quot;/&gt;&lt;isInvalidForFieldText val=&quot;0&quot;/&gt;&lt;Image&gt;&lt;filename val=&quot;C:\Users\debayo\AppData\Local\Temp\PR\data\asimages\{6C3A51B3-B344-4320-BBCA-C47C79FBE948}_15.png&quot;/&gt;&lt;left val=&quot;49&quot;/&gt;&lt;top val=&quot;75&quot;/&gt;&lt;width val=&quot;845&quot;/&gt;&lt;height val=&quot;391&quot;/&gt;&lt;hasText val=&quot;1&quot;/&gt;&lt;/Image&gt;&lt;/ThreeDShape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F7A84593-B3FA-4C51-A1C8-A55198F77E97}_15.png&quot;/&gt;&lt;left val=&quot;55&quot;/&gt;&lt;top val=&quot;174&quot;/&gt;&lt;width val=&quot;35&quot;/&gt;&lt;height val=&quot;35&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AFEC9D0E-43E1-47AD-A30C-78E12C6C1792}_15.png&quot;/&gt;&lt;left val=&quot;55&quot;/&gt;&lt;top val=&quot;214&quot;/&gt;&lt;width val=&quot;35&quot;/&gt;&lt;height val=&quot;35&quot;/&gt;&lt;hasText val=&quot;1&quot;/&gt;&lt;/Image&gt;&lt;/ThreeDShape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4DD2D7F1-CFCB-41F0-951D-9390C9950AD2}_15.png&quot;/&gt;&lt;left val=&quot;55&quot;/&gt;&lt;top val=&quot;254&quot;/&gt;&lt;width val=&quot;35&quot;/&gt;&lt;height val=&quot;35&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F52B501C-D01C-493D-AF88-CFFDAB5F1686}_15.png&quot;/&gt;&lt;left val=&quot;55&quot;/&gt;&lt;top val=&quot;294&quot;/&gt;&lt;width val=&quot;35&quot;/&gt;&lt;height val=&quot;35&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SLIDETYPE" val="Demo"/>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87FD37E3-E69F-40B4-BDCB-2673DED0C348}&quot;/&gt;&lt;isInvalidForFieldText val=&quot;0&quot;/&gt;&lt;Image&gt;&lt;filename val=&quot;C:\Users\debayo\AppData\Local\Temp\PR\data\asimages\{87FD37E3-E69F-40B4-BDCB-2673DED0C348}_MtorLt.png&quot;/&gt;&lt;left val=&quot;884&quot;/&gt;&lt;top val=&quot;499&quot;/&gt;&lt;width val=&quot;56&quot;/&gt;&lt;height val=&quot;24&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32984695-5C70-4DD1-AA6C-586666492115}_16.png&quot;/&gt;&lt;left val=&quot;270&quot;/&gt;&lt;top val=&quot;145&quot;/&gt;&lt;width val=&quot;662&quot;/&gt;&lt;height val=&quot;90&quot;/&gt;&lt;hasText val=&quot;1&quot;/&gt;&lt;/Image&gt;&lt;/ThreeDShape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3&quot;/&gt;&lt;lineCharCount val=&quot;43&quot;/&gt;&lt;/TableIndex&gt;&lt;/ShapeTextInfo&gt;"/>
  <p:tag name="HTML_SHAPEINFO" val="&lt;ThreeDShapeInfo&gt;&lt;uuid val=&quot;&quot;/&gt;&lt;isInvalidForFieldText val=&quot;0&quot;/&gt;&lt;Image&gt;&lt;filename val=&quot;C:\Users\debayo\AppData\Local\Temp\PR\data\asimages\{24FDDBB1-5BD5-40CC-9B3C-B138A7F5F6E2}_16.png&quot;/&gt;&lt;left val=&quot;280&quot;/&gt;&lt;top val=&quot;274&quot;/&gt;&lt;width val=&quot;652&quot;/&gt;&lt;height val=&quot;88&quot;/&gt;&lt;hasText val=&quot;1&quot;/&gt;&lt;/Image&gt;&lt;/ThreeDShape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1F327752-390C-410B-9549-5890294128F3}_16.png&quot;/&gt;&lt;left val=&quot;430&quot;/&gt;&lt;top val=&quot;498&quot;/&gt;&lt;width val=&quot;98&quot;/&gt;&lt;height val=&quot;28&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1C07CD0B-1C37-4B1D-87E4-E31EF59EF0ED}&quot;/&gt;&lt;isInvalidForFieldText val=&quot;1&quot;/&gt;&lt;Image&gt;&lt;filename val=&quot;C:\Users\debayo\AppData\Local\Temp\PR\data\asimages\{1C07CD0B-1C37-4B1D-87E4-E31EF59EF0ED}_16_S.png&quot;/&gt;&lt;left val=&quot;124&quot;/&gt;&lt;top val=&quot;145&quot;/&gt;&lt;width val=&quot;148&quot;/&gt;&lt;height val=&quot;123&quot;/&gt;&lt;hasText val=&quot;0&quot;/&gt;&lt;/Image&gt;&lt;Image&gt;&lt;filename val=&quot;C:\Users\debayo\AppData\Local\Temp\PR\data\asimages\{1C07CD0B-1C37-4B1D-87E4-E31EF59EF0ED}_16_T.png&quot;/&gt;&lt;left val=&quot;124&quot;/&gt;&lt;top val=&quot;145&quot;/&gt;&lt;width val=&quot;148&quot;/&gt;&lt;height val=&quot;123&quot;/&gt;&lt;hasText val=&quot;1&quot;/&gt;&lt;/Image&gt;&lt;/ThreeDShapeInfo&gt;"/>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888288E7-20DD-4248-834B-02BCFEFB11D0}_17.png&quot;/&gt;&lt;left val=&quot;-1&quot;/&gt;&lt;top val=&quot;185&quot;/&gt;&lt;width val=&quot;962&quot;/&gt;&lt;height val=&quot;91&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58DE7778-5243-4FB6-B6BB-DDE61B9526EA}&quot;/&gt;&lt;isInvalidForFieldText val=&quot;1&quot;/&gt;&lt;Image&gt;&lt;filename val=&quot;C:\Users\debayo\AppData\Local\Temp\PR\data\asimages\{58DE7778-5243-4FB6-B6BB-DDE61B9526EA}_17_S.png&quot;/&gt;&lt;left val=&quot;409&quot;/&gt;&lt;top val=&quot;267&quot;/&gt;&lt;width val=&quot;149&quot;/&gt;&lt;height val=&quot;172&quot;/&gt;&lt;hasText val=&quot;0&quot;/&gt;&lt;/Image&gt;&lt;Image&gt;&lt;filename val=&quot;C:\Users\debayo\AppData\Local\Temp\PR\data\asimages\{58DE7778-5243-4FB6-B6BB-DDE61B9526EA}_17_T.png&quot;/&gt;&lt;left val=&quot;409&quot;/&gt;&lt;top val=&quot;267&quot;/&gt;&lt;width val=&quot;149&quot;/&gt;&lt;height val=&quot;172&quot;/&gt;&lt;hasText val=&quot;1&quot;/&gt;&lt;/Image&gt;&lt;/ThreeDShapeInfo&gt;"/>
</p:tagLst>
</file>

<file path=ppt/tags/tag197.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7A27FE67-0488-458F-B6E2-23BB431D9303}_18.png&quot;/&gt;&lt;left val=&quot;264&quot;/&gt;&lt;top val=&quot;186&quot;/&gt;&lt;width val=&quot;672&quot;/&gt;&lt;height val=&quot;9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2E18BAA3-BB86-4285-B61F-4688D807875C}_18.png&quot;/&gt;&lt;left val=&quot;277&quot;/&gt;&lt;top val=&quot;261&quot;/&gt;&lt;width val=&quot;662&quot;/&gt;&lt;height val=&quot;5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debayo\AppData\Local\Temp\PR\data\asimages\{ED670EA7-0E98-48D3-8517-617765E92FB1}_1.png&quot;/&gt;&lt;left val=&quot;437&quot;/&gt;&lt;top val=&quot;498&quot;/&gt;&lt;width val=&quot;84&quot;/&gt;&lt;height val=&quot;27&quot;/&gt;&lt;hasText val=&quot;1&quot;/&gt;&lt;/Image&gt;&lt;/ThreeDShape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892EEBFD-3F27-406E-A101-4F474CCF3072}_18.png&quot;/&gt;&lt;left val=&quot;430&quot;/&gt;&lt;top val=&quot;498&quot;/&gt;&lt;width val=&quot;98&quot;/&gt;&lt;height val=&quot;28&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3234EAC-0E5F-4320-A59D-54D204E47E00}&quot;/&gt;&lt;isInvalidForFieldText val=&quot;1&quot;/&gt;&lt;Image&gt;&lt;filename val=&quot;C:\Users\debayo\AppData\Local\Temp\PR\data\asimages\{A3234EAC-0E5F-4320-A59D-54D204E47E00}_18_S.png&quot;/&gt;&lt;left val=&quot;86&quot;/&gt;&lt;top val=&quot;147&quot;/&gt;&lt;width val=&quot;186&quot;/&gt;&lt;height val=&quot;137&quot;/&gt;&lt;hasText val=&quot;0&quot;/&gt;&lt;/Image&gt;&lt;Image&gt;&lt;filename val=&quot;C:\Users\debayo\AppData\Local\Temp\PR\data\asimages\{A3234EAC-0E5F-4320-A59D-54D204E47E00}_18_T.png&quot;/&gt;&lt;left val=&quot;86&quot;/&gt;&lt;top val=&quot;147&quot;/&gt;&lt;width val=&quot;186&quot;/&gt;&lt;height val=&quot;137&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3"/>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D09D06F2-5AAD-4555-B6D8-79F5B010F7BE}_19.png&quot;/&gt;&lt;left val=&quot;-1&quot;/&gt;&lt;top val=&quot;21&quot;/&gt;&lt;width val=&quot;962&quot;/&gt;&lt;height val=&quot;91&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EF5E771A-F4D7-486F-9DC5-9CA687A0FFBC}_19.png&quot;/&gt;&lt;left val=&quot;157&quot;/&gt;&lt;top val=&quot;103&quot;/&gt;&lt;width val=&quot;645&quot;/&gt;&lt;height val=&quot;371&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quot;/&gt;&lt;isInvalidForFieldText val=&quot;0&quot;/&gt;&lt;Image&gt;&lt;filename val=&quot;C:\Users\debayo\AppData\Local\Temp\PR\data\asimages\{E92CDA20-34D5-4AB4-A37F-0C6DF52A9CED}_20.png&quot;/&gt;&lt;left val=&quot;65&quot;/&gt;&lt;top val=&quot;8&quot;/&gt;&lt;width val=&quot;829&quot;/&gt;&lt;height val=&quot;80&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INFO" val="&lt;ThreeDShapeInfo&gt;&lt;uuid val=&quot;{8F37D392-DB6E-4817-9A01-0461DB5F8209}&quot;/&gt;&lt;isInvalidForFieldText val=&quot;0&quot;/&gt;&lt;Image&gt;&lt;filename val=&quot;C:\Users\debayo\AppData\Local\Temp\PR\data\asimages\{8F37D392-DB6E-4817-9A01-0461DB5F8209}_20.png&quot;/&gt;&lt;left val=&quot;165&quot;/&gt;&lt;top val=&quot;125&quot;/&gt;&lt;width val=&quot;629&quot;/&gt;&lt;height val=&quot;245&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debayo\AppData\Local\Temp\PR\data\asimages\{F9E30E62-D106-44FE-A222-17F83797EDAE}_21.png&quot;/&gt;&lt;left val=&quot;65&quot;/&gt;&lt;top val=&quot;8&quot;/&gt;&lt;width val=&quot;829&quot;/&gt;&lt;height val=&quot;80&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46&quot;/&gt;&lt;lineCharCount val=&quot;69&quot;/&gt;&lt;lineCharCount val=&quot;48&quot;/&gt;&lt;lineCharCount val=&quot;49&quot;/&gt;&lt;lineCharCount val=&quot;57&quot;/&gt;&lt;lineCharCount val=&quot;74&quot;/&gt;&lt;/TableIndex&gt;&lt;/ShapeTextInfo&gt;"/>
  <p:tag name="HTML_SHAPEINFO" val="&lt;ThreeDShapeInfo&gt;&lt;uuid val=&quot;&quot;/&gt;&lt;isInvalidForFieldText val=&quot;0&quot;/&gt;&lt;Image&gt;&lt;filename val=&quot;C:\Users\debayo\AppData\Local\Temp\PR\data\asimages\{F7AAA9C9-A24B-4C1D-B5C6-39A5576917F2}_21.png&quot;/&gt;&lt;left val=&quot;49&quot;/&gt;&lt;top val=&quot;75&quot;/&gt;&lt;width val=&quot;845&quot;/&gt;&lt;height val=&quot;391&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debayo\AppData\Local\Temp\PR\data\asimages\{939C6F78-B11B-4C95-B7FE-6DC7F54D618A}_22.png&quot;/&gt;&lt;left val=&quot;65&quot;/&gt;&lt;top val=&quot;8&quot;/&gt;&lt;width val=&quot;829&quot;/&gt;&lt;height val=&quot;80&quot;/&gt;&lt;hasText val=&quot;1&quot;/&gt;&lt;/Image&gt;&lt;/ThreeDShape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D35D225D-6557-415F-A519-6CD7282DE729}&quot;/&gt;&lt;isInvalidForFieldText val=&quot;1&quot;/&gt;&lt;Image&gt;&lt;filename val=&quot;C:\Users\debayo\AppData\Local\Temp\PR\data\asimages\{D35D225D-6557-415F-A519-6CD7282DE729}_22_S.png&quot;/&gt;&lt;left val=&quot;823&quot;/&gt;&lt;top val=&quot;365&quot;/&gt;&lt;width val=&quot;87&quot;/&gt;&lt;height val=&quot;94&quot;/&gt;&lt;hasText val=&quot;0&quot;/&gt;&lt;/Image&gt;&lt;Image&gt;&lt;filename val=&quot;C:\Users\debayo\AppData\Local\Temp\PR\data\asimages\{D35D225D-6557-415F-A519-6CD7282DE729}_22_T.png&quot;/&gt;&lt;left val=&quot;823&quot;/&gt;&lt;top val=&quot;365&quot;/&gt;&lt;width val=&quot;87&quot;/&gt;&lt;height val=&quot;94&quot;/&gt;&lt;hasText val=&quot;1&quot;/&gt;&lt;/Image&gt;&lt;/ThreeDShape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8&quot;/&gt;&lt;lineCharCount val=&quot;10&quot;/&gt;&lt;lineCharCount val=&quot;17&quot;/&gt;&lt;lineCharCount val=&quot;14&quot;/&gt;&lt;lineCharCount val=&quot;9&quot;/&gt;&lt;/TableIndex&gt;&lt;/ShapeTextInfo&gt;"/>
  <p:tag name="HTML_SHAPEINFO" val="&lt;ThreeDShapeInfo&gt;&lt;uuid val=&quot;&quot;/&gt;&lt;isInvalidForFieldText val=&quot;0&quot;/&gt;&lt;Image&gt;&lt;filename val=&quot;C:\Users\debayo\AppData\Local\Temp\PR\data\asimages\{2DD635AD-23FB-4971-8580-EF4BA450ECBE}_22.png&quot;/&gt;&lt;left val=&quot;632&quot;/&gt;&lt;top val=&quot;125&quot;/&gt;&lt;width val=&quot;278&quot;/&gt;&lt;height val=&quot;240&quot;/&gt;&lt;hasText val=&quot;1&quot;/&gt;&lt;/Image&gt;&lt;/ThreeDShapeInfo&gt;"/>
</p:tagLst>
</file>

<file path=ppt/tags/tag234.xml><?xml version="1.0" encoding="utf-8"?>
<p:tagLst xmlns:a="http://schemas.openxmlformats.org/drawingml/2006/main" xmlns:r="http://schemas.openxmlformats.org/officeDocument/2006/relationships" xmlns:p="http://schemas.openxmlformats.org/presentationml/2006/main">
  <p:tag name="SLIDETYPE" val="Demo"/>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quot;/&gt;&lt;isInvalidForFieldText val=&quot;0&quot;/&gt;&lt;Image&gt;&lt;filename val=&quot;C:\Users\debayo\AppData\Local\Temp\PR\data\asimages\{17F6E085-BB4A-4848-B0C2-FDB611044399}_23.png&quot;/&gt;&lt;left val=&quot;270&quot;/&gt;&lt;top val=&quot;145&quot;/&gt;&lt;width val=&quot;662&quot;/&gt;&lt;height val=&quot;90&quot;/&gt;&lt;hasText val=&quot;1&quot;/&gt;&lt;/Image&gt;&lt;/ThreeDShape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2&quot;/&gt;&lt;lineCharCount val=&quot;36&quot;/&gt;&lt;lineCharCount val=&quot;37&quot;/&gt;&lt;/TableIndex&gt;&lt;/ShapeTextInfo&gt;"/>
  <p:tag name="HTML_SHAPEINFO" val="&lt;ThreeDShapeInfo&gt;&lt;uuid val=&quot;&quot;/&gt;&lt;isInvalidForFieldText val=&quot;0&quot;/&gt;&lt;Image&gt;&lt;filename val=&quot;C:\Users\debayo\AppData\Local\Temp\PR\data\asimages\{7DC70594-D4D9-40DF-95EC-85B933D87EEE}_23.png&quot;/&gt;&lt;left val=&quot;280&quot;/&gt;&lt;top val=&quot;274&quot;/&gt;&lt;width val=&quot;473&quot;/&gt;&lt;height val=&quot;120&quot;/&gt;&lt;hasText val=&quot;1&quot;/&gt;&lt;/Image&gt;&lt;/ThreeDShape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BE0D913D-35B9-4E42-A520-5F7164AD68A0}_23.png&quot;/&gt;&lt;left val=&quot;430&quot;/&gt;&lt;top val=&quot;498&quot;/&gt;&lt;width val=&quot;98&quot;/&gt;&lt;height val=&quot;28&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233358C-B946-44AB-9E03-0BE1D0E99C71}&quot;/&gt;&lt;isInvalidForFieldText val=&quot;1&quot;/&gt;&lt;Image&gt;&lt;filename val=&quot;C:\Users\debayo\AppData\Local\Temp\PR\data\asimages\{6233358C-B946-44AB-9E03-0BE1D0E99C71}_23_S.png&quot;/&gt;&lt;left val=&quot;124&quot;/&gt;&lt;top val=&quot;145&quot;/&gt;&lt;width val=&quot;148&quot;/&gt;&lt;height val=&quot;123&quot;/&gt;&lt;hasText val=&quot;0&quot;/&gt;&lt;/Image&gt;&lt;Image&gt;&lt;filename val=&quot;C:\Users\debayo\AppData\Local\Temp\PR\data\asimages\{6233358C-B946-44AB-9E03-0BE1D0E99C71}_23_T.png&quot;/&gt;&lt;left val=&quot;124&quot;/&gt;&lt;top val=&quot;145&quot;/&gt;&lt;width val=&quot;148&quot;/&gt;&lt;height val=&quot;123&quot;/&gt;&lt;hasText val=&quot;1&quot;/&gt;&lt;/Image&gt;&lt;/ThreeDShapeInfo&gt;"/>
</p:tagLst>
</file>

<file path=ppt/tags/tag2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C7FC3FD7-DD25-4683-9546-0B92095FF658}_24.png&quot;/&gt;&lt;left val=&quot;-1&quot;/&gt;&lt;top val=&quot;185&quot;/&gt;&lt;width val=&quot;962&quot;/&gt;&lt;height val=&quot;91&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53BA823-F6CB-4FBE-AAB5-ED9757572B0F}&quot;/&gt;&lt;isInvalidForFieldText val=&quot;1&quot;/&gt;&lt;Image&gt;&lt;filename val=&quot;C:\Users\debayo\AppData\Local\Temp\PR\data\asimages\{A53BA823-F6CB-4FBE-AAB5-ED9757572B0F}_24_S.png&quot;/&gt;&lt;left val=&quot;409&quot;/&gt;&lt;top val=&quot;267&quot;/&gt;&lt;width val=&quot;149&quot;/&gt;&lt;height val=&quot;172&quot;/&gt;&lt;hasText val=&quot;0&quot;/&gt;&lt;/Image&gt;&lt;Image&gt;&lt;filename val=&quot;C:\Users\debayo\AppData\Local\Temp\PR\data\asimages\{A53BA823-F6CB-4FBE-AAB5-ED9757572B0F}_24_T.png&quot;/&gt;&lt;left val=&quot;409&quot;/&gt;&lt;top val=&quot;267&quot;/&gt;&lt;width val=&quot;149&quot;/&gt;&lt;height val=&quot;172&quot;/&gt;&lt;hasText val=&quot;1&quot;/&gt;&lt;/Image&gt;&lt;/ThreeDShapeInfo&gt;"/>
</p:tagLst>
</file>

<file path=ppt/tags/tag242.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33074DBB-7249-46C3-AA27-29BA1A607DF8}_25.png&quot;/&gt;&lt;left val=&quot;264&quot;/&gt;&lt;top val=&quot;186&quot;/&gt;&lt;width val=&quot;672&quot;/&gt;&lt;height val=&quot;90&quot;/&gt;&lt;hasText val=&quot;1&quot;/&gt;&lt;/Image&gt;&lt;/ThreeDShape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D5BED687-358F-4846-848F-1DFDC0400709}_25.png&quot;/&gt;&lt;left val=&quot;277&quot;/&gt;&lt;top val=&quot;261&quot;/&gt;&lt;width val=&quot;662&quot;/&gt;&lt;height val=&quot;57&quot;/&gt;&lt;hasText val=&quot;1&quot;/&gt;&lt;/Image&gt;&lt;/ThreeDShape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A9F7AE40-3B13-4AC4-B014-BA3FF3D03E56}_25.png&quot;/&gt;&lt;left val=&quot;430&quot;/&gt;&lt;top val=&quot;498&quot;/&gt;&lt;width val=&quot;98&quot;/&gt;&lt;height val=&quot;28&quot;/&gt;&lt;hasText val=&quot;1&quot;/&gt;&lt;/Image&gt;&lt;/ThreeDShape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CAB7E80E-7754-4CEC-B9D4-BEA13A7C312B}&quot;/&gt;&lt;isInvalidForFieldText val=&quot;1&quot;/&gt;&lt;Image&gt;&lt;filename val=&quot;C:\Users\debayo\AppData\Local\Temp\PR\data\asimages\{CAB7E80E-7754-4CEC-B9D4-BEA13A7C312B}_25_S.png&quot;/&gt;&lt;left val=&quot;86&quot;/&gt;&lt;top val=&quot;147&quot;/&gt;&lt;width val=&quot;186&quot;/&gt;&lt;height val=&quot;137&quot;/&gt;&lt;hasText val=&quot;0&quot;/&gt;&lt;/Image&gt;&lt;Image&gt;&lt;filename val=&quot;C:\Users\debayo\AppData\Local\Temp\PR\data\asimages\{CAB7E80E-7754-4CEC-B9D4-BEA13A7C312B}_25_T.png&quot;/&gt;&lt;left val=&quot;86&quot;/&gt;&lt;top val=&quot;147&quot;/&gt;&lt;width val=&quot;186&quot;/&gt;&lt;height val=&quot;137&quot;/&gt;&lt;hasText val=&quot;1&quot;/&gt;&lt;/Image&gt;&lt;/ThreeDShapeInfo&gt;"/>
</p:tagLst>
</file>

<file path=ppt/tags/tag2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17AB2775-93DF-4FD5-AC54-91BB6F022741}_26.png&quot;/&gt;&lt;left val=&quot;65&quot;/&gt;&lt;top val=&quot;8&quot;/&gt;&lt;width val=&quot;829&quot;/&gt;&lt;height val=&quot;80&quot;/&gt;&lt;hasText val=&quot;1&quot;/&gt;&lt;/Image&gt;&lt;/ThreeDShape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quot;/&gt;&lt;isInvalidForFieldText val=&quot;0&quot;/&gt;&lt;Image&gt;&lt;filename val=&quot;C:\Users\debayo\AppData\Local\Temp\PR\data\asimages\{4972CF90-502F-42FE-8101-0B4519B27322}_26.png&quot;/&gt;&lt;left val=&quot;65&quot;/&gt;&lt;top val=&quot;57&quot;/&gt;&lt;width val=&quot;829&quot;/&gt;&lt;height val=&quot;62&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79D440EF-314D-4C47-9F3E-E8BC7FC2002A}_26.png&quot;/&gt;&lt;left val=&quot;65&quot;/&gt;&lt;top val=&quot;116&quot;/&gt;&lt;width val=&quot;829&quot;/&gt;&lt;height val=&quot;382&quot;/&gt;&lt;hasText val=&quot;1&quot;/&gt;&lt;/Image&gt;&lt;/ThreeDShape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quot;/&gt;&lt;lineCharCount val=&quot;26&quot;/&gt;&lt;lineCharCount val=&quot;13&quot;/&gt;&lt;lineCharCount val=&quot;1&quot;/&gt;&lt;lineCharCount val=&quot;1&quot;/&gt;&lt;lineCharCount val=&quot;1&quot;/&gt;&lt;lineCharCount val=&quot;1&quot;/&gt;&lt;/TableIndex&gt;&lt;/ShapeTextInfo&gt;"/>
  <p:tag name="HTML_SHAPEINFO" val="&lt;ThreeDShapeInfo&gt;&lt;uuid val=&quot;&quot;/&gt;&lt;isInvalidForFieldText val=&quot;0&quot;/&gt;&lt;Image&gt;&lt;filename val=&quot;C:\Users\debayo\AppData\Local\Temp\PR\data\asimages\{D25D18E0-E93D-46C0-BFB7-FAFAC364DE7D}_26.png&quot;/&gt;&lt;left val=&quot;18&quot;/&gt;&lt;top val=&quot;112&quot;/&gt;&lt;width val=&quot;299&quot;/&gt;&lt;height val=&quot;363&quot;/&gt;&lt;hasText val=&quot;1&quot;/&gt;&lt;/Image&gt;&lt;/ThreeDShape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24&quot;/&gt;&lt;lineCharCount val=&quot;13&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 name="HTML_SHAPEINFO" val="&lt;ThreeDShapeInfo&gt;&lt;uuid val=&quot;&quot;/&gt;&lt;isInvalidForFieldText val=&quot;0&quot;/&gt;&lt;Image&gt;&lt;filename val=&quot;C:\Users\debayo\AppData\Local\Temp\PR\data\asimages\{8F210781-6378-4B64-8153-4E39C2DA03DF}_26.png&quot;/&gt;&lt;left val=&quot;642&quot;/&gt;&lt;top val=&quot;112&quot;/&gt;&lt;width val=&quot;299&quot;/&gt;&lt;height val=&quot;363&quot;/&gt;&lt;hasText val=&quot;1&quot;/&gt;&lt;/Image&gt;&lt;/ThreeDShape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quot;/&gt;&lt;lineCharCount val=&quot;22&quot;/&gt;&lt;lineCharCount val=&quot;11&quot;/&gt;&lt;lineCharCount val=&quot;12&quot;/&gt;&lt;/TableIndex&gt;&lt;/ShapeTextInfo&gt;"/>
  <p:tag name="HTML_SHAPEINFO" val="&lt;ThreeDShapeInfo&gt;&lt;uuid val=&quot;&quot;/&gt;&lt;isInvalidForFieldText val=&quot;0&quot;/&gt;&lt;Image&gt;&lt;filename val=&quot;C:\Users\debayo\AppData\Local\Temp\PR\data\asimages\{CB8408C1-E9AF-422D-B51F-CF9107B90263}_26.png&quot;/&gt;&lt;left val=&quot;330&quot;/&gt;&lt;top val=&quot;112&quot;/&gt;&lt;width val=&quot;298&quot;/&gt;&lt;height val=&quot;363&quot;/&gt;&lt;hasText val=&quot;1&quot;/&gt;&lt;/Image&gt;&lt;/ThreeDShape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3&quot;/&gt;&lt;lineCharCount val=&quot;24&quot;/&gt;&lt;lineCharCount val=&quot;23&quot;/&gt;&lt;/TableIndex&gt;&lt;/ShapeTextInfo&gt;"/>
  <p:tag name="HTML_SHAPEINFO" val="&lt;ThreeDShapeInfo&gt;&lt;uuid val=&quot;&quot;/&gt;&lt;isInvalidForFieldText val=&quot;0&quot;/&gt;&lt;Image&gt;&lt;filename val=&quot;C:\Users\debayo\AppData\Local\Temp\PR\data\asimages\{CA6CA3A8-3C44-4F7D-86BB-32FFDCFC76C9}_26.png&quot;/&gt;&lt;left val=&quot;661&quot;/&gt;&lt;top val=&quot;266&quot;/&gt;&lt;width val=&quot;261&quot;/&gt;&lt;height val=&quot;85&quot;/&gt;&lt;hasText val=&quot;1&quot;/&gt;&lt;/Image&gt;&lt;/ThreeDShape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9&quot;/&gt;&lt;/TableIndex&gt;&lt;/ShapeTextInfo&gt;"/>
  <p:tag name="HTML_SHAPEINFO" val="&lt;ThreeDShapeInfo&gt;&lt;uuid val=&quot;&quot;/&gt;&lt;isInvalidForFieldText val=&quot;0&quot;/&gt;&lt;Image&gt;&lt;filename val=&quot;C:\Users\debayo\AppData\Local\Temp\PR\data\asimages\{887F9011-D468-4D22-B6E5-4F12E6144567}_26.png&quot;/&gt;&lt;left val=&quot;348&quot;/&gt;&lt;top val=&quot;266&quot;/&gt;&lt;width val=&quot;261&quot;/&gt;&lt;height val=&quot;61&quot;/&gt;&lt;hasText val=&quot;1&quot;/&gt;&lt;/Image&gt;&lt;/ThreeDShape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5&quot;/&gt;&lt;lineCharCount val=&quot;24&quot;/&gt;&lt;lineCharCount val=&quot;26&quot;/&gt;&lt;lineCharCount val=&quot;9&quot;/&gt;&lt;/TableIndex&gt;&lt;/ShapeTextInfo&gt;"/>
  <p:tag name="HTML_SHAPEINFO" val="&lt;ThreeDShapeInfo&gt;&lt;uuid val=&quot;&quot;/&gt;&lt;isInvalidForFieldText val=&quot;0&quot;/&gt;&lt;Image&gt;&lt;filename val=&quot;C:\Users\debayo\AppData\Local\Temp\PR\data\asimages\{A047F823-5132-47C0-BD2C-255185F30F56}_26.png&quot;/&gt;&lt;left val=&quot;37&quot;/&gt;&lt;top val=&quot;266&quot;/&gt;&lt;width val=&quot;261&quot;/&gt;&lt;height val=&quot;112&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58D0E288-E06E-4C46-80EB-0D5041C04DBA}_6.png&quot;/&gt;&lt;left val=&quot;346&quot;/&gt;&lt;top val=&quot;518&quot;/&gt;&lt;width val=&quot;265&quot;/&gt;&lt;height val=&quot;19&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FFC3EFEA-A877-422D-A4C4-027B79795781}_5.png&quot;/&gt;&lt;left val=&quot;346&quot;/&gt;&lt;top val=&quot;518&quot;/&gt;&lt;width val=&quot;265&quot;/&gt;&lt;height val=&quot;1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23D714F5-80FB-4917-B622-93F93F757C0A}_4.png&quot;/&gt;&lt;left val=&quot;346&quot;/&gt;&lt;top val=&quot;518&quot;/&gt;&lt;width val=&quot;265&quot;/&gt;&lt;height val=&quot;1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09B42248-E383-40BA-8A07-D15A9E3720FE}_1.png&quot;/&gt;&lt;left val=&quot;346&quot;/&gt;&lt;top val=&quot;518&quot;/&gt;&lt;width val=&quot;265&quot;/&gt;&lt;height val=&quot;19&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25159AD0-0804-4FC3-A12D-C4DD2FA431B4}_1.png&quot;/&gt;&lt;left val=&quot;346&quot;/&gt;&lt;top val=&quot;518&quot;/&gt;&lt;width val=&quot;265&quot;/&gt;&lt;height val=&quot;19&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DE153BCB-2E4F-434A-A3B6-DD57792C5049}&quot;/&gt;&lt;isInvalidForFieldText val=&quot;0&quot;/&gt;&lt;Image&gt;&lt;filename val=&quot;C:\Users\debayo\AppData\Local\Temp\PR\data\asimages\{DE153BCB-2E4F-434A-A3B6-DD57792C5049}_LtOfSld1.png&quot;/&gt;&lt;left val=&quot;0&quot;/&gt;&lt;top val=&quot;149&quot;/&gt;&lt;width val=&quot;117&quot;/&gt;&lt;height val=&quot;222&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631A16-316E-4E78-B767-CA2F5B057186}&quot;/&gt;&lt;isInvalidForFieldText val=&quot;0&quot;/&gt;&lt;Image&gt;&lt;filename val=&quot;C:\Users\debayo\AppData\Local\Temp\PR\data\asimages\{E6631A16-316E-4E78-B767-CA2F5B057186}_MtorLt.png&quot;/&gt;&lt;left val=&quot;884&quot;/&gt;&lt;top val=&quot;499&quot;/&gt;&lt;width val=&quot;56&quot;/&gt;&lt;height val=&quot;24&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A669998-43C9-48AC-9F9E-C572BE5918A9}&quot;/&gt;&lt;isInvalidForFieldText val=&quot;0&quot;/&gt;&lt;Image&gt;&lt;filename val=&quot;C:\Users\debayo\AppData\Local\Temp\PR\data\asimages\{4A669998-43C9-48AC-9F9E-C572BE5918A9}_MtorLt.png&quot;/&gt;&lt;left val=&quot;884&quot;/&gt;&lt;top val=&quot;499&quot;/&gt;&lt;width val=&quot;56&quot;/&gt;&lt;height val=&quot;24&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373F4301-BBBE-417B-899A-7701C54450CD}_1.png&quot;/&gt;&lt;left val=&quot;-1&quot;/&gt;&lt;top val=&quot;21&quot;/&gt;&lt;width val=&quot;962&quot;/&gt;&lt;height val=&quot;91&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DCA662DD-75CB-418C-9C5E-65D777C1EE7E}_1.png&quot;/&gt;&lt;left val=&quot;157&quot;/&gt;&lt;top val=&quot;103&quot;/&gt;&lt;width val=&quot;645&quot;/&gt;&lt;height val=&quot;371&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1"/>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6E2154EA-C0A3-4E22-A166-D95927A3E939}_2.png&quot;/&gt;&lt;left val=&quot;-1&quot;/&gt;&lt;top val=&quot;21&quot;/&gt;&lt;width val=&quot;962&quot;/&gt;&lt;height val=&quot;91&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CC3AE7D4-2C55-418A-A09E-52227667EDBE}_2.png&quot;/&gt;&lt;left val=&quot;157&quot;/&gt;&lt;top val=&quot;103&quot;/&gt;&lt;width val=&quot;645&quot;/&gt;&lt;height val=&quot;371&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debayo\AppData\Local\Temp\PR\data\asimages\{41443A57-7748-4005-824E-BC35B7255CC3}_3.png&quot;/&gt;&lt;left val=&quot;65&quot;/&gt;&lt;top val=&quot;8&quot;/&gt;&lt;width val=&quot;829&quot;/&gt;&lt;height val=&quot;80&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debayo\AppData\Local\Temp\PR\data\asimages\{48B7A2A3-9DB8-4243-895D-F74EE9BE55C2}_1.png&quot;/&gt;&lt;left val=&quot;437&quot;/&gt;&lt;top val=&quot;498&quot;/&gt;&lt;width val=&quot;84&quot;/&gt;&lt;height val=&quot;27&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8B3D1C03-499E-45CF-8E9E-069186AC823C}&quot;/&gt;&lt;isInvalidForFieldText val=&quot;0&quot;/&gt;&lt;Image&gt;&lt;filename val=&quot;C:\Users\debayo\AppData\Local\Temp\PR\data\asimages\{8B3D1C03-499E-45CF-8E9E-069186AC823C}_3.png&quot;/&gt;&lt;left val=&quot;132&quot;/&gt;&lt;top val=&quot;279&quot;/&gt;&lt;width val=&quot;185&quot;/&gt;&lt;height val=&quot;200&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1112353-269C-4B51-AD4D-5581D2D46FA2}&quot;/&gt;&lt;isInvalidForFieldText val=&quot;0&quot;/&gt;&lt;Image&gt;&lt;filename val=&quot;C:\Users\debayo\AppData\Local\Temp\PR\data\asimages\{D1112353-269C-4B51-AD4D-5581D2D46FA2}_3.png&quot;/&gt;&lt;left val=&quot;386&quot;/&gt;&lt;top val=&quot;136&quot;/&gt;&lt;width val=&quot;187&quot;/&gt;&lt;height val=&quot;203&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2CC878D5-7B0F-4EBE-A227-1905E5D6EF8F}&quot;/&gt;&lt;isInvalidForFieldText val=&quot;1&quot;/&gt;&lt;Image&gt;&lt;filename val=&quot;C:\Users\debayo\AppData\Local\Temp\PR\data\asimages\{2CC878D5-7B0F-4EBE-A227-1905E5D6EF8F}_3_S.png&quot;/&gt;&lt;left val=&quot;263&quot;/&gt;&lt;top val=&quot;202&quot;/&gt;&lt;width val=&quot;147&quot;/&gt;&lt;height val=&quot;69&quot;/&gt;&lt;hasText val=&quot;0&quot;/&gt;&lt;/Image&gt;&lt;Image&gt;&lt;filename val=&quot;C:\Users\debayo\AppData\Local\Temp\PR\data\asimages\{2CC878D5-7B0F-4EBE-A227-1905E5D6EF8F}_3_T.png&quot;/&gt;&lt;left val=&quot;263&quot;/&gt;&lt;top val=&quot;202&quot;/&gt;&lt;width val=&quot;147&quot;/&gt;&lt;height val=&quot;69&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877D5180-BA16-442B-825D-BF4009D95061}&quot;/&gt;&lt;isInvalidForFieldText val=&quot;0&quot;/&gt;&lt;Image&gt;&lt;filename val=&quot;C:\Users\debayo\AppData\Local\Temp\PR\data\asimages\{877D5180-BA16-442B-825D-BF4009D95061}_3.png&quot;/&gt;&lt;left val=&quot;651&quot;/&gt;&lt;top val=&quot;304&quot;/&gt;&lt;width val=&quot;173&quot;/&gt;&lt;height val=&quot;145&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037C22A8-DBFE-4E74-B091-2745DF67776B}&quot;/&gt;&lt;isInvalidForFieldText val=&quot;1&quot;/&gt;&lt;Image&gt;&lt;filename val=&quot;C:\Users\debayo\AppData\Local\Temp\PR\data\asimages\{037C22A8-DBFE-4E74-B091-2745DF67776B}_3_S.png&quot;/&gt;&lt;left val=&quot;579&quot;/&gt;&lt;top val=&quot;217&quot;/&gt;&lt;width val=&quot;140&quot;/&gt;&lt;height val=&quot;69&quot;/&gt;&lt;hasText val=&quot;0&quot;/&gt;&lt;/Image&gt;&lt;Image&gt;&lt;filename val=&quot;C:\Users\debayo\AppData\Local\Temp\PR\data\asimages\{037C22A8-DBFE-4E74-B091-2745DF67776B}_3_T.png&quot;/&gt;&lt;left val=&quot;579&quot;/&gt;&lt;top val=&quot;217&quot;/&gt;&lt;width val=&quot;140&quot;/&gt;&lt;height val=&quot;69&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SLIDETYPE" val="Demo"/>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6&quot;/&gt;&lt;/TableIndex&gt;&lt;/ShapeTextInfo&gt;"/>
  <p:tag name="HTML_SHAPEINFO" val="&lt;ThreeDShapeInfo&gt;&lt;uuid val=&quot;&quot;/&gt;&lt;isInvalidForFieldText val=&quot;0&quot;/&gt;&lt;Image&gt;&lt;filename val=&quot;C:\Users\debayo\AppData\Local\Temp\PR\data\asimages\{7097B55B-4FBD-4E8D-A2E2-C344732D4460}_4.png&quot;/&gt;&lt;left val=&quot;270&quot;/&gt;&lt;top val=&quot;145&quot;/&gt;&lt;width val=&quot;662&quot;/&gt;&lt;height val=&quot;141&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2&quot;/&gt;&lt;lineCharCount val=&quot;47&quot;/&gt;&lt;/TableIndex&gt;&lt;/ShapeTextInfo&gt;"/>
  <p:tag name="HTML_SHAPEINFO" val="&lt;ThreeDShapeInfo&gt;&lt;uuid val=&quot;&quot;/&gt;&lt;isInvalidForFieldText val=&quot;0&quot;/&gt;&lt;Image&gt;&lt;filename val=&quot;C:\Users\debayo\AppData\Local\Temp\PR\data\asimages\{C0C977E9-3CB4-49C4-911D-222C21C91A15}_4.png&quot;/&gt;&lt;left val=&quot;280&quot;/&gt;&lt;top val=&quot;274&quot;/&gt;&lt;width val=&quot;652&quot;/&gt;&lt;height val=&quot;88&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B99A9CE0-ADF8-4A30-AD73-E269F3EBDD8C}_4.png&quot;/&gt;&lt;left val=&quot;430&quot;/&gt;&lt;top val=&quot;498&quot;/&gt;&lt;width val=&quot;98&quot;/&gt;&lt;height val=&quot;28&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9F8F277-316C-4A42-A494-21D2BCCC50A8}&quot;/&gt;&lt;isInvalidForFieldText val=&quot;1&quot;/&gt;&lt;Image&gt;&lt;filename val=&quot;C:\Users\debayo\AppData\Local\Temp\PR\data\asimages\{69F8F277-316C-4A42-A494-21D2BCCC50A8}_4_S.png&quot;/&gt;&lt;left val=&quot;124&quot;/&gt;&lt;top val=&quot;145&quot;/&gt;&lt;width val=&quot;148&quot;/&gt;&lt;height val=&quot;123&quot;/&gt;&lt;hasText val=&quot;0&quot;/&gt;&lt;/Image&gt;&lt;Image&gt;&lt;filename val=&quot;C:\Users\debayo\AppData\Local\Temp\PR\data\asimages\{69F8F277-316C-4A42-A494-21D2BCCC50A8}_4_T.png&quot;/&gt;&lt;left val=&quot;124&quot;/&gt;&lt;top val=&quot;145&quot;/&gt;&lt;width val=&quot;148&quot;/&gt;&lt;height val=&quot;123&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88F51338-50F1-47D7-BB5A-C710E3E0DEE5}_5.png&quot;/&gt;&lt;left val=&quot;-1&quot;/&gt;&lt;top val=&quot;185&quot;/&gt;&lt;width val=&quot;962&quot;/&gt;&lt;height val=&quot;91&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F6B20A44-C715-435B-868B-E08EF940414E}&quot;/&gt;&lt;isInvalidForFieldText val=&quot;1&quot;/&gt;&lt;Image&gt;&lt;filename val=&quot;C:\Users\debayo\AppData\Local\Temp\PR\data\asimages\{F6B20A44-C715-435B-868B-E08EF940414E}_5_S.png&quot;/&gt;&lt;left val=&quot;409&quot;/&gt;&lt;top val=&quot;267&quot;/&gt;&lt;width val=&quot;149&quot;/&gt;&lt;height val=&quot;172&quot;/&gt;&lt;hasText val=&quot;0&quot;/&gt;&lt;/Image&gt;&lt;Image&gt;&lt;filename val=&quot;C:\Users\debayo\AppData\Local\Temp\PR\data\asimages\{F6B20A44-C715-435B-868B-E08EF940414E}_5_T.png&quot;/&gt;&lt;left val=&quot;409&quot;/&gt;&lt;top val=&quot;267&quot;/&gt;&lt;width val=&quot;149&quot;/&gt;&lt;height val=&quot;172&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CF609C0B-F418-472A-9C90-E0752BE314D9}_6.png&quot;/&gt;&lt;left val=&quot;264&quot;/&gt;&lt;top val=&quot;186&quot;/&gt;&lt;width val=&quot;672&quot;/&gt;&lt;height val=&quot;90&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B9887D23-0FF1-4B20-AB21-7A0E7551F727}_6.png&quot;/&gt;&lt;left val=&quot;277&quot;/&gt;&lt;top val=&quot;261&quot;/&gt;&lt;width val=&quot;662&quot;/&gt;&lt;height val=&quot;57&quot;/&gt;&lt;hasText val=&quot;1&quot;/&gt;&lt;/Image&gt;&lt;/ThreeDShape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CDS_16x9_2019</Template>
  <TotalTime>25179</TotalTime>
  <Words>987</Words>
  <Application>Microsoft Macintosh PowerPoint</Application>
  <PresentationFormat>On-screen Show (16:9)</PresentationFormat>
  <Paragraphs>129</Paragraphs>
  <Slides>27</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Calibri</vt:lpstr>
      <vt:lpstr>Arial</vt:lpstr>
      <vt:lpstr>Wingdings</vt:lpstr>
      <vt:lpstr>Calibri Light</vt:lpstr>
      <vt:lpstr>Times New Roman</vt:lpstr>
      <vt:lpstr>SAS</vt:lpstr>
      <vt:lpstr>1_SAS</vt:lpstr>
      <vt:lpstr>Lesson 2:  Generating Code in SAS® Studio</vt:lpstr>
      <vt:lpstr>Lesson 2:  Generating Code in SAS® Studio</vt:lpstr>
      <vt:lpstr>Exploring Data</vt:lpstr>
      <vt:lpstr>Opening SAS Studio  and Viewing Data</vt:lpstr>
      <vt:lpstr>Questions?</vt:lpstr>
      <vt:lpstr>Practice</vt:lpstr>
      <vt:lpstr>Lesson 2:  Generating Code in SAS® Studio</vt:lpstr>
      <vt:lpstr>What Are Tasks and Utilities?</vt:lpstr>
      <vt:lpstr>Discussion</vt:lpstr>
      <vt:lpstr>Utilities</vt:lpstr>
      <vt:lpstr>Saving Tasks and Utilities</vt:lpstr>
      <vt:lpstr>2.01 Activity</vt:lpstr>
      <vt:lpstr>2.01 Activity – Correct Answer</vt:lpstr>
      <vt:lpstr>2.02 Multiple Answer Question</vt:lpstr>
      <vt:lpstr>2.02 Multiple Answer Question – Correct Answers</vt:lpstr>
      <vt:lpstr>Using the Bar Chart Task</vt:lpstr>
      <vt:lpstr>Questions?</vt:lpstr>
      <vt:lpstr>Practice</vt:lpstr>
      <vt:lpstr>Lesson 2:  Generating Code in SAS® Studio</vt:lpstr>
      <vt:lpstr>What Is a Snippet?</vt:lpstr>
      <vt:lpstr>2.03 Activity</vt:lpstr>
      <vt:lpstr>PowerPoint Presentation</vt:lpstr>
      <vt:lpstr>2.03 Activity – Correct Answer</vt:lpstr>
      <vt:lpstr>Using Code Snippets</vt:lpstr>
      <vt:lpstr>Questions?</vt:lpstr>
      <vt:lpstr>Practice</vt:lpstr>
      <vt:lpstr>Beyond SAS Studio Programming</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Creating Graphs.</dc:title>
  <dc:creator>Rick Cornell</dc:creator>
  <cp:lastModifiedBy>Don Koch</cp:lastModifiedBy>
  <cp:revision>419</cp:revision>
  <dcterms:created xsi:type="dcterms:W3CDTF">2014-02-19T20:06:33Z</dcterms:created>
  <dcterms:modified xsi:type="dcterms:W3CDTF">2021-03-23T13:35:11Z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D129C0B1-A962-4A13-93EA-3EE4AE38C9F5</vt:lpwstr>
  </property>
  <property fmtid="{D5CDD505-2E9C-101B-9397-08002B2CF9AE}" pid="3" name="ArticulatePath">
    <vt:lpwstr>Generating Code in SAS(R) Studio</vt:lpwstr>
  </property>
</Properties>
</file>