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4.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6.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7.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9.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0.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1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3.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4.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7.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8.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9.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20.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2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2.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3.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25.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26.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27.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28.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29.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30.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31.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32.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33.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34.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35.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36.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37.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38.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39.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40.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41.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42.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43.xml" ContentType="application/vnd.openxmlformats-officedocument.presentationml.notesSlide+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6876" r:id="rId1"/>
    <p:sldMasterId id="2147486900" r:id="rId2"/>
  </p:sldMasterIdLst>
  <p:notesMasterIdLst>
    <p:notesMasterId r:id="rId47"/>
  </p:notesMasterIdLst>
  <p:handoutMasterIdLst>
    <p:handoutMasterId r:id="rId48"/>
  </p:handoutMasterIdLst>
  <p:sldIdLst>
    <p:sldId id="283" r:id="rId3"/>
    <p:sldId id="676" r:id="rId4"/>
    <p:sldId id="663" r:id="rId5"/>
    <p:sldId id="666" r:id="rId6"/>
    <p:sldId id="364" r:id="rId7"/>
    <p:sldId id="611" r:id="rId8"/>
    <p:sldId id="652" r:id="rId9"/>
    <p:sldId id="667" r:id="rId10"/>
    <p:sldId id="668" r:id="rId11"/>
    <p:sldId id="669" r:id="rId12"/>
    <p:sldId id="278" r:id="rId13"/>
    <p:sldId id="670" r:id="rId14"/>
    <p:sldId id="645" r:id="rId15"/>
    <p:sldId id="616" r:id="rId16"/>
    <p:sldId id="617" r:id="rId17"/>
    <p:sldId id="473" r:id="rId18"/>
    <p:sldId id="618" r:id="rId19"/>
    <p:sldId id="619" r:id="rId20"/>
    <p:sldId id="256" r:id="rId21"/>
    <p:sldId id="673" r:id="rId22"/>
    <p:sldId id="546" r:id="rId23"/>
    <p:sldId id="636" r:id="rId24"/>
    <p:sldId id="677" r:id="rId25"/>
    <p:sldId id="671" r:id="rId26"/>
    <p:sldId id="675" r:id="rId27"/>
    <p:sldId id="679" r:id="rId28"/>
    <p:sldId id="638" r:id="rId29"/>
    <p:sldId id="279" r:id="rId30"/>
    <p:sldId id="678" r:id="rId31"/>
    <p:sldId id="656" r:id="rId32"/>
    <p:sldId id="657" r:id="rId33"/>
    <p:sldId id="623" r:id="rId34"/>
    <p:sldId id="624" r:id="rId35"/>
    <p:sldId id="389" r:id="rId36"/>
    <p:sldId id="658" r:id="rId37"/>
    <p:sldId id="625" r:id="rId38"/>
    <p:sldId id="626" r:id="rId39"/>
    <p:sldId id="628" r:id="rId40"/>
    <p:sldId id="682" r:id="rId41"/>
    <p:sldId id="684" r:id="rId42"/>
    <p:sldId id="683" r:id="rId43"/>
    <p:sldId id="355" r:id="rId44"/>
    <p:sldId id="662" r:id="rId45"/>
    <p:sldId id="640" r:id="rId46"/>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Calibri Light" panose="020F0302020204030204" pitchFamily="34" charset="0"/>
      <p:regular r:id="rId53"/>
      <p: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userDrawn="1">
          <p15:clr>
            <a:srgbClr val="A4A3A4"/>
          </p15:clr>
        </p15:guide>
        <p15:guide id="5" orient="horz" pos="5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13" clrIdx="0">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3" autoAdjust="0"/>
    <p:restoredTop sz="60829" autoAdjust="0"/>
  </p:normalViewPr>
  <p:slideViewPr>
    <p:cSldViewPr snapToGrid="0">
      <p:cViewPr varScale="1">
        <p:scale>
          <a:sx n="120" d="100"/>
          <a:sy n="120" d="100"/>
        </p:scale>
        <p:origin x="2200" y="176"/>
      </p:cViewPr>
      <p:guideLst>
        <p:guide pos="2880"/>
        <p:guide orient="horz" pos="540"/>
      </p:guideLst>
    </p:cSldViewPr>
  </p:slideViewPr>
  <p:outlineViewPr>
    <p:cViewPr>
      <p:scale>
        <a:sx n="33" d="100"/>
        <a:sy n="33" d="100"/>
      </p:scale>
      <p:origin x="0" y="-14034"/>
    </p:cViewPr>
  </p:outlineViewPr>
  <p:notesTextViewPr>
    <p:cViewPr>
      <p:scale>
        <a:sx n="3" d="2"/>
        <a:sy n="3" d="2"/>
      </p:scale>
      <p:origin x="0" y="0"/>
    </p:cViewPr>
  </p:notesTextViewPr>
  <p:sorterViewPr>
    <p:cViewPr>
      <p:scale>
        <a:sx n="110" d="100"/>
        <a:sy n="110" d="100"/>
      </p:scale>
      <p:origin x="0" y="-15336"/>
    </p:cViewPr>
  </p:sorterViewPr>
  <p:notesViewPr>
    <p:cSldViewPr snapToGrid="0">
      <p:cViewPr varScale="1">
        <p:scale>
          <a:sx n="88" d="100"/>
          <a:sy n="88"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346EAE-35B0-45EA-AF6E-C32F978AF7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2BBE726-9683-43E1-BF00-FEA211E37A7E}">
      <dgm:prSet phldrT="[Text]"/>
      <dgm:spPr/>
      <dgm:t>
        <a:bodyPr/>
        <a:lstStyle/>
        <a:p>
          <a:pPr algn="l"/>
          <a:r>
            <a:rPr lang="en-US" dirty="0"/>
            <a:t>Format code</a:t>
          </a:r>
        </a:p>
      </dgm:t>
    </dgm:pt>
    <dgm:pt modelId="{107E2526-E1DF-489D-A4EE-B199F1FC132A}" type="parTrans" cxnId="{BC5DDCC5-EC02-4AD7-800D-77BF8281F9DB}">
      <dgm:prSet/>
      <dgm:spPr/>
      <dgm:t>
        <a:bodyPr/>
        <a:lstStyle/>
        <a:p>
          <a:endParaRPr lang="en-US"/>
        </a:p>
      </dgm:t>
    </dgm:pt>
    <dgm:pt modelId="{2995FFB0-459F-41FD-A252-238EC1199DEA}" type="sibTrans" cxnId="{BC5DDCC5-EC02-4AD7-800D-77BF8281F9DB}">
      <dgm:prSet/>
      <dgm:spPr/>
      <dgm:t>
        <a:bodyPr/>
        <a:lstStyle/>
        <a:p>
          <a:endParaRPr lang="en-US"/>
        </a:p>
      </dgm:t>
    </dgm:pt>
    <dgm:pt modelId="{F2B7401C-5A6C-4CA4-83BE-986B0ED08083}">
      <dgm:prSet phldrT="[Text]"/>
      <dgm:spPr/>
      <dgm:t>
        <a:bodyPr/>
        <a:lstStyle/>
        <a:p>
          <a:r>
            <a:rPr lang="en-US" dirty="0"/>
            <a:t>Integrated syntax help</a:t>
          </a:r>
        </a:p>
      </dgm:t>
    </dgm:pt>
    <dgm:pt modelId="{2819F582-5D24-4827-B51A-0C8DE54042A7}" type="parTrans" cxnId="{593E8ED2-C612-4717-8272-5F57C5FE6D04}">
      <dgm:prSet/>
      <dgm:spPr/>
      <dgm:t>
        <a:bodyPr/>
        <a:lstStyle/>
        <a:p>
          <a:endParaRPr lang="en-US"/>
        </a:p>
      </dgm:t>
    </dgm:pt>
    <dgm:pt modelId="{81AB2996-06FC-4731-A6D5-BA0ED17F64F1}" type="sibTrans" cxnId="{593E8ED2-C612-4717-8272-5F57C5FE6D04}">
      <dgm:prSet/>
      <dgm:spPr/>
      <dgm:t>
        <a:bodyPr/>
        <a:lstStyle/>
        <a:p>
          <a:endParaRPr lang="en-US"/>
        </a:p>
      </dgm:t>
    </dgm:pt>
    <dgm:pt modelId="{081606A9-22BC-40CF-B80E-A4C48055A5D7}">
      <dgm:prSet phldrT="[Text]"/>
      <dgm:spPr/>
      <dgm:t>
        <a:bodyPr/>
        <a:lstStyle/>
        <a:p>
          <a:r>
            <a:rPr lang="en-US" dirty="0"/>
            <a:t>Autocomplete</a:t>
          </a:r>
        </a:p>
      </dgm:t>
    </dgm:pt>
    <dgm:pt modelId="{4DA95F0D-ACD1-4803-8E7F-19293491B0FC}" type="parTrans" cxnId="{ADA54A6C-760D-40C4-BCDA-56EA9D2F9749}">
      <dgm:prSet/>
      <dgm:spPr/>
      <dgm:t>
        <a:bodyPr/>
        <a:lstStyle/>
        <a:p>
          <a:endParaRPr lang="en-US"/>
        </a:p>
      </dgm:t>
    </dgm:pt>
    <dgm:pt modelId="{23AD3E1D-7ADB-47AE-A8D8-1ED42123D2CD}" type="sibTrans" cxnId="{ADA54A6C-760D-40C4-BCDA-56EA9D2F9749}">
      <dgm:prSet/>
      <dgm:spPr/>
      <dgm:t>
        <a:bodyPr/>
        <a:lstStyle/>
        <a:p>
          <a:endParaRPr lang="en-US"/>
        </a:p>
      </dgm:t>
    </dgm:pt>
    <dgm:pt modelId="{842B6176-05C9-4DD4-96B4-6E6986A435F2}">
      <dgm:prSet phldrT="[Text]"/>
      <dgm:spPr/>
      <dgm:t>
        <a:bodyPr/>
        <a:lstStyle/>
        <a:p>
          <a:r>
            <a:rPr lang="en-US" dirty="0"/>
            <a:t>Automatic library reassignment</a:t>
          </a:r>
        </a:p>
      </dgm:t>
    </dgm:pt>
    <dgm:pt modelId="{5BA9D74A-3C33-4F65-97C5-A41AC9DB886C}" type="parTrans" cxnId="{ABA55035-F5A1-4685-8400-5F9E45E38B8B}">
      <dgm:prSet/>
      <dgm:spPr/>
      <dgm:t>
        <a:bodyPr/>
        <a:lstStyle/>
        <a:p>
          <a:endParaRPr lang="en-US"/>
        </a:p>
      </dgm:t>
    </dgm:pt>
    <dgm:pt modelId="{68C7A586-5321-491A-B29E-12B096F4D99E}" type="sibTrans" cxnId="{ABA55035-F5A1-4685-8400-5F9E45E38B8B}">
      <dgm:prSet/>
      <dgm:spPr/>
      <dgm:t>
        <a:bodyPr/>
        <a:lstStyle/>
        <a:p>
          <a:endParaRPr lang="en-US"/>
        </a:p>
      </dgm:t>
    </dgm:pt>
    <dgm:pt modelId="{172BCA85-4A5E-4036-B3D5-86FB520D4B1D}">
      <dgm:prSet phldrT="[Text]"/>
      <dgm:spPr/>
      <dgm:t>
        <a:bodyPr/>
        <a:lstStyle/>
        <a:p>
          <a:r>
            <a:rPr lang="en-US" dirty="0"/>
            <a:t>Background submit</a:t>
          </a:r>
        </a:p>
      </dgm:t>
    </dgm:pt>
    <dgm:pt modelId="{DD5D4A9D-30B7-4E58-972D-EA449FA75E51}" type="parTrans" cxnId="{8FF0E498-69B6-4823-AD33-3EE5477CA56B}">
      <dgm:prSet/>
      <dgm:spPr/>
      <dgm:t>
        <a:bodyPr/>
        <a:lstStyle/>
        <a:p>
          <a:endParaRPr lang="en-US"/>
        </a:p>
      </dgm:t>
    </dgm:pt>
    <dgm:pt modelId="{CF4CEA43-9482-4841-80C0-3BB6DD9B4A7F}" type="sibTrans" cxnId="{8FF0E498-69B6-4823-AD33-3EE5477CA56B}">
      <dgm:prSet/>
      <dgm:spPr/>
      <dgm:t>
        <a:bodyPr/>
        <a:lstStyle/>
        <a:p>
          <a:endParaRPr lang="en-US"/>
        </a:p>
      </dgm:t>
    </dgm:pt>
    <dgm:pt modelId="{641E1C3C-CBDD-4CA1-B13C-AB69896EE19C}">
      <dgm:prSet phldrT="[Text]"/>
      <dgm:spPr/>
      <dgm:t>
        <a:bodyPr/>
        <a:lstStyle/>
        <a:p>
          <a:r>
            <a:rPr lang="en-US" dirty="0"/>
            <a:t>Program summary</a:t>
          </a:r>
        </a:p>
      </dgm:t>
    </dgm:pt>
    <dgm:pt modelId="{0AC7B7AB-B402-49E0-994B-52E760E03EC4}" type="parTrans" cxnId="{B8BF76D1-1EED-4F27-AF27-A75DAAEF951B}">
      <dgm:prSet/>
      <dgm:spPr/>
      <dgm:t>
        <a:bodyPr/>
        <a:lstStyle/>
        <a:p>
          <a:endParaRPr lang="en-US"/>
        </a:p>
      </dgm:t>
    </dgm:pt>
    <dgm:pt modelId="{78B816CB-CCF0-455C-89A5-50B0A526876C}" type="sibTrans" cxnId="{B8BF76D1-1EED-4F27-AF27-A75DAAEF951B}">
      <dgm:prSet/>
      <dgm:spPr/>
      <dgm:t>
        <a:bodyPr/>
        <a:lstStyle/>
        <a:p>
          <a:endParaRPr lang="en-US"/>
        </a:p>
      </dgm:t>
    </dgm:pt>
    <dgm:pt modelId="{96829AF6-C5F9-4C45-A98A-992A14F94D9A}">
      <dgm:prSet phldrT="[Text]"/>
      <dgm:spPr/>
      <dgm:t>
        <a:bodyPr/>
        <a:lstStyle/>
        <a:p>
          <a:r>
            <a:rPr lang="en-US" dirty="0"/>
            <a:t>Export results</a:t>
          </a:r>
        </a:p>
      </dgm:t>
    </dgm:pt>
    <dgm:pt modelId="{5B0BBF7B-AA7A-45FF-8025-6A18CD282ACA}" type="parTrans" cxnId="{5875583A-CAEF-40FA-A5B5-04D16A91BFD4}">
      <dgm:prSet/>
      <dgm:spPr/>
      <dgm:t>
        <a:bodyPr/>
        <a:lstStyle/>
        <a:p>
          <a:endParaRPr lang="en-US"/>
        </a:p>
      </dgm:t>
    </dgm:pt>
    <dgm:pt modelId="{8D99E687-42DB-4FFE-9DA7-032BF6E3A7E7}" type="sibTrans" cxnId="{5875583A-CAEF-40FA-A5B5-04D16A91BFD4}">
      <dgm:prSet/>
      <dgm:spPr/>
      <dgm:t>
        <a:bodyPr/>
        <a:lstStyle/>
        <a:p>
          <a:endParaRPr lang="en-US"/>
        </a:p>
      </dgm:t>
    </dgm:pt>
    <dgm:pt modelId="{4F755BAA-7420-42C8-AF78-10EA2A486E7E}" type="pres">
      <dgm:prSet presAssocID="{5A346EAE-35B0-45EA-AF6E-C32F978AF78A}" presName="Name0" presStyleCnt="0">
        <dgm:presLayoutVars>
          <dgm:chMax val="7"/>
          <dgm:chPref val="7"/>
          <dgm:dir/>
        </dgm:presLayoutVars>
      </dgm:prSet>
      <dgm:spPr/>
    </dgm:pt>
    <dgm:pt modelId="{48DA5A5F-6772-47C0-BEA3-0DEFC4BF2873}" type="pres">
      <dgm:prSet presAssocID="{5A346EAE-35B0-45EA-AF6E-C32F978AF78A}" presName="Name1" presStyleCnt="0"/>
      <dgm:spPr/>
    </dgm:pt>
    <dgm:pt modelId="{6E1307DB-8A89-4613-AFC5-DB08CC27D4BC}" type="pres">
      <dgm:prSet presAssocID="{5A346EAE-35B0-45EA-AF6E-C32F978AF78A}" presName="cycle" presStyleCnt="0"/>
      <dgm:spPr/>
    </dgm:pt>
    <dgm:pt modelId="{2A33B6A6-6C29-4B8D-A5CD-2A64F1A4A648}" type="pres">
      <dgm:prSet presAssocID="{5A346EAE-35B0-45EA-AF6E-C32F978AF78A}" presName="srcNode" presStyleLbl="node1" presStyleIdx="0" presStyleCnt="7"/>
      <dgm:spPr/>
    </dgm:pt>
    <dgm:pt modelId="{AC0D40D6-5D07-491A-A90B-CBD60A8D3655}" type="pres">
      <dgm:prSet presAssocID="{5A346EAE-35B0-45EA-AF6E-C32F978AF78A}" presName="conn" presStyleLbl="parChTrans1D2" presStyleIdx="0" presStyleCnt="1"/>
      <dgm:spPr/>
    </dgm:pt>
    <dgm:pt modelId="{E1D1E574-6413-48E6-B114-18E38BDB8D3C}" type="pres">
      <dgm:prSet presAssocID="{5A346EAE-35B0-45EA-AF6E-C32F978AF78A}" presName="extraNode" presStyleLbl="node1" presStyleIdx="0" presStyleCnt="7"/>
      <dgm:spPr/>
    </dgm:pt>
    <dgm:pt modelId="{45DBD3B0-30AE-4FE7-8146-43ADF3CFF940}" type="pres">
      <dgm:prSet presAssocID="{5A346EAE-35B0-45EA-AF6E-C32F978AF78A}" presName="dstNode" presStyleLbl="node1" presStyleIdx="0" presStyleCnt="7"/>
      <dgm:spPr/>
    </dgm:pt>
    <dgm:pt modelId="{143C597B-E91A-46B1-8552-36783E78B030}" type="pres">
      <dgm:prSet presAssocID="{52BBE726-9683-43E1-BF00-FEA211E37A7E}" presName="text_1" presStyleLbl="node1" presStyleIdx="0" presStyleCnt="7">
        <dgm:presLayoutVars>
          <dgm:bulletEnabled val="1"/>
        </dgm:presLayoutVars>
      </dgm:prSet>
      <dgm:spPr/>
    </dgm:pt>
    <dgm:pt modelId="{7A7EF293-F399-43D1-8BC9-3EE80DA8F32F}" type="pres">
      <dgm:prSet presAssocID="{52BBE726-9683-43E1-BF00-FEA211E37A7E}" presName="accent_1" presStyleCnt="0"/>
      <dgm:spPr/>
    </dgm:pt>
    <dgm:pt modelId="{77005117-B32E-4C3B-98AA-449949815794}" type="pres">
      <dgm:prSet presAssocID="{52BBE726-9683-43E1-BF00-FEA211E37A7E}" presName="accentRepeatNode" presStyleLbl="solidFgAcc1" presStyleIdx="0" presStyleCnt="7"/>
      <dgm:spPr/>
    </dgm:pt>
    <dgm:pt modelId="{ECB683F4-F7A2-4289-B9B3-E22BE3BB99DB}" type="pres">
      <dgm:prSet presAssocID="{F2B7401C-5A6C-4CA4-83BE-986B0ED08083}" presName="text_2" presStyleLbl="node1" presStyleIdx="1" presStyleCnt="7">
        <dgm:presLayoutVars>
          <dgm:bulletEnabled val="1"/>
        </dgm:presLayoutVars>
      </dgm:prSet>
      <dgm:spPr/>
    </dgm:pt>
    <dgm:pt modelId="{BB73EFE1-6989-4939-9EB7-3006C5899901}" type="pres">
      <dgm:prSet presAssocID="{F2B7401C-5A6C-4CA4-83BE-986B0ED08083}" presName="accent_2" presStyleCnt="0"/>
      <dgm:spPr/>
    </dgm:pt>
    <dgm:pt modelId="{D73CED06-F39A-4D23-9472-DCBFF6CCC2FF}" type="pres">
      <dgm:prSet presAssocID="{F2B7401C-5A6C-4CA4-83BE-986B0ED08083}" presName="accentRepeatNode" presStyleLbl="solidFgAcc1" presStyleIdx="1" presStyleCnt="7"/>
      <dgm:spPr/>
    </dgm:pt>
    <dgm:pt modelId="{889D1BB4-27AE-4B73-B42E-CACA6245F247}" type="pres">
      <dgm:prSet presAssocID="{081606A9-22BC-40CF-B80E-A4C48055A5D7}" presName="text_3" presStyleLbl="node1" presStyleIdx="2" presStyleCnt="7">
        <dgm:presLayoutVars>
          <dgm:bulletEnabled val="1"/>
        </dgm:presLayoutVars>
      </dgm:prSet>
      <dgm:spPr/>
    </dgm:pt>
    <dgm:pt modelId="{73269A6C-33C7-4049-8FC8-35BDF7D61682}" type="pres">
      <dgm:prSet presAssocID="{081606A9-22BC-40CF-B80E-A4C48055A5D7}" presName="accent_3" presStyleCnt="0"/>
      <dgm:spPr/>
    </dgm:pt>
    <dgm:pt modelId="{C9DF9DC2-CA5F-4954-B54E-DB2C8B81A018}" type="pres">
      <dgm:prSet presAssocID="{081606A9-22BC-40CF-B80E-A4C48055A5D7}" presName="accentRepeatNode" presStyleLbl="solidFgAcc1" presStyleIdx="2" presStyleCnt="7"/>
      <dgm:spPr/>
    </dgm:pt>
    <dgm:pt modelId="{909D20CB-DE26-4EC9-B529-500DAA148139}" type="pres">
      <dgm:prSet presAssocID="{172BCA85-4A5E-4036-B3D5-86FB520D4B1D}" presName="text_4" presStyleLbl="node1" presStyleIdx="3" presStyleCnt="7">
        <dgm:presLayoutVars>
          <dgm:bulletEnabled val="1"/>
        </dgm:presLayoutVars>
      </dgm:prSet>
      <dgm:spPr/>
    </dgm:pt>
    <dgm:pt modelId="{FD2CA4BF-2B1C-4820-919D-FB2F15142616}" type="pres">
      <dgm:prSet presAssocID="{172BCA85-4A5E-4036-B3D5-86FB520D4B1D}" presName="accent_4" presStyleCnt="0"/>
      <dgm:spPr/>
    </dgm:pt>
    <dgm:pt modelId="{EBB52122-97A4-4B92-8262-68776EE8BAEA}" type="pres">
      <dgm:prSet presAssocID="{172BCA85-4A5E-4036-B3D5-86FB520D4B1D}" presName="accentRepeatNode" presStyleLbl="solidFgAcc1" presStyleIdx="3" presStyleCnt="7"/>
      <dgm:spPr/>
    </dgm:pt>
    <dgm:pt modelId="{4F68DAC8-3493-4B5B-854F-CA5699685280}" type="pres">
      <dgm:prSet presAssocID="{641E1C3C-CBDD-4CA1-B13C-AB69896EE19C}" presName="text_5" presStyleLbl="node1" presStyleIdx="4" presStyleCnt="7">
        <dgm:presLayoutVars>
          <dgm:bulletEnabled val="1"/>
        </dgm:presLayoutVars>
      </dgm:prSet>
      <dgm:spPr/>
    </dgm:pt>
    <dgm:pt modelId="{DDC724AA-0BC2-4373-B327-0FA2C40BFB2C}" type="pres">
      <dgm:prSet presAssocID="{641E1C3C-CBDD-4CA1-B13C-AB69896EE19C}" presName="accent_5" presStyleCnt="0"/>
      <dgm:spPr/>
    </dgm:pt>
    <dgm:pt modelId="{59693863-69FA-4415-A2C0-CB8935DBFC12}" type="pres">
      <dgm:prSet presAssocID="{641E1C3C-CBDD-4CA1-B13C-AB69896EE19C}" presName="accentRepeatNode" presStyleLbl="solidFgAcc1" presStyleIdx="4" presStyleCnt="7"/>
      <dgm:spPr/>
    </dgm:pt>
    <dgm:pt modelId="{3CDB0C13-AA2F-45B6-9128-80AFE1406198}" type="pres">
      <dgm:prSet presAssocID="{96829AF6-C5F9-4C45-A98A-992A14F94D9A}" presName="text_6" presStyleLbl="node1" presStyleIdx="5" presStyleCnt="7">
        <dgm:presLayoutVars>
          <dgm:bulletEnabled val="1"/>
        </dgm:presLayoutVars>
      </dgm:prSet>
      <dgm:spPr/>
    </dgm:pt>
    <dgm:pt modelId="{A09FC8F0-7509-4DA9-8E2A-F506B69927E8}" type="pres">
      <dgm:prSet presAssocID="{96829AF6-C5F9-4C45-A98A-992A14F94D9A}" presName="accent_6" presStyleCnt="0"/>
      <dgm:spPr/>
    </dgm:pt>
    <dgm:pt modelId="{A6597E12-DF19-4261-8092-17C44EB33CBA}" type="pres">
      <dgm:prSet presAssocID="{96829AF6-C5F9-4C45-A98A-992A14F94D9A}" presName="accentRepeatNode" presStyleLbl="solidFgAcc1" presStyleIdx="5" presStyleCnt="7"/>
      <dgm:spPr/>
    </dgm:pt>
    <dgm:pt modelId="{A5F1E1D4-EB58-4CCE-B69B-CA878B3E6A10}" type="pres">
      <dgm:prSet presAssocID="{842B6176-05C9-4DD4-96B4-6E6986A435F2}" presName="text_7" presStyleLbl="node1" presStyleIdx="6" presStyleCnt="7">
        <dgm:presLayoutVars>
          <dgm:bulletEnabled val="1"/>
        </dgm:presLayoutVars>
      </dgm:prSet>
      <dgm:spPr/>
    </dgm:pt>
    <dgm:pt modelId="{102AC0C5-A0FE-4D03-BA05-6584D412123E}" type="pres">
      <dgm:prSet presAssocID="{842B6176-05C9-4DD4-96B4-6E6986A435F2}" presName="accent_7" presStyleCnt="0"/>
      <dgm:spPr/>
    </dgm:pt>
    <dgm:pt modelId="{20D1711E-C7B4-4D52-8176-93A31E90A5E5}" type="pres">
      <dgm:prSet presAssocID="{842B6176-05C9-4DD4-96B4-6E6986A435F2}" presName="accentRepeatNode" presStyleLbl="solidFgAcc1" presStyleIdx="6" presStyleCnt="7"/>
      <dgm:spPr/>
    </dgm:pt>
  </dgm:ptLst>
  <dgm:cxnLst>
    <dgm:cxn modelId="{18F67A11-A0EE-4C77-806B-35F35768AD25}" type="presOf" srcId="{5A346EAE-35B0-45EA-AF6E-C32F978AF78A}" destId="{4F755BAA-7420-42C8-AF78-10EA2A486E7E}" srcOrd="0" destOrd="0" presId="urn:microsoft.com/office/officeart/2008/layout/VerticalCurvedList"/>
    <dgm:cxn modelId="{AC28541A-56D6-4881-A43A-16F67D68F087}" type="presOf" srcId="{96829AF6-C5F9-4C45-A98A-992A14F94D9A}" destId="{3CDB0C13-AA2F-45B6-9128-80AFE1406198}" srcOrd="0" destOrd="0" presId="urn:microsoft.com/office/officeart/2008/layout/VerticalCurvedList"/>
    <dgm:cxn modelId="{ABA55035-F5A1-4685-8400-5F9E45E38B8B}" srcId="{5A346EAE-35B0-45EA-AF6E-C32F978AF78A}" destId="{842B6176-05C9-4DD4-96B4-6E6986A435F2}" srcOrd="6" destOrd="0" parTransId="{5BA9D74A-3C33-4F65-97C5-A41AC9DB886C}" sibTransId="{68C7A586-5321-491A-B29E-12B096F4D99E}"/>
    <dgm:cxn modelId="{4F335D38-DCB0-4521-A325-7415960171DE}" type="presOf" srcId="{2995FFB0-459F-41FD-A252-238EC1199DEA}" destId="{AC0D40D6-5D07-491A-A90B-CBD60A8D3655}" srcOrd="0" destOrd="0" presId="urn:microsoft.com/office/officeart/2008/layout/VerticalCurvedList"/>
    <dgm:cxn modelId="{5875583A-CAEF-40FA-A5B5-04D16A91BFD4}" srcId="{5A346EAE-35B0-45EA-AF6E-C32F978AF78A}" destId="{96829AF6-C5F9-4C45-A98A-992A14F94D9A}" srcOrd="5" destOrd="0" parTransId="{5B0BBF7B-AA7A-45FF-8025-6A18CD282ACA}" sibTransId="{8D99E687-42DB-4FFE-9DA7-032BF6E3A7E7}"/>
    <dgm:cxn modelId="{E96FC269-6327-4041-B98A-285747217417}" type="presOf" srcId="{641E1C3C-CBDD-4CA1-B13C-AB69896EE19C}" destId="{4F68DAC8-3493-4B5B-854F-CA5699685280}" srcOrd="0" destOrd="0" presId="urn:microsoft.com/office/officeart/2008/layout/VerticalCurvedList"/>
    <dgm:cxn modelId="{ADA54A6C-760D-40C4-BCDA-56EA9D2F9749}" srcId="{5A346EAE-35B0-45EA-AF6E-C32F978AF78A}" destId="{081606A9-22BC-40CF-B80E-A4C48055A5D7}" srcOrd="2" destOrd="0" parTransId="{4DA95F0D-ACD1-4803-8E7F-19293491B0FC}" sibTransId="{23AD3E1D-7ADB-47AE-A8D8-1ED42123D2CD}"/>
    <dgm:cxn modelId="{F0CEFD7D-D61C-4D4A-B1AB-1D5EDFAF5513}" type="presOf" srcId="{842B6176-05C9-4DD4-96B4-6E6986A435F2}" destId="{A5F1E1D4-EB58-4CCE-B69B-CA878B3E6A10}" srcOrd="0" destOrd="0" presId="urn:microsoft.com/office/officeart/2008/layout/VerticalCurvedList"/>
    <dgm:cxn modelId="{25409E83-DAE7-41C1-A254-9B81D012E3F2}" type="presOf" srcId="{172BCA85-4A5E-4036-B3D5-86FB520D4B1D}" destId="{909D20CB-DE26-4EC9-B529-500DAA148139}" srcOrd="0" destOrd="0" presId="urn:microsoft.com/office/officeart/2008/layout/VerticalCurvedList"/>
    <dgm:cxn modelId="{8FF0E498-69B6-4823-AD33-3EE5477CA56B}" srcId="{5A346EAE-35B0-45EA-AF6E-C32F978AF78A}" destId="{172BCA85-4A5E-4036-B3D5-86FB520D4B1D}" srcOrd="3" destOrd="0" parTransId="{DD5D4A9D-30B7-4E58-972D-EA449FA75E51}" sibTransId="{CF4CEA43-9482-4841-80C0-3BB6DD9B4A7F}"/>
    <dgm:cxn modelId="{573BE5BA-FB00-49B6-A00F-FA24E4500D55}" type="presOf" srcId="{F2B7401C-5A6C-4CA4-83BE-986B0ED08083}" destId="{ECB683F4-F7A2-4289-B9B3-E22BE3BB99DB}" srcOrd="0" destOrd="0" presId="urn:microsoft.com/office/officeart/2008/layout/VerticalCurvedList"/>
    <dgm:cxn modelId="{C2950DBB-841D-4B25-8C78-176B3544C535}" type="presOf" srcId="{52BBE726-9683-43E1-BF00-FEA211E37A7E}" destId="{143C597B-E91A-46B1-8552-36783E78B030}" srcOrd="0" destOrd="0" presId="urn:microsoft.com/office/officeart/2008/layout/VerticalCurvedList"/>
    <dgm:cxn modelId="{BC5DDCC5-EC02-4AD7-800D-77BF8281F9DB}" srcId="{5A346EAE-35B0-45EA-AF6E-C32F978AF78A}" destId="{52BBE726-9683-43E1-BF00-FEA211E37A7E}" srcOrd="0" destOrd="0" parTransId="{107E2526-E1DF-489D-A4EE-B199F1FC132A}" sibTransId="{2995FFB0-459F-41FD-A252-238EC1199DEA}"/>
    <dgm:cxn modelId="{B8BF76D1-1EED-4F27-AF27-A75DAAEF951B}" srcId="{5A346EAE-35B0-45EA-AF6E-C32F978AF78A}" destId="{641E1C3C-CBDD-4CA1-B13C-AB69896EE19C}" srcOrd="4" destOrd="0" parTransId="{0AC7B7AB-B402-49E0-994B-52E760E03EC4}" sibTransId="{78B816CB-CCF0-455C-89A5-50B0A526876C}"/>
    <dgm:cxn modelId="{593E8ED2-C612-4717-8272-5F57C5FE6D04}" srcId="{5A346EAE-35B0-45EA-AF6E-C32F978AF78A}" destId="{F2B7401C-5A6C-4CA4-83BE-986B0ED08083}" srcOrd="1" destOrd="0" parTransId="{2819F582-5D24-4827-B51A-0C8DE54042A7}" sibTransId="{81AB2996-06FC-4731-A6D5-BA0ED17F64F1}"/>
    <dgm:cxn modelId="{BF7E62D5-A46D-4FFA-9022-63C7A6F212F5}" type="presOf" srcId="{081606A9-22BC-40CF-B80E-A4C48055A5D7}" destId="{889D1BB4-27AE-4B73-B42E-CACA6245F247}" srcOrd="0" destOrd="0" presId="urn:microsoft.com/office/officeart/2008/layout/VerticalCurvedList"/>
    <dgm:cxn modelId="{BD473CC3-AEAD-4D3F-919B-6BA52D8C2300}" type="presParOf" srcId="{4F755BAA-7420-42C8-AF78-10EA2A486E7E}" destId="{48DA5A5F-6772-47C0-BEA3-0DEFC4BF2873}" srcOrd="0" destOrd="0" presId="urn:microsoft.com/office/officeart/2008/layout/VerticalCurvedList"/>
    <dgm:cxn modelId="{07E3A671-94EE-46E3-B128-9632177E1E91}" type="presParOf" srcId="{48DA5A5F-6772-47C0-BEA3-0DEFC4BF2873}" destId="{6E1307DB-8A89-4613-AFC5-DB08CC27D4BC}" srcOrd="0" destOrd="0" presId="urn:microsoft.com/office/officeart/2008/layout/VerticalCurvedList"/>
    <dgm:cxn modelId="{40DCB683-89D7-4F93-B045-FA4392C6B796}" type="presParOf" srcId="{6E1307DB-8A89-4613-AFC5-DB08CC27D4BC}" destId="{2A33B6A6-6C29-4B8D-A5CD-2A64F1A4A648}" srcOrd="0" destOrd="0" presId="urn:microsoft.com/office/officeart/2008/layout/VerticalCurvedList"/>
    <dgm:cxn modelId="{71179A2F-E097-4D54-BBF5-0B863B84CB86}" type="presParOf" srcId="{6E1307DB-8A89-4613-AFC5-DB08CC27D4BC}" destId="{AC0D40D6-5D07-491A-A90B-CBD60A8D3655}" srcOrd="1" destOrd="0" presId="urn:microsoft.com/office/officeart/2008/layout/VerticalCurvedList"/>
    <dgm:cxn modelId="{951295B5-0078-4D91-A29D-D09767A49915}" type="presParOf" srcId="{6E1307DB-8A89-4613-AFC5-DB08CC27D4BC}" destId="{E1D1E574-6413-48E6-B114-18E38BDB8D3C}" srcOrd="2" destOrd="0" presId="urn:microsoft.com/office/officeart/2008/layout/VerticalCurvedList"/>
    <dgm:cxn modelId="{6CA1B0F5-7356-45D0-822F-AEAB2F4C5BF3}" type="presParOf" srcId="{6E1307DB-8A89-4613-AFC5-DB08CC27D4BC}" destId="{45DBD3B0-30AE-4FE7-8146-43ADF3CFF940}" srcOrd="3" destOrd="0" presId="urn:microsoft.com/office/officeart/2008/layout/VerticalCurvedList"/>
    <dgm:cxn modelId="{3C688CE0-71E3-4F52-A38B-480EAF166738}" type="presParOf" srcId="{48DA5A5F-6772-47C0-BEA3-0DEFC4BF2873}" destId="{143C597B-E91A-46B1-8552-36783E78B030}" srcOrd="1" destOrd="0" presId="urn:microsoft.com/office/officeart/2008/layout/VerticalCurvedList"/>
    <dgm:cxn modelId="{BF502CF5-6895-4316-A9D4-5EA8D08FC549}" type="presParOf" srcId="{48DA5A5F-6772-47C0-BEA3-0DEFC4BF2873}" destId="{7A7EF293-F399-43D1-8BC9-3EE80DA8F32F}" srcOrd="2" destOrd="0" presId="urn:microsoft.com/office/officeart/2008/layout/VerticalCurvedList"/>
    <dgm:cxn modelId="{857C98E2-FDC4-48E6-8E59-661B1244F31B}" type="presParOf" srcId="{7A7EF293-F399-43D1-8BC9-3EE80DA8F32F}" destId="{77005117-B32E-4C3B-98AA-449949815794}" srcOrd="0" destOrd="0" presId="urn:microsoft.com/office/officeart/2008/layout/VerticalCurvedList"/>
    <dgm:cxn modelId="{B60479EA-7E18-476D-B317-ACA5B13BFD67}" type="presParOf" srcId="{48DA5A5F-6772-47C0-BEA3-0DEFC4BF2873}" destId="{ECB683F4-F7A2-4289-B9B3-E22BE3BB99DB}" srcOrd="3" destOrd="0" presId="urn:microsoft.com/office/officeart/2008/layout/VerticalCurvedList"/>
    <dgm:cxn modelId="{BC9F4142-2153-4496-9BFF-C0F07268DABA}" type="presParOf" srcId="{48DA5A5F-6772-47C0-BEA3-0DEFC4BF2873}" destId="{BB73EFE1-6989-4939-9EB7-3006C5899901}" srcOrd="4" destOrd="0" presId="urn:microsoft.com/office/officeart/2008/layout/VerticalCurvedList"/>
    <dgm:cxn modelId="{A77C5C09-AB3B-4C12-96CE-1AEEAE3593FB}" type="presParOf" srcId="{BB73EFE1-6989-4939-9EB7-3006C5899901}" destId="{D73CED06-F39A-4D23-9472-DCBFF6CCC2FF}" srcOrd="0" destOrd="0" presId="urn:microsoft.com/office/officeart/2008/layout/VerticalCurvedList"/>
    <dgm:cxn modelId="{A3C9E1C1-0DCE-45A1-A978-B0417A9A967E}" type="presParOf" srcId="{48DA5A5F-6772-47C0-BEA3-0DEFC4BF2873}" destId="{889D1BB4-27AE-4B73-B42E-CACA6245F247}" srcOrd="5" destOrd="0" presId="urn:microsoft.com/office/officeart/2008/layout/VerticalCurvedList"/>
    <dgm:cxn modelId="{C1BFF439-6D65-4D9A-9BF7-5F4819C9E677}" type="presParOf" srcId="{48DA5A5F-6772-47C0-BEA3-0DEFC4BF2873}" destId="{73269A6C-33C7-4049-8FC8-35BDF7D61682}" srcOrd="6" destOrd="0" presId="urn:microsoft.com/office/officeart/2008/layout/VerticalCurvedList"/>
    <dgm:cxn modelId="{809FCA9F-2B05-430F-9038-3982FB27D18F}" type="presParOf" srcId="{73269A6C-33C7-4049-8FC8-35BDF7D61682}" destId="{C9DF9DC2-CA5F-4954-B54E-DB2C8B81A018}" srcOrd="0" destOrd="0" presId="urn:microsoft.com/office/officeart/2008/layout/VerticalCurvedList"/>
    <dgm:cxn modelId="{7A3C84B3-3CBD-4467-A387-00902BA79EBE}" type="presParOf" srcId="{48DA5A5F-6772-47C0-BEA3-0DEFC4BF2873}" destId="{909D20CB-DE26-4EC9-B529-500DAA148139}" srcOrd="7" destOrd="0" presId="urn:microsoft.com/office/officeart/2008/layout/VerticalCurvedList"/>
    <dgm:cxn modelId="{15DD4629-407A-4C3C-A840-8C6959BD16F4}" type="presParOf" srcId="{48DA5A5F-6772-47C0-BEA3-0DEFC4BF2873}" destId="{FD2CA4BF-2B1C-4820-919D-FB2F15142616}" srcOrd="8" destOrd="0" presId="urn:microsoft.com/office/officeart/2008/layout/VerticalCurvedList"/>
    <dgm:cxn modelId="{B539A275-B91C-499F-9A10-71DA52F287B7}" type="presParOf" srcId="{FD2CA4BF-2B1C-4820-919D-FB2F15142616}" destId="{EBB52122-97A4-4B92-8262-68776EE8BAEA}" srcOrd="0" destOrd="0" presId="urn:microsoft.com/office/officeart/2008/layout/VerticalCurvedList"/>
    <dgm:cxn modelId="{03C51651-E928-4E19-B0B9-390B62031192}" type="presParOf" srcId="{48DA5A5F-6772-47C0-BEA3-0DEFC4BF2873}" destId="{4F68DAC8-3493-4B5B-854F-CA5699685280}" srcOrd="9" destOrd="0" presId="urn:microsoft.com/office/officeart/2008/layout/VerticalCurvedList"/>
    <dgm:cxn modelId="{ECBF0C51-EB60-46F5-A225-5A1B48EA8A42}" type="presParOf" srcId="{48DA5A5F-6772-47C0-BEA3-0DEFC4BF2873}" destId="{DDC724AA-0BC2-4373-B327-0FA2C40BFB2C}" srcOrd="10" destOrd="0" presId="urn:microsoft.com/office/officeart/2008/layout/VerticalCurvedList"/>
    <dgm:cxn modelId="{6E8FA7ED-C0C0-4603-BB3F-462D8A9EF786}" type="presParOf" srcId="{DDC724AA-0BC2-4373-B327-0FA2C40BFB2C}" destId="{59693863-69FA-4415-A2C0-CB8935DBFC12}" srcOrd="0" destOrd="0" presId="urn:microsoft.com/office/officeart/2008/layout/VerticalCurvedList"/>
    <dgm:cxn modelId="{D2C4402D-8DF7-4BD6-B12B-2DBECF37AB92}" type="presParOf" srcId="{48DA5A5F-6772-47C0-BEA3-0DEFC4BF2873}" destId="{3CDB0C13-AA2F-45B6-9128-80AFE1406198}" srcOrd="11" destOrd="0" presId="urn:microsoft.com/office/officeart/2008/layout/VerticalCurvedList"/>
    <dgm:cxn modelId="{41251208-8718-4C52-BE01-398CB8524540}" type="presParOf" srcId="{48DA5A5F-6772-47C0-BEA3-0DEFC4BF2873}" destId="{A09FC8F0-7509-4DA9-8E2A-F506B69927E8}" srcOrd="12" destOrd="0" presId="urn:microsoft.com/office/officeart/2008/layout/VerticalCurvedList"/>
    <dgm:cxn modelId="{526D4367-0951-41F0-9F56-AAE6CBF00F1B}" type="presParOf" srcId="{A09FC8F0-7509-4DA9-8E2A-F506B69927E8}" destId="{A6597E12-DF19-4261-8092-17C44EB33CBA}" srcOrd="0" destOrd="0" presId="urn:microsoft.com/office/officeart/2008/layout/VerticalCurvedList"/>
    <dgm:cxn modelId="{789ADDBE-57E5-44AA-BC6B-87368A3B7B37}" type="presParOf" srcId="{48DA5A5F-6772-47C0-BEA3-0DEFC4BF2873}" destId="{A5F1E1D4-EB58-4CCE-B69B-CA878B3E6A10}" srcOrd="13" destOrd="0" presId="urn:microsoft.com/office/officeart/2008/layout/VerticalCurvedList"/>
    <dgm:cxn modelId="{4E67A9BC-290F-4F4C-8CD3-5A914C0D47CC}" type="presParOf" srcId="{48DA5A5F-6772-47C0-BEA3-0DEFC4BF2873}" destId="{102AC0C5-A0FE-4D03-BA05-6584D412123E}" srcOrd="14" destOrd="0" presId="urn:microsoft.com/office/officeart/2008/layout/VerticalCurvedList"/>
    <dgm:cxn modelId="{8DB4CAAF-9A07-466A-B42F-1826DB5E0384}" type="presParOf" srcId="{102AC0C5-A0FE-4D03-BA05-6584D412123E}" destId="{20D1711E-C7B4-4D52-8176-93A31E90A5E5}" srcOrd="0" destOrd="0" presId="urn:microsoft.com/office/officeart/2008/layout/VerticalCurved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D40D6-5D07-491A-A90B-CBD60A8D3655}">
      <dsp:nvSpPr>
        <dsp:cNvPr id="0" name=""/>
        <dsp:cNvSpPr/>
      </dsp:nvSpPr>
      <dsp:spPr>
        <a:xfrm>
          <a:off x="-4593403"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3C597B-E91A-46B1-8552-36783E78B030}">
      <dsp:nvSpPr>
        <dsp:cNvPr id="0" name=""/>
        <dsp:cNvSpPr/>
      </dsp:nvSpPr>
      <dsp:spPr>
        <a:xfrm>
          <a:off x="285089" y="184749"/>
          <a:ext cx="5756656"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Format code</a:t>
          </a:r>
        </a:p>
      </dsp:txBody>
      <dsp:txXfrm>
        <a:off x="285089" y="184749"/>
        <a:ext cx="5756656" cy="369336"/>
      </dsp:txXfrm>
    </dsp:sp>
    <dsp:sp modelId="{77005117-B32E-4C3B-98AA-449949815794}">
      <dsp:nvSpPr>
        <dsp:cNvPr id="0" name=""/>
        <dsp:cNvSpPr/>
      </dsp:nvSpPr>
      <dsp:spPr>
        <a:xfrm>
          <a:off x="54254" y="138582"/>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B683F4-F7A2-4289-B9B3-E22BE3BB99DB}">
      <dsp:nvSpPr>
        <dsp:cNvPr id="0" name=""/>
        <dsp:cNvSpPr/>
      </dsp:nvSpPr>
      <dsp:spPr>
        <a:xfrm>
          <a:off x="619556" y="739079"/>
          <a:ext cx="5422188"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Integrated syntax help</a:t>
          </a:r>
        </a:p>
      </dsp:txBody>
      <dsp:txXfrm>
        <a:off x="619556" y="739079"/>
        <a:ext cx="5422188" cy="369336"/>
      </dsp:txXfrm>
    </dsp:sp>
    <dsp:sp modelId="{D73CED06-F39A-4D23-9472-DCBFF6CCC2FF}">
      <dsp:nvSpPr>
        <dsp:cNvPr id="0" name=""/>
        <dsp:cNvSpPr/>
      </dsp:nvSpPr>
      <dsp:spPr>
        <a:xfrm>
          <a:off x="388721" y="692912"/>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9D1BB4-27AE-4B73-B42E-CACA6245F247}">
      <dsp:nvSpPr>
        <dsp:cNvPr id="0" name=""/>
        <dsp:cNvSpPr/>
      </dsp:nvSpPr>
      <dsp:spPr>
        <a:xfrm>
          <a:off x="802843" y="1293002"/>
          <a:ext cx="5238902"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Autocomplete</a:t>
          </a:r>
        </a:p>
      </dsp:txBody>
      <dsp:txXfrm>
        <a:off x="802843" y="1293002"/>
        <a:ext cx="5238902" cy="369336"/>
      </dsp:txXfrm>
    </dsp:sp>
    <dsp:sp modelId="{C9DF9DC2-CA5F-4954-B54E-DB2C8B81A018}">
      <dsp:nvSpPr>
        <dsp:cNvPr id="0" name=""/>
        <dsp:cNvSpPr/>
      </dsp:nvSpPr>
      <dsp:spPr>
        <a:xfrm>
          <a:off x="572007" y="1246835"/>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9D20CB-DE26-4EC9-B529-500DAA148139}">
      <dsp:nvSpPr>
        <dsp:cNvPr id="0" name=""/>
        <dsp:cNvSpPr/>
      </dsp:nvSpPr>
      <dsp:spPr>
        <a:xfrm>
          <a:off x="861364" y="1847331"/>
          <a:ext cx="5180380"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Background submit</a:t>
          </a:r>
        </a:p>
      </dsp:txBody>
      <dsp:txXfrm>
        <a:off x="861364" y="1847331"/>
        <a:ext cx="5180380" cy="369336"/>
      </dsp:txXfrm>
    </dsp:sp>
    <dsp:sp modelId="{EBB52122-97A4-4B92-8262-68776EE8BAEA}">
      <dsp:nvSpPr>
        <dsp:cNvPr id="0" name=""/>
        <dsp:cNvSpPr/>
      </dsp:nvSpPr>
      <dsp:spPr>
        <a:xfrm>
          <a:off x="630529" y="1801164"/>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8DAC8-3493-4B5B-854F-CA5699685280}">
      <dsp:nvSpPr>
        <dsp:cNvPr id="0" name=""/>
        <dsp:cNvSpPr/>
      </dsp:nvSpPr>
      <dsp:spPr>
        <a:xfrm>
          <a:off x="802843" y="2401661"/>
          <a:ext cx="5238902"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Program summary</a:t>
          </a:r>
        </a:p>
      </dsp:txBody>
      <dsp:txXfrm>
        <a:off x="802843" y="2401661"/>
        <a:ext cx="5238902" cy="369336"/>
      </dsp:txXfrm>
    </dsp:sp>
    <dsp:sp modelId="{59693863-69FA-4415-A2C0-CB8935DBFC12}">
      <dsp:nvSpPr>
        <dsp:cNvPr id="0" name=""/>
        <dsp:cNvSpPr/>
      </dsp:nvSpPr>
      <dsp:spPr>
        <a:xfrm>
          <a:off x="572007" y="2355494"/>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DB0C13-AA2F-45B6-9128-80AFE1406198}">
      <dsp:nvSpPr>
        <dsp:cNvPr id="0" name=""/>
        <dsp:cNvSpPr/>
      </dsp:nvSpPr>
      <dsp:spPr>
        <a:xfrm>
          <a:off x="619556" y="2955584"/>
          <a:ext cx="5422188"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Export results</a:t>
          </a:r>
        </a:p>
      </dsp:txBody>
      <dsp:txXfrm>
        <a:off x="619556" y="2955584"/>
        <a:ext cx="5422188" cy="369336"/>
      </dsp:txXfrm>
    </dsp:sp>
    <dsp:sp modelId="{A6597E12-DF19-4261-8092-17C44EB33CBA}">
      <dsp:nvSpPr>
        <dsp:cNvPr id="0" name=""/>
        <dsp:cNvSpPr/>
      </dsp:nvSpPr>
      <dsp:spPr>
        <a:xfrm>
          <a:off x="388721" y="2909417"/>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F1E1D4-EB58-4CCE-B69B-CA878B3E6A10}">
      <dsp:nvSpPr>
        <dsp:cNvPr id="0" name=""/>
        <dsp:cNvSpPr/>
      </dsp:nvSpPr>
      <dsp:spPr>
        <a:xfrm>
          <a:off x="285089" y="3509914"/>
          <a:ext cx="5756656" cy="369336"/>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Automatic library reassignment</a:t>
          </a:r>
        </a:p>
      </dsp:txBody>
      <dsp:txXfrm>
        <a:off x="285089" y="3509914"/>
        <a:ext cx="5756656" cy="369336"/>
      </dsp:txXfrm>
    </dsp:sp>
    <dsp:sp modelId="{20D1711E-C7B4-4D52-8176-93A31E90A5E5}">
      <dsp:nvSpPr>
        <dsp:cNvPr id="0" name=""/>
        <dsp:cNvSpPr/>
      </dsp:nvSpPr>
      <dsp:spPr>
        <a:xfrm>
          <a:off x="54254" y="3463747"/>
          <a:ext cx="461670" cy="461670"/>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75BB19-6272-4722-BEBC-1988ED21FC22}" type="datetimeFigureOut">
              <a:rPr lang="en-US" smtClean="0"/>
              <a:t>3/22/21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47D534-4E96-4CF3-8D91-777F4B6F73E4}" type="slidenum">
              <a:rPr lang="en-US" smtClean="0"/>
              <a:t>‹#›</a:t>
            </a:fld>
            <a:endParaRPr lang="en-US" dirty="0"/>
          </a:p>
        </p:txBody>
      </p:sp>
    </p:spTree>
    <p:extLst>
      <p:ext uri="{BB962C8B-B14F-4D97-AF65-F5344CB8AC3E}">
        <p14:creationId xmlns:p14="http://schemas.microsoft.com/office/powerpoint/2010/main" val="99343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DDC757A9-C458-463D-B481-0BB8DD9587DC}"/>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F2D7B5B6-4849-4340-A3F4-23B55115A527}"/>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1" name="Slide Number Placeholder 3">
            <a:extLst>
              <a:ext uri="{FF2B5EF4-FFF2-40B4-BE49-F238E27FC236}">
                <a16:creationId xmlns:a16="http://schemas.microsoft.com/office/drawing/2014/main" id="{ACFE1A38-EC73-40E9-AF42-D00D51C78C63}"/>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2" name="Textbox 4">
            <a:extLst>
              <a:ext uri="{FF2B5EF4-FFF2-40B4-BE49-F238E27FC236}">
                <a16:creationId xmlns:a16="http://schemas.microsoft.com/office/drawing/2014/main" id="{7AA56695-D3F1-4482-B525-339360948C3A}"/>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3" name="TextBox 5">
            <a:extLst>
              <a:ext uri="{FF2B5EF4-FFF2-40B4-BE49-F238E27FC236}">
                <a16:creationId xmlns:a16="http://schemas.microsoft.com/office/drawing/2014/main" id="{40505212-F808-463A-A8B2-436EF313C0DD}"/>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4" name="Picture 6">
            <a:extLst>
              <a:ext uri="{FF2B5EF4-FFF2-40B4-BE49-F238E27FC236}">
                <a16:creationId xmlns:a16="http://schemas.microsoft.com/office/drawing/2014/main" id="{8BB2C43E-6B41-4CA5-BF5E-B3BD4F221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AC69A065-FC7C-4939-BFE6-5041D26EB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82169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b="0" dirty="0"/>
          </a:p>
        </p:txBody>
      </p:sp>
    </p:spTree>
    <p:extLst>
      <p:ext uri="{BB962C8B-B14F-4D97-AF65-F5344CB8AC3E}">
        <p14:creationId xmlns:p14="http://schemas.microsoft.com/office/powerpoint/2010/main" val="4180710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The course files folder contains SAS programs for you to use. The file names follow this naming convention: the name starts with SP for SAS Studio Programming, followed by two digits for the lesson number. Then the letter A, D, or P indicates activity, demo, or practice, followed by a sequential two-digit number within the lesson. When you come to an activity, demo, or practice, the instructions indicate the file that you need to open. </a:t>
            </a:r>
          </a:p>
        </p:txBody>
      </p:sp>
    </p:spTree>
    <p:extLst>
      <p:ext uri="{BB962C8B-B14F-4D97-AF65-F5344CB8AC3E}">
        <p14:creationId xmlns:p14="http://schemas.microsoft.com/office/powerpoint/2010/main" val="410986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4174984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SAS Studio enables you to drag the CODE, LOG, RESULTS, and OUTPUT DATA tabs to separate sections in the work area to customize this space. Your preferred layout persists until you change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endParaRPr lang="en-US" dirty="0"/>
          </a:p>
        </p:txBody>
      </p:sp>
    </p:spTree>
    <p:extLst>
      <p:ext uri="{BB962C8B-B14F-4D97-AF65-F5344CB8AC3E}">
        <p14:creationId xmlns:p14="http://schemas.microsoft.com/office/powerpoint/2010/main" val="275029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81000" y="685800"/>
            <a:ext cx="6096000" cy="3429000"/>
          </a:xfrm>
          <a:prstGeom prst="rect">
            <a:avLst/>
          </a:prstGeom>
          <a:ln/>
        </p:spPr>
      </p:sp>
      <p:sp>
        <p:nvSpPr>
          <p:cNvPr id="131075" name="Notes Placeholder 2"/>
          <p:cNvSpPr>
            <a:spLocks noGrp="1"/>
          </p:cNvSpPr>
          <p:nvPr>
            <p:ph type="body" idx="1"/>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You can use the Files and Folders section in the navigation pane to do the following:</a:t>
            </a:r>
          </a:p>
          <a:p>
            <a:pPr marL="171450" indent="-171450">
              <a:buFont typeface="Arial" panose="020B0604020202020204" pitchFamily="34" charset="0"/>
              <a:buChar char="•"/>
            </a:pPr>
            <a:r>
              <a:rPr lang="en-US" altLang="en-US" dirty="0"/>
              <a:t>Open a SAS program</a:t>
            </a:r>
          </a:p>
          <a:p>
            <a:pPr marL="171450" indent="-171450">
              <a:buFont typeface="Arial" panose="020B0604020202020204" pitchFamily="34" charset="0"/>
              <a:buChar char="•"/>
            </a:pPr>
            <a:r>
              <a:rPr lang="en-US" altLang="en-US" dirty="0"/>
              <a:t>Create a new SAS program</a:t>
            </a:r>
          </a:p>
          <a:p>
            <a:pPr marL="171450" indent="-171450">
              <a:buFont typeface="Arial" panose="020B0604020202020204" pitchFamily="34" charset="0"/>
              <a:buChar char="•"/>
            </a:pPr>
            <a:r>
              <a:rPr lang="en-US" altLang="en-US" dirty="0"/>
              <a:t>Create folders and folder shortcuts</a:t>
            </a:r>
          </a:p>
          <a:p>
            <a:pPr marL="171450" indent="-171450">
              <a:buFont typeface="Arial" panose="020B0604020202020204" pitchFamily="34" charset="0"/>
              <a:buChar char="•"/>
            </a:pPr>
            <a:r>
              <a:rPr lang="en-US" altLang="en-US" dirty="0"/>
              <a:t>Download files</a:t>
            </a:r>
          </a:p>
          <a:p>
            <a:pPr marL="171450" indent="-171450">
              <a:buFont typeface="Arial" panose="020B0604020202020204" pitchFamily="34" charset="0"/>
              <a:buChar char="•"/>
            </a:pPr>
            <a:r>
              <a:rPr lang="en-US" altLang="en-US" dirty="0"/>
              <a:t>Upload files</a:t>
            </a:r>
          </a:p>
          <a:p>
            <a:pPr eaLnBrk="1" hangingPunct="1">
              <a:spcBef>
                <a:spcPct val="0"/>
              </a:spcBef>
            </a:pPr>
            <a:endParaRPr lang="en-US" altLang="en-US" dirty="0"/>
          </a:p>
        </p:txBody>
      </p:sp>
      <p:sp>
        <p:nvSpPr>
          <p:cNvPr id="131076" name="Slide Number Placeholder 3"/>
          <p:cNvSpPr>
            <a:spLocks noGrp="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1DA8A93-7507-4F80-A6FA-035FEAE77D02}" type="slidenum">
              <a:rPr lang="en-US" altLang="en-US" sz="1200">
                <a:latin typeface="Times New Roman" panose="02020603050405020304" pitchFamily="18" charset="0"/>
                <a:cs typeface="Arial" panose="020B0604020202020204" pitchFamily="34" charset="0"/>
              </a:rPr>
              <a:pPr eaLnBrk="1" hangingPunct="1"/>
              <a:t>13</a:t>
            </a:fld>
            <a:endParaRPr lang="en-US" altLang="en-US" sz="1200"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237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D359865-AE09-49D9-93C7-2A59F46F717B}" type="slidenum">
              <a:rPr lang="en-US" altLang="en-US" sz="1200">
                <a:cs typeface="Arial" panose="020B0604020202020204" pitchFamily="34" charset="0"/>
              </a:rPr>
              <a:pPr eaLnBrk="1" hangingPunct="1"/>
              <a:t>14</a:t>
            </a:fld>
            <a:endParaRPr lang="en-US" altLang="en-US" sz="1200" dirty="0">
              <a:cs typeface="Arial" panose="020B0604020202020204" pitchFamily="34" charset="0"/>
            </a:endParaRPr>
          </a:p>
        </p:txBody>
      </p:sp>
      <p:sp>
        <p:nvSpPr>
          <p:cNvPr id="132099" name="Rectangle 2"/>
          <p:cNvSpPr>
            <a:spLocks noGrp="1" noRot="1" noChangeAspect="1" noChangeArrowheads="1" noTextEdit="1"/>
          </p:cNvSpPr>
          <p:nvPr>
            <p:ph type="sldImg"/>
          </p:nvPr>
        </p:nvSpPr>
        <p:spPr>
          <a:xfrm>
            <a:off x="381000" y="685800"/>
            <a:ext cx="6096000" cy="3429000"/>
          </a:xfrm>
          <a:prstGeom prst="rect">
            <a:avLst/>
          </a:prstGeom>
          <a:ln/>
        </p:spPr>
      </p:sp>
      <p:sp>
        <p:nvSpPr>
          <p:cNvPr id="132100" name="Rectangle 3"/>
          <p:cNvSpPr>
            <a:spLocks noGrp="1" noChangeArrowheads="1"/>
          </p:cNvSpPr>
          <p:nvPr>
            <p:ph type="body" idx="1"/>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34342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3D6205D2-A06A-491D-B2C0-3EDF7702B435}" type="slidenum">
              <a:rPr lang="en-US" altLang="en-US" sz="1200">
                <a:cs typeface="Arial" panose="020B0604020202020204" pitchFamily="34" charset="0"/>
              </a:rPr>
              <a:pPr eaLnBrk="1" hangingPunct="1"/>
              <a:t>15</a:t>
            </a:fld>
            <a:endParaRPr lang="en-US" altLang="en-US" sz="1200" dirty="0">
              <a:cs typeface="Arial" panose="020B0604020202020204" pitchFamily="34" charset="0"/>
            </a:endParaRPr>
          </a:p>
        </p:txBody>
      </p:sp>
      <p:sp>
        <p:nvSpPr>
          <p:cNvPr id="133123" name="Rectangle 2"/>
          <p:cNvSpPr>
            <a:spLocks noGrp="1" noRot="1" noChangeAspect="1" noChangeArrowheads="1" noTextEdit="1"/>
          </p:cNvSpPr>
          <p:nvPr>
            <p:ph type="sldImg"/>
          </p:nvPr>
        </p:nvSpPr>
        <p:spPr>
          <a:xfrm>
            <a:off x="381000" y="685800"/>
            <a:ext cx="6096000" cy="3429000"/>
          </a:xfrm>
          <a:prstGeom prst="rect">
            <a:avLst/>
          </a:prstGeom>
          <a:ln/>
        </p:spPr>
      </p:sp>
      <p:sp>
        <p:nvSpPr>
          <p:cNvPr id="133124" name="Rectangle 3"/>
          <p:cNvSpPr>
            <a:spLocks noGrp="1" noChangeArrowheads="1"/>
          </p:cNvSpPr>
          <p:nvPr>
            <p:ph type="body" idx="1"/>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7203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81000" y="685800"/>
            <a:ext cx="6096000" cy="3429000"/>
          </a:xfrm>
          <a:prstGeom prst="rect">
            <a:avLst/>
          </a:prstGeom>
          <a:ln/>
        </p:spPr>
      </p:sp>
      <p:sp>
        <p:nvSpPr>
          <p:cNvPr id="131075" name="Notes Placeholder 2"/>
          <p:cNvSpPr>
            <a:spLocks noGrp="1"/>
          </p:cNvSpPr>
          <p:nvPr>
            <p:ph type="body" idx="1"/>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SAS Studio automatically adds wrapper code around submitted code to format the results. The wrapper code includes statements to generate results in different formats and close any open quotation marks, comments, or steps.  By default, the wrapper code is hidden in the SAS log.</a:t>
            </a:r>
          </a:p>
          <a:p>
            <a:r>
              <a:rPr lang="en-US" dirty="0"/>
              <a:t>Carefully examine the Log window to determine whether the wrapper code causes issues in your program. </a:t>
            </a:r>
            <a:endParaRPr lang="en-US" altLang="en-US" dirty="0"/>
          </a:p>
        </p:txBody>
      </p:sp>
      <p:sp>
        <p:nvSpPr>
          <p:cNvPr id="131076" name="Slide Number Placeholder 3"/>
          <p:cNvSpPr>
            <a:spLocks noGrp="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1DA8A93-7507-4F80-A6FA-035FEAE77D02}" type="slidenum">
              <a:rPr lang="en-US" altLang="en-US" sz="1200">
                <a:latin typeface="Times New Roman" panose="02020603050405020304" pitchFamily="18" charset="0"/>
                <a:cs typeface="Arial" panose="020B0604020202020204" pitchFamily="34" charset="0"/>
              </a:rPr>
              <a:pPr eaLnBrk="1" hangingPunct="1"/>
              <a:t>16</a:t>
            </a:fld>
            <a:endParaRPr lang="en-US" altLang="en-US" sz="1200" dirty="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20406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F9FB9D-3F47-4E70-9072-69B2281E3555}" type="slidenum">
              <a:rPr lang="en-US" altLang="en-US" sz="1200"/>
              <a:pPr/>
              <a:t>17</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107675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F9FB9D-3F47-4E70-9072-69B2281E3555}" type="slidenum">
              <a:rPr lang="en-US" altLang="en-US" sz="1200"/>
              <a:pPr/>
              <a:t>18</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36311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F648D24-E8FB-41DE-B254-8D31F8B1EC8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7FBB59-C170-4CA6-A9B5-C4A070643A16}" type="slidenum">
              <a:rPr lang="en-US" altLang="en-US" sz="1200" smtClean="0"/>
              <a:pPr/>
              <a:t>19</a:t>
            </a:fld>
            <a:endParaRPr lang="en-US" altLang="en-US" sz="1200" dirty="0"/>
          </a:p>
        </p:txBody>
      </p:sp>
      <p:sp>
        <p:nvSpPr>
          <p:cNvPr id="16387" name="Rectangle 2">
            <a:extLst>
              <a:ext uri="{FF2B5EF4-FFF2-40B4-BE49-F238E27FC236}">
                <a16:creationId xmlns:a16="http://schemas.microsoft.com/office/drawing/2014/main" id="{ED925659-8A31-4550-9A97-915D6538B2D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D3D5C3FE-42EC-431E-A9B0-003798CE845D}"/>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 (ANY)</a:t>
            </a:r>
          </a:p>
        </p:txBody>
      </p:sp>
    </p:spTree>
    <p:extLst>
      <p:ext uri="{BB962C8B-B14F-4D97-AF65-F5344CB8AC3E}">
        <p14:creationId xmlns:p14="http://schemas.microsoft.com/office/powerpoint/2010/main" val="118695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b="0" dirty="0"/>
          </a:p>
        </p:txBody>
      </p:sp>
    </p:spTree>
    <p:extLst>
      <p:ext uri="{BB962C8B-B14F-4D97-AF65-F5344CB8AC3E}">
        <p14:creationId xmlns:p14="http://schemas.microsoft.com/office/powerpoint/2010/main" val="2993496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F648D24-E8FB-41DE-B254-8D31F8B1EC8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7FBB59-C170-4CA6-A9B5-C4A070643A16}" type="slidenum">
              <a:rPr lang="en-US" altLang="en-US" sz="1200" smtClean="0"/>
              <a:pPr/>
              <a:t>20</a:t>
            </a:fld>
            <a:endParaRPr lang="en-US" altLang="en-US" sz="1200" dirty="0"/>
          </a:p>
        </p:txBody>
      </p:sp>
      <p:sp>
        <p:nvSpPr>
          <p:cNvPr id="16387" name="Rectangle 2">
            <a:extLst>
              <a:ext uri="{FF2B5EF4-FFF2-40B4-BE49-F238E27FC236}">
                <a16:creationId xmlns:a16="http://schemas.microsoft.com/office/drawing/2014/main" id="{ED925659-8A31-4550-9A97-915D6538B2D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D3D5C3FE-42EC-431E-A9B0-003798CE845D}"/>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 (ANY)</a:t>
            </a:r>
          </a:p>
        </p:txBody>
      </p:sp>
    </p:spTree>
    <p:extLst>
      <p:ext uri="{BB962C8B-B14F-4D97-AF65-F5344CB8AC3E}">
        <p14:creationId xmlns:p14="http://schemas.microsoft.com/office/powerpoint/2010/main" val="244367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Preferences to eliminate or modify some wrapper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59B50971-F8BB-4CC5-81FA-D59AA15C880B}" type="slidenum">
              <a:rPr lang="en-US" smtClean="0"/>
              <a:pPr/>
              <a:t>21</a:t>
            </a:fld>
            <a:endParaRPr lang="en-US" dirty="0"/>
          </a:p>
        </p:txBody>
      </p:sp>
    </p:spTree>
    <p:extLst>
      <p:ext uri="{BB962C8B-B14F-4D97-AF65-F5344CB8AC3E}">
        <p14:creationId xmlns:p14="http://schemas.microsoft.com/office/powerpoint/2010/main" val="3760043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59078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b="0" dirty="0"/>
          </a:p>
        </p:txBody>
      </p:sp>
    </p:spTree>
    <p:extLst>
      <p:ext uri="{BB962C8B-B14F-4D97-AF65-F5344CB8AC3E}">
        <p14:creationId xmlns:p14="http://schemas.microsoft.com/office/powerpoint/2010/main" val="3476484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altLang="en-US" dirty="0"/>
              <a:t>The SAS Studio editor includes several unique features to facilitate the development of your SAS programs.</a:t>
            </a:r>
          </a:p>
          <a:p>
            <a:pPr marL="171450" indent="-171450">
              <a:buFont typeface="Arial" panose="020B0604020202020204" pitchFamily="34" charset="0"/>
              <a:buChar char="•"/>
            </a:pPr>
            <a:r>
              <a:rPr lang="en-US" dirty="0"/>
              <a:t>The Format Code automatically adds line breaks and indents each line correctly according to its nesting level.</a:t>
            </a:r>
          </a:p>
          <a:p>
            <a:pPr marL="171450" indent="-171450">
              <a:buFont typeface="Arial" panose="020B0604020202020204" pitchFamily="34" charset="0"/>
              <a:buChar char="•"/>
            </a:pPr>
            <a:r>
              <a:rPr lang="en-US" dirty="0"/>
              <a:t>The integrated syntax help causes the code editor to display brief SAS syntax documentation as you write and edit your program.</a:t>
            </a:r>
          </a:p>
          <a:p>
            <a:pPr marL="171450" indent="-171450">
              <a:buFont typeface="Arial" panose="020B0604020202020204" pitchFamily="34" charset="0"/>
              <a:buChar char="•"/>
            </a:pPr>
            <a:r>
              <a:rPr lang="en-US" dirty="0"/>
              <a:t>Autocomplete, also known as code completion, suggests valid options or keywords you can use before you finish typing it.</a:t>
            </a:r>
          </a:p>
          <a:p>
            <a:pPr marL="171450" indent="-171450">
              <a:buFont typeface="Arial" panose="020B0604020202020204" pitchFamily="34" charset="0"/>
              <a:buChar char="•"/>
            </a:pPr>
            <a:r>
              <a:rPr lang="en-US" dirty="0"/>
              <a:t>Background submit allows you to run a saved SAS program as a background job, which means that the program can run while you continue to use SAS Studio.</a:t>
            </a:r>
          </a:p>
          <a:p>
            <a:pPr marL="171450" indent="-171450">
              <a:buFont typeface="Arial" panose="020B0604020202020204" pitchFamily="34" charset="0"/>
              <a:buChar char="•"/>
            </a:pPr>
            <a:r>
              <a:rPr lang="en-US" dirty="0"/>
              <a:t>You can create a program summary, which includes information about program execution, the complete SAS source code, the complete SAS log, and the results.</a:t>
            </a:r>
          </a:p>
          <a:p>
            <a:pPr marL="171450" indent="-171450">
              <a:buFont typeface="Arial" panose="020B0604020202020204" pitchFamily="34" charset="0"/>
              <a:buChar char="•"/>
            </a:pPr>
            <a:r>
              <a:rPr lang="en-US" dirty="0"/>
              <a:t>By default, SAS Studio generates HTML5, PDF, and RTF output, providing a quick way to export results in those formats.</a:t>
            </a:r>
          </a:p>
          <a:p>
            <a:pPr marL="171450" indent="-171450">
              <a:buFont typeface="Arial" panose="020B0604020202020204" pitchFamily="34" charset="0"/>
              <a:buChar char="•"/>
            </a:pPr>
            <a:r>
              <a:rPr lang="en-US" dirty="0"/>
              <a:t>Finally, using an automatic library assignment, you can create a library that is automatically assigned when you start SAS Studio and, therefore, ready for you to use.</a:t>
            </a:r>
          </a:p>
          <a:p>
            <a:endParaRPr lang="en-US" dirty="0"/>
          </a:p>
        </p:txBody>
      </p:sp>
    </p:spTree>
    <p:extLst>
      <p:ext uri="{BB962C8B-B14F-4D97-AF65-F5344CB8AC3E}">
        <p14:creationId xmlns:p14="http://schemas.microsoft.com/office/powerpoint/2010/main" val="1972305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You can customize the editor by clicking the </a:t>
            </a:r>
            <a:r>
              <a:rPr lang="en-US" altLang="en-US" b="1" dirty="0"/>
              <a:t>More application options </a:t>
            </a:r>
            <a:r>
              <a:rPr lang="en-US" altLang="en-US" b="0" dirty="0"/>
              <a:t>menu</a:t>
            </a:r>
            <a:r>
              <a:rPr lang="en-US" altLang="en-US" dirty="0"/>
              <a:t> </a:t>
            </a:r>
            <a:r>
              <a:rPr lang="en-US" altLang="en-US" dirty="0">
                <a:sym typeface="Wingdings" panose="05000000000000000000" pitchFamily="2" charset="2"/>
              </a:rPr>
              <a:t>and then </a:t>
            </a:r>
            <a:r>
              <a:rPr lang="en-US" altLang="en-US" dirty="0"/>
              <a:t>selecting </a:t>
            </a:r>
            <a:r>
              <a:rPr lang="en-US" altLang="en-US" b="1" dirty="0"/>
              <a:t>Preferences</a:t>
            </a:r>
            <a:r>
              <a:rPr lang="en-US" altLang="en-US" dirty="0"/>
              <a:t> </a:t>
            </a:r>
            <a:r>
              <a:rPr lang="en-US" altLang="en-US" dirty="0">
                <a:sym typeface="Wingdings" panose="05000000000000000000" pitchFamily="2" charset="2"/>
              </a:rPr>
              <a:t> </a:t>
            </a:r>
            <a:r>
              <a:rPr lang="en-US" altLang="en-US" b="1" dirty="0">
                <a:sym typeface="Wingdings" panose="05000000000000000000" pitchFamily="2" charset="2"/>
              </a:rPr>
              <a:t>Code and Log</a:t>
            </a:r>
            <a:r>
              <a:rPr lang="en-US" altLang="en-US" dirty="0">
                <a:sym typeface="Wingdings" panose="05000000000000000000" pitchFamily="2" charset="2"/>
              </a:rPr>
              <a:t>.</a:t>
            </a:r>
            <a:endParaRPr lang="en-US" altLang="en-US" dirty="0"/>
          </a:p>
          <a:p>
            <a:endParaRPr lang="en-US" dirty="0"/>
          </a:p>
        </p:txBody>
      </p:sp>
    </p:spTree>
    <p:extLst>
      <p:ext uri="{BB962C8B-B14F-4D97-AF65-F5344CB8AC3E}">
        <p14:creationId xmlns:p14="http://schemas.microsoft.com/office/powerpoint/2010/main" val="1024207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40375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736396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646085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b="0" dirty="0"/>
          </a:p>
        </p:txBody>
      </p:sp>
    </p:spTree>
    <p:extLst>
      <p:ext uri="{BB962C8B-B14F-4D97-AF65-F5344CB8AC3E}">
        <p14:creationId xmlns:p14="http://schemas.microsoft.com/office/powerpoint/2010/main" val="219317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SAS Studio is a browser-based programming interface that connects to a local or hosted SAS server. You can write your own SAS code or use the interface to generate SAS code automatically.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975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need to update code when moving programs from other SAS environments to SAS Studio. The updates should reflect the changes in the location and the configuration of the new SAS server.</a:t>
            </a:r>
          </a:p>
          <a:p>
            <a:r>
              <a:rPr lang="en-US" dirty="0"/>
              <a:t>Any programming statements that involve host-specific references to external locations need to be updated for the new environment. These references might include, but are not limited to, the following items:</a:t>
            </a:r>
          </a:p>
          <a:p>
            <a:pPr marL="228600" indent="-228600" algn="l" defTabSz="914400" rtl="0" eaLnBrk="1" latinLnBrk="0" hangingPunct="1">
              <a:buClrTx/>
              <a:buFontTx/>
              <a:buChar char="•"/>
            </a:pPr>
            <a:r>
              <a:rPr lang="en-US" dirty="0"/>
              <a:t>INFILE or FILE statements</a:t>
            </a:r>
          </a:p>
          <a:p>
            <a:pPr marL="228600" indent="-228600" algn="l" defTabSz="914400" rtl="0" eaLnBrk="1" latinLnBrk="0" hangingPunct="1">
              <a:buClrTx/>
              <a:buFontTx/>
              <a:buChar char="•"/>
            </a:pPr>
            <a:r>
              <a:rPr lang="en-US" dirty="0"/>
              <a:t>FILENAME statements</a:t>
            </a:r>
          </a:p>
          <a:p>
            <a:pPr marL="228600" indent="-228600" algn="l" defTabSz="914400" rtl="0" eaLnBrk="1" latinLnBrk="0" hangingPunct="1">
              <a:buClrTx/>
              <a:buFontTx/>
              <a:buChar char="•"/>
            </a:pPr>
            <a:r>
              <a:rPr lang="en-US" dirty="0"/>
              <a:t>%INCLUDE statements</a:t>
            </a:r>
          </a:p>
          <a:p>
            <a:pPr marL="228600" indent="-228600" algn="l" defTabSz="914400" rtl="0" eaLnBrk="1" latinLnBrk="0" hangingPunct="1">
              <a:buClrTx/>
              <a:buFontTx/>
              <a:buChar char="•"/>
            </a:pPr>
            <a:r>
              <a:rPr lang="en-US" dirty="0"/>
              <a:t>paths for libraries, catalogs, or formats</a:t>
            </a:r>
          </a:p>
          <a:p>
            <a:pPr marL="228600" indent="-228600" algn="l" defTabSz="914400" rtl="0" eaLnBrk="1" latinLnBrk="0" hangingPunct="1">
              <a:buClrTx/>
              <a:buFontTx/>
              <a:buChar char="•"/>
            </a:pPr>
            <a:r>
              <a:rPr lang="en-US" dirty="0"/>
              <a:t>stored macros or macro autocall libraries</a:t>
            </a:r>
          </a:p>
          <a:p>
            <a:pPr marL="228600" indent="-228600" algn="l" defTabSz="914400" rtl="0" eaLnBrk="1" latinLnBrk="0" hangingPunct="1">
              <a:buClrTx/>
              <a:buFontTx/>
              <a:buChar char="•"/>
            </a:pPr>
            <a:r>
              <a:rPr lang="en-US" dirty="0"/>
              <a:t>Output Delivery System statements</a:t>
            </a:r>
          </a:p>
          <a:p>
            <a:endParaRPr lang="en-US" dirty="0"/>
          </a:p>
        </p:txBody>
      </p:sp>
    </p:spTree>
    <p:extLst>
      <p:ext uri="{BB962C8B-B14F-4D97-AF65-F5344CB8AC3E}">
        <p14:creationId xmlns:p14="http://schemas.microsoft.com/office/powerpoint/2010/main" val="1226439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normAutofit/>
          </a:bodyPr>
          <a:lstStyle/>
          <a:p>
            <a:r>
              <a:rPr lang="en-US" dirty="0"/>
              <a:t>Regardless of the method of submission, all SAS code goes to a sas.exe process for execution. If you are migrating from a configuration with SAS on a PC, consider that the code might now be executed on a remote SAS server.  All file references must point to locations on the server. If you have local data or programs that you want to access, use the Upload button to select files and upload them to the SAS server.</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B1055605-D997-409D-9C33-0D29AE4D9423}" type="slidenum">
              <a:rPr lang="en-US" smtClean="0"/>
              <a:pPr/>
              <a:t>31</a:t>
            </a:fld>
            <a:endParaRPr lang="en-US" dirty="0"/>
          </a:p>
        </p:txBody>
      </p:sp>
    </p:spTree>
    <p:extLst>
      <p:ext uri="{BB962C8B-B14F-4D97-AF65-F5344CB8AC3E}">
        <p14:creationId xmlns:p14="http://schemas.microsoft.com/office/powerpoint/2010/main" val="1128151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D8E369-F495-4A06-90A7-9B8FE14D7CCA}" type="slidenum">
              <a:rPr lang="en-US" altLang="en-US" sz="1200"/>
              <a:pPr/>
              <a:t>32</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2728689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D8E369-F495-4A06-90A7-9B8FE14D7CCA}" type="slidenum">
              <a:rPr lang="en-US" altLang="en-US" sz="1200"/>
              <a:pPr/>
              <a:t>33</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r>
              <a:rPr lang="en-US" sz="1200" kern="1200" dirty="0">
                <a:solidFill>
                  <a:schemeClr val="tx1"/>
                </a:solidFill>
                <a:effectLst/>
                <a:latin typeface="Times New Roman" panose="02020603050405020304" pitchFamily="18" charset="0"/>
                <a:ea typeface="+mn-ea"/>
                <a:cs typeface="+mn-cs"/>
              </a:rPr>
              <a:t>In the training environment, it is likely that SAS is installed locally. This quiz copies a local file to the My SAS Files folder, which is also on the local machine. The process of uploading a data set to a remote SAS server is exactly the same as the steps outlined in the quiz.</a:t>
            </a:r>
          </a:p>
          <a:p>
            <a:r>
              <a:rPr lang="en-US" sz="1200" kern="1200" dirty="0">
                <a:solidFill>
                  <a:schemeClr val="tx1"/>
                </a:solidFill>
                <a:effectLst/>
                <a:latin typeface="Times New Roman" panose="02020603050405020304" pitchFamily="18" charset="0"/>
                <a:ea typeface="+mn-ea"/>
                <a:cs typeface="+mn-cs"/>
              </a:rPr>
              <a:t> </a:t>
            </a:r>
          </a:p>
          <a:p>
            <a:r>
              <a:rPr lang="en-US" sz="1200" b="1" kern="1200" dirty="0">
                <a:solidFill>
                  <a:schemeClr val="tx1"/>
                </a:solidFill>
                <a:effectLst/>
                <a:latin typeface="Times New Roman" panose="02020603050405020304" pitchFamily="18" charset="0"/>
                <a:ea typeface="+mn-ea"/>
                <a:cs typeface="+mn-cs"/>
              </a:rPr>
              <a:t>Note: </a:t>
            </a:r>
            <a:r>
              <a:rPr lang="en-US" sz="1200" kern="1200" dirty="0">
                <a:solidFill>
                  <a:schemeClr val="tx1"/>
                </a:solidFill>
                <a:effectLst/>
                <a:latin typeface="Times New Roman" panose="02020603050405020304" pitchFamily="18" charset="0"/>
                <a:ea typeface="+mn-ea"/>
                <a:cs typeface="+mn-cs"/>
              </a:rPr>
              <a:t>When you upload local SAS data sets to a remote SAS server, it is not required that SAS be installed on the local machine.</a:t>
            </a:r>
          </a:p>
        </p:txBody>
      </p:sp>
    </p:spTree>
    <p:extLst>
      <p:ext uri="{BB962C8B-B14F-4D97-AF65-F5344CB8AC3E}">
        <p14:creationId xmlns:p14="http://schemas.microsoft.com/office/powerpoint/2010/main" val="2182353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SAS Studio might start SAS with options that differ from your previous SAS environment.  These are some methods of exploring default settings.</a:t>
            </a:r>
          </a:p>
          <a:p>
            <a:pPr marL="228600" indent="-228600" algn="l" defTabSz="914400" rtl="0" eaLnBrk="1" latinLnBrk="0" hangingPunct="1">
              <a:buClrTx/>
              <a:buFontTx/>
              <a:buChar char="•"/>
            </a:pPr>
            <a:r>
              <a:rPr lang="en-US" dirty="0"/>
              <a:t>You can use PROC OPTIONS to examine option values. </a:t>
            </a:r>
          </a:p>
          <a:p>
            <a:pPr marL="228600" indent="-228600" algn="l" defTabSz="914400" rtl="0" eaLnBrk="1" latinLnBrk="0" hangingPunct="1">
              <a:buClrTx/>
              <a:buFontTx/>
              <a:buChar char="•"/>
            </a:pPr>
            <a:r>
              <a:rPr lang="en-US" dirty="0"/>
              <a:t>You can explore the default settings in Preferences and modify settings if permitted</a:t>
            </a:r>
            <a:r>
              <a:rPr lang="en-US" dirty="0">
                <a:sym typeface="Wingdings" panose="05000000000000000000" pitchFamily="2" charset="2"/>
              </a:rPr>
              <a:t>. </a:t>
            </a:r>
          </a:p>
          <a:p>
            <a:pPr marL="228600" indent="-228600" algn="l" defTabSz="914400" rtl="0" eaLnBrk="1" latinLnBrk="0" hangingPunct="1">
              <a:buClrTx/>
              <a:buFontTx/>
              <a:buChar char="•"/>
            </a:pPr>
            <a:r>
              <a:rPr lang="en-US" dirty="0"/>
              <a:t>Additionally, you should u</a:t>
            </a:r>
            <a:r>
              <a:rPr lang="en-US" dirty="0">
                <a:sym typeface="Wingdings" panose="05000000000000000000" pitchFamily="2" charset="2"/>
              </a:rPr>
              <a:t>pdate individual programs with required statements. </a:t>
            </a:r>
          </a:p>
          <a:p>
            <a:pPr marL="228600" indent="-228600" algn="l" defTabSz="914400" rtl="0" eaLnBrk="1" latinLnBrk="0" hangingPunct="1">
              <a:buClrTx/>
              <a:buFontTx/>
              <a:buChar char="•"/>
            </a:pPr>
            <a:r>
              <a:rPr lang="en-US" dirty="0">
                <a:sym typeface="Wingdings" panose="05000000000000000000" pitchFamily="2" charset="2"/>
              </a:rPr>
              <a:t>As appropriate, w</a:t>
            </a:r>
            <a:r>
              <a:rPr lang="en-US" dirty="0"/>
              <a:t>ork with your SAS administrator to determine if SAS server options should be modified for all </a:t>
            </a:r>
            <a:r>
              <a:rPr lang="en-US"/>
              <a:t>users.</a:t>
            </a:r>
          </a:p>
          <a:p>
            <a:r>
              <a:rPr lang="en-US"/>
              <a:t> </a:t>
            </a:r>
          </a:p>
          <a:p>
            <a:endParaRPr lang="en-US" dirty="0"/>
          </a:p>
        </p:txBody>
      </p:sp>
    </p:spTree>
    <p:extLst>
      <p:ext uri="{BB962C8B-B14F-4D97-AF65-F5344CB8AC3E}">
        <p14:creationId xmlns:p14="http://schemas.microsoft.com/office/powerpoint/2010/main" val="3258148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need to change your options for the SAS server, first consult with your SAS Administrator. Some options can be overridden through a personal autoexec file. </a:t>
            </a:r>
            <a:r>
              <a:rPr lang="en-US" sz="1200" dirty="0">
                <a:effectLst/>
                <a:latin typeface="Times New Roman" panose="02020603050405020304" pitchFamily="18" charset="0"/>
              </a:rPr>
              <a:t>A SAS </a:t>
            </a:r>
            <a:r>
              <a:rPr lang="en-US" sz="1200" b="0" i="1" dirty="0">
                <a:effectLst/>
                <a:latin typeface="Times New Roman" panose="02020603050405020304" pitchFamily="18" charset="0"/>
              </a:rPr>
              <a:t>autoexec</a:t>
            </a:r>
            <a:r>
              <a:rPr lang="en-US" sz="1200" i="1" dirty="0">
                <a:effectLst/>
                <a:latin typeface="Times New Roman" panose="02020603050405020304" pitchFamily="18" charset="0"/>
              </a:rPr>
              <a:t> file </a:t>
            </a:r>
            <a:r>
              <a:rPr lang="en-US" sz="1200" dirty="0">
                <a:effectLst/>
                <a:latin typeface="Times New Roman" panose="02020603050405020304" pitchFamily="18" charset="0"/>
              </a:rPr>
              <a:t>contains SAS statements that are executed automatically whenever SAS Studio is opened. </a:t>
            </a:r>
            <a:r>
              <a:rPr lang="en-US" dirty="0">
                <a:sym typeface="Wingdings" panose="05000000000000000000" pitchFamily="2" charset="2"/>
              </a:rPr>
              <a:t>However, some options are able to be set only at system startup. Your SAS Administrator will be able to tell you which options you can change or override and which are set for the server.</a:t>
            </a:r>
          </a:p>
          <a:p>
            <a:endParaRPr lang="en-US" dirty="0"/>
          </a:p>
        </p:txBody>
      </p:sp>
    </p:spTree>
    <p:extLst>
      <p:ext uri="{BB962C8B-B14F-4D97-AF65-F5344CB8AC3E}">
        <p14:creationId xmlns:p14="http://schemas.microsoft.com/office/powerpoint/2010/main" val="2403374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a:t>
            </a:r>
            <a:r>
              <a:rPr lang="en-US" altLang="en-US" b="1" dirty="0"/>
              <a:t>mpg_groups</a:t>
            </a:r>
            <a:r>
              <a:rPr lang="en-US" altLang="en-US" dirty="0"/>
              <a:t> is a user-defined format that establishes ranges for mpg values. Open the </a:t>
            </a:r>
            <a:r>
              <a:rPr lang="en-US" altLang="en-US" b="1" dirty="0"/>
              <a:t>sp01a06.sas</a:t>
            </a:r>
            <a:r>
              <a:rPr lang="en-US" altLang="en-US" dirty="0"/>
              <a:t> program. A FORMAT statement is included to apply the </a:t>
            </a:r>
            <a:r>
              <a:rPr lang="en-US" altLang="en-US" b="1" dirty="0"/>
              <a:t>mpg_groups</a:t>
            </a:r>
            <a:r>
              <a:rPr lang="en-US" altLang="en-US" dirty="0"/>
              <a:t> user-defined format to </a:t>
            </a:r>
            <a:r>
              <a:rPr lang="en-US" altLang="en-US" b="1" dirty="0"/>
              <a:t>MPG_Highway </a:t>
            </a:r>
            <a:r>
              <a:rPr lang="en-US" altLang="en-US" b="0" dirty="0"/>
              <a:t>column.</a:t>
            </a:r>
          </a:p>
          <a:p>
            <a:r>
              <a:rPr lang="en-US" altLang="en-US" dirty="0"/>
              <a:t>Run the program and examine the results. Notice that the format is not applied. A format catalog is included in the course data, but the FMTSEARCH system option must be set so that SAS can find and use the </a:t>
            </a:r>
            <a:r>
              <a:rPr lang="en-US" altLang="en-US" b="1" dirty="0"/>
              <a:t>mpg_groups </a:t>
            </a:r>
            <a:r>
              <a:rPr lang="en-US" altLang="en-US" dirty="0"/>
              <a:t>format.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a:t>
            </a:r>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59B50971-F8BB-4CC5-81FA-D59AA15C880B}" type="slidenum">
              <a:rPr lang="en-US" smtClean="0"/>
              <a:pPr/>
              <a:t>36</a:t>
            </a:fld>
            <a:endParaRPr lang="en-US" dirty="0"/>
          </a:p>
        </p:txBody>
      </p:sp>
    </p:spTree>
    <p:extLst>
      <p:ext uri="{BB962C8B-B14F-4D97-AF65-F5344CB8AC3E}">
        <p14:creationId xmlns:p14="http://schemas.microsoft.com/office/powerpoint/2010/main" val="3173749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B4C60E-D5CA-4840-948A-FC0EEB209342}" type="slidenum">
              <a:rPr lang="en-US" altLang="en-US" sz="1200"/>
              <a:pPr/>
              <a:t>37</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3012940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B4C60E-D5CA-4840-948A-FC0EEB209342}" type="slidenum">
              <a:rPr lang="en-US" altLang="en-US" sz="1200"/>
              <a:pPr/>
              <a:t>38</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endParaRPr lang="en-US" altLang="en-US" dirty="0"/>
          </a:p>
        </p:txBody>
      </p:sp>
    </p:spTree>
    <p:extLst>
      <p:ext uri="{BB962C8B-B14F-4D97-AF65-F5344CB8AC3E}">
        <p14:creationId xmlns:p14="http://schemas.microsoft.com/office/powerpoint/2010/main" val="2665758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901E8A4-96CC-47ED-B470-7B4A20E9E94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DC541F-B11A-43B0-8F2A-343CE6B32F34}" type="slidenum">
              <a:rPr lang="en-US" altLang="en-US" sz="1200" smtClean="0"/>
              <a:pPr/>
              <a:t>39</a:t>
            </a:fld>
            <a:endParaRPr lang="en-US" altLang="en-US" sz="1200"/>
          </a:p>
        </p:txBody>
      </p:sp>
      <p:sp>
        <p:nvSpPr>
          <p:cNvPr id="16387" name="Rectangle 2">
            <a:extLst>
              <a:ext uri="{FF2B5EF4-FFF2-40B4-BE49-F238E27FC236}">
                <a16:creationId xmlns:a16="http://schemas.microsoft.com/office/drawing/2014/main" id="{2C486511-9E5D-4876-A34F-D43238BA6D93}"/>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77A95364-75C1-450F-A784-CDDD9622089E}"/>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Answer: No</a:t>
            </a:r>
          </a:p>
        </p:txBody>
      </p:sp>
    </p:spTree>
    <p:extLst>
      <p:ext uri="{BB962C8B-B14F-4D97-AF65-F5344CB8AC3E}">
        <p14:creationId xmlns:p14="http://schemas.microsoft.com/office/powerpoint/2010/main" val="396446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course, we want you to be</a:t>
            </a:r>
            <a:r>
              <a:rPr lang="en-US" baseline="0" dirty="0"/>
              <a:t> as hands on as much as possible – because that's the best way to learn!  We will use the cars, fish, shoes, and springs SAS tables in the sashelp library throughout this course.  These data sets are available for you to replicate course activities and continue to work with after our course.  </a:t>
            </a:r>
            <a:endParaRPr lang="en-US" dirty="0"/>
          </a:p>
        </p:txBody>
      </p:sp>
    </p:spTree>
    <p:extLst>
      <p:ext uri="{BB962C8B-B14F-4D97-AF65-F5344CB8AC3E}">
        <p14:creationId xmlns:p14="http://schemas.microsoft.com/office/powerpoint/2010/main" val="14248176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901E8A4-96CC-47ED-B470-7B4A20E9E94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4DC541F-B11A-43B0-8F2A-343CE6B32F34}" type="slidenum">
              <a:rPr lang="en-US" altLang="en-US" sz="1200" smtClean="0"/>
              <a:pPr/>
              <a:t>40</a:t>
            </a:fld>
            <a:endParaRPr lang="en-US" altLang="en-US" sz="1200"/>
          </a:p>
        </p:txBody>
      </p:sp>
      <p:sp>
        <p:nvSpPr>
          <p:cNvPr id="16387" name="Rectangle 2">
            <a:extLst>
              <a:ext uri="{FF2B5EF4-FFF2-40B4-BE49-F238E27FC236}">
                <a16:creationId xmlns:a16="http://schemas.microsoft.com/office/drawing/2014/main" id="{2C486511-9E5D-4876-A34F-D43238BA6D93}"/>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77A95364-75C1-450F-A784-CDDD9622089E}"/>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Answer: No</a:t>
            </a:r>
          </a:p>
        </p:txBody>
      </p:sp>
    </p:spTree>
    <p:extLst>
      <p:ext uri="{BB962C8B-B14F-4D97-AF65-F5344CB8AC3E}">
        <p14:creationId xmlns:p14="http://schemas.microsoft.com/office/powerpoint/2010/main" val="1150617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2603998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eaLnBrk="1" hangingPunct="1">
              <a:spcBef>
                <a:spcPct val="0"/>
              </a:spcBef>
            </a:pPr>
            <a:r>
              <a:rPr lang="en-US" altLang="en-US" dirty="0"/>
              <a:t>You should try to avoid using some types of code in SAS Studio:</a:t>
            </a:r>
          </a:p>
          <a:p>
            <a:pPr marL="171450" indent="-171450" eaLnBrk="1" hangingPunct="1">
              <a:spcBef>
                <a:spcPct val="0"/>
              </a:spcBef>
              <a:buFont typeface="Arial" panose="020B0604020202020204" pitchFamily="34" charset="0"/>
              <a:buChar char="•"/>
            </a:pPr>
            <a:r>
              <a:rPr lang="en-US" altLang="en-US" dirty="0"/>
              <a:t>Some commands might not work unless permission is granted by the administrator, such as code that submits operating system commands such as X or SYSTASK.</a:t>
            </a:r>
          </a:p>
          <a:p>
            <a:pPr marL="171450" indent="-171450" eaLnBrk="1" hangingPunct="1">
              <a:spcBef>
                <a:spcPct val="0"/>
              </a:spcBef>
              <a:buFont typeface="Arial" panose="020B0604020202020204" pitchFamily="34" charset="0"/>
              <a:buChar char="•"/>
            </a:pPr>
            <a:r>
              <a:rPr lang="en-US" altLang="en-US" dirty="0"/>
              <a:t>Code that normally causes a window or prompt to appear in the SAS windowing environment does not work in SAS Studio.  Examples include DEBUG and AF applications.</a:t>
            </a:r>
          </a:p>
          <a:p>
            <a:pPr marL="171450" indent="-171450" eaLnBrk="1" hangingPunct="1">
              <a:spcBef>
                <a:spcPct val="0"/>
              </a:spcBef>
              <a:buFont typeface="Arial" panose="020B0604020202020204" pitchFamily="34" charset="0"/>
              <a:buChar char="•"/>
            </a:pPr>
            <a:r>
              <a:rPr lang="en-US" altLang="en-US" dirty="0"/>
              <a:t>Code that terminates the SAS process with ABORT or ENDSAS terminates the connection between SAS Studio and the SAS server. While SAS Studio automatically reconnects to the SAS server, temporary files are deleted.</a:t>
            </a:r>
          </a:p>
          <a:p>
            <a:pPr marL="171450" indent="-171450" eaLnBrk="1" hangingPunct="1">
              <a:spcBef>
                <a:spcPct val="0"/>
              </a:spcBef>
              <a:buFont typeface="Arial" panose="020B0604020202020204" pitchFamily="34" charset="0"/>
              <a:buChar char="•"/>
            </a:pPr>
            <a:r>
              <a:rPr lang="en-US" altLang="en-US" dirty="0"/>
              <a:t>Code that uses Dynamic Data Exchange (DDE) to read and write Microsoft files should also be avoided. </a:t>
            </a:r>
          </a:p>
          <a:p>
            <a:endParaRPr lang="en-US" dirty="0"/>
          </a:p>
        </p:txBody>
      </p:sp>
    </p:spTree>
    <p:extLst>
      <p:ext uri="{BB962C8B-B14F-4D97-AF65-F5344CB8AC3E}">
        <p14:creationId xmlns:p14="http://schemas.microsoft.com/office/powerpoint/2010/main" val="377706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SAS Studio has a special mode for programmers who use interactive procedures. These types of procedures enable you to submit multiple statements without exiting the procedure. Interactive procedures include SQL, DATASETS, and statistical procedures such as IML,  REG, and GLM.</a:t>
            </a:r>
          </a:p>
          <a:p>
            <a:r>
              <a:rPr lang="en-US" dirty="0"/>
              <a:t>Using interactive mode, you can run selected lines of code from your SAS program.  Then, use the results from the code submitted to determine your next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anose="02020603050405020304" pitchFamily="18" charset="0"/>
                <a:ea typeface="+mn-ea"/>
                <a:cs typeface="+mn-cs"/>
              </a:rPr>
              <a:t>Read through the </a:t>
            </a:r>
            <a:r>
              <a:rPr lang="en-US" sz="1200" i="1" kern="1200" dirty="0">
                <a:solidFill>
                  <a:schemeClr val="tx1"/>
                </a:solidFill>
                <a:effectLst/>
                <a:latin typeface="Times New Roman" panose="02020603050405020304" pitchFamily="18" charset="0"/>
                <a:ea typeface="+mn-ea"/>
                <a:cs typeface="+mn-cs"/>
              </a:rPr>
              <a:t>Working in Interactive Mode</a:t>
            </a:r>
            <a:r>
              <a:rPr lang="en-US" sz="1200" kern="1200" dirty="0">
                <a:solidFill>
                  <a:schemeClr val="tx1"/>
                </a:solidFill>
                <a:effectLst/>
                <a:latin typeface="Times New Roman" panose="02020603050405020304" pitchFamily="18" charset="0"/>
                <a:ea typeface="+mn-ea"/>
                <a:cs typeface="+mn-cs"/>
              </a:rPr>
              <a:t> section of the SAS Studio User's Guide to understand the differences in how interactive mode works versus the default mode for SAS Studio.</a:t>
            </a:r>
          </a:p>
          <a:p>
            <a:r>
              <a:rPr lang="en-US" dirty="0"/>
              <a:t> </a:t>
            </a:r>
          </a:p>
          <a:p>
            <a:r>
              <a:rPr lang="en-US" b="1" dirty="0"/>
              <a:t>Note: </a:t>
            </a:r>
            <a:r>
              <a:rPr lang="en-US" dirty="0"/>
              <a:t>When you run a program in interactive mode, SAS Studio has the following features:</a:t>
            </a:r>
          </a:p>
          <a:p>
            <a:pPr marL="228600" indent="-228600" algn="l" defTabSz="914400" rtl="0" eaLnBrk="1" latinLnBrk="0" hangingPunct="1">
              <a:buClrTx/>
              <a:buFontTx/>
              <a:buChar char="•"/>
            </a:pPr>
            <a:r>
              <a:rPr lang="en-US" dirty="0"/>
              <a:t>SAS Studio does not add any automatically generated code, such as ODS and %LET statements, to your program.</a:t>
            </a:r>
          </a:p>
          <a:p>
            <a:pPr marL="228600" indent="-228600" algn="l" defTabSz="914400" rtl="0" eaLnBrk="1" latinLnBrk="0" hangingPunct="1">
              <a:buClrTx/>
              <a:buFontTx/>
              <a:buChar char="•"/>
            </a:pPr>
            <a:r>
              <a:rPr lang="en-US" dirty="0"/>
              <a:t>Results are generated only in HTML.</a:t>
            </a:r>
          </a:p>
          <a:p>
            <a:pPr marL="228600" indent="-228600" algn="l" defTabSz="914400" rtl="0" eaLnBrk="1" latinLnBrk="0" hangingPunct="1">
              <a:buClrTx/>
              <a:buFontTx/>
              <a:buChar char="•"/>
            </a:pPr>
            <a:r>
              <a:rPr lang="en-US" dirty="0"/>
              <a:t>The log and results are appended to the existing log and results. </a:t>
            </a:r>
          </a:p>
          <a:p>
            <a:pPr marL="228600" indent="-228600" algn="l" defTabSz="914400" rtl="0" eaLnBrk="1" latinLnBrk="0" hangingPunct="1">
              <a:buClrTx/>
              <a:buFontTx/>
              <a:buChar char="•"/>
            </a:pPr>
            <a:r>
              <a:rPr lang="en-US" dirty="0"/>
              <a:t>Previously submitted code remains active until you terminate it.</a:t>
            </a:r>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B1055605-D997-409D-9C33-0D29AE4D9423}" type="slidenum">
              <a:rPr lang="en-US" smtClean="0"/>
              <a:pPr/>
              <a:t>43</a:t>
            </a:fld>
            <a:endParaRPr lang="en-US" dirty="0"/>
          </a:p>
        </p:txBody>
      </p:sp>
    </p:spTree>
    <p:extLst>
      <p:ext uri="{BB962C8B-B14F-4D97-AF65-F5344CB8AC3E}">
        <p14:creationId xmlns:p14="http://schemas.microsoft.com/office/powerpoint/2010/main" val="2654245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9067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As you go through</a:t>
            </a:r>
            <a:r>
              <a:rPr lang="en-US" baseline="0" dirty="0"/>
              <a:t> the course, you have different opportunities to practice. You can watch the demos or you can follow along. </a:t>
            </a:r>
            <a:endParaRPr lang="en-US" dirty="0"/>
          </a:p>
        </p:txBody>
      </p:sp>
    </p:spTree>
    <p:extLst>
      <p:ext uri="{BB962C8B-B14F-4D97-AF65-F5344CB8AC3E}">
        <p14:creationId xmlns:p14="http://schemas.microsoft.com/office/powerpoint/2010/main" val="338837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60BAE0-A910-48EC-8D29-B4CDE1B594B9}" type="slidenum">
              <a:rPr lang="en-US" altLang="en-US" sz="1200"/>
              <a:pPr/>
              <a:t>6</a:t>
            </a:fld>
            <a:endParaRPr lang="en-US" altLang="en-US" sz="1200" dirty="0"/>
          </a:p>
        </p:txBody>
      </p:sp>
      <p:sp>
        <p:nvSpPr>
          <p:cNvPr id="4099" name="Rectangle 2"/>
          <p:cNvSpPr>
            <a:spLocks noGrp="1" noRot="1" noChangeAspect="1" noChangeArrowheads="1" noTextEdit="1"/>
          </p:cNvSpPr>
          <p:nvPr>
            <p:ph type="sldImg"/>
          </p:nvPr>
        </p:nvSpPr>
        <p:spPr>
          <a:xfrm>
            <a:off x="381000" y="685800"/>
            <a:ext cx="6096000" cy="3429000"/>
          </a:xfrm>
          <a:prstGeom prst="rect">
            <a:avLst/>
          </a:prstGeom>
          <a:ln/>
        </p:spPr>
      </p:sp>
      <p:sp>
        <p:nvSpPr>
          <p:cNvPr id="4100" name="Rectangle 3"/>
          <p:cNvSpPr>
            <a:spLocks noGrp="1" noChangeArrowheads="1"/>
          </p:cNvSpPr>
          <p:nvPr>
            <p:ph type="body" idx="1"/>
          </p:nvPr>
        </p:nvSpPr>
        <p:spPr>
          <a:xfrm>
            <a:off x="914400" y="4343400"/>
            <a:ext cx="5029200" cy="4114800"/>
          </a:xfrm>
          <a:prstGeom prst="rect">
            <a:avLst/>
          </a:prstGeom>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4495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914400" y="4343400"/>
            <a:ext cx="5029200" cy="4114800"/>
          </a:xfrm>
          <a:prstGeom prst="rect">
            <a:avLst/>
          </a:prstGeom>
        </p:spPr>
        <p:txBody>
          <a:bodyPr/>
          <a:lstStyle/>
          <a:p>
            <a:r>
              <a:rPr lang="en-US" dirty="0"/>
              <a:t>SAS Studio offers a fully integrated programming interface, and includes the following resources:</a:t>
            </a:r>
          </a:p>
          <a:p>
            <a:pPr marL="228600" indent="-228600" algn="l" defTabSz="914400" rtl="0" eaLnBrk="1" latinLnBrk="0" hangingPunct="1">
              <a:buClrTx/>
              <a:buFontTx/>
              <a:buChar char="•"/>
            </a:pPr>
            <a:r>
              <a:rPr lang="en-US" dirty="0"/>
              <a:t>an editor for writing and submitting your own programs</a:t>
            </a:r>
          </a:p>
          <a:p>
            <a:pPr marL="228600" indent="-228600" algn="l" defTabSz="914400" rtl="0" eaLnBrk="1" latinLnBrk="0" hangingPunct="1">
              <a:buClrTx/>
              <a:buFontTx/>
              <a:buChar char="•"/>
            </a:pPr>
            <a:r>
              <a:rPr lang="en-US" dirty="0"/>
              <a:t>tasks that generate SAS code with user-supplied information, and</a:t>
            </a:r>
          </a:p>
          <a:p>
            <a:pPr marL="228600" indent="-228600" algn="l" defTabSz="914400" rtl="0" eaLnBrk="1" latinLnBrk="0" hangingPunct="1">
              <a:buClrTx/>
              <a:buFontTx/>
              <a:buChar char="•"/>
            </a:pPr>
            <a:r>
              <a:rPr lang="en-US" dirty="0"/>
              <a:t>snippets of prewritten code</a:t>
            </a:r>
          </a:p>
          <a:p>
            <a:pPr marL="0" indent="0" algn="l" defTabSz="914400" rtl="0" eaLnBrk="1" latinLnBrk="0" hangingPunct="1">
              <a:buClrTx/>
              <a:buFontTx/>
              <a:buNone/>
            </a:pP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B1055605-D997-409D-9C33-0D29AE4D9423}" type="slidenum">
              <a:rPr lang="en-US" smtClean="0"/>
              <a:pPr/>
              <a:t>7</a:t>
            </a:fld>
            <a:endParaRPr lang="en-US" dirty="0"/>
          </a:p>
        </p:txBody>
      </p:sp>
    </p:spTree>
    <p:extLst>
      <p:ext uri="{BB962C8B-B14F-4D97-AF65-F5344CB8AC3E}">
        <p14:creationId xmlns:p14="http://schemas.microsoft.com/office/powerpoint/2010/main" val="331598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anose="02020603050405020304" pitchFamily="18" charset="0"/>
                <a:ea typeface="+mn-ea"/>
                <a:cs typeface="+mn-cs"/>
              </a:rPr>
              <a:t>The main window of SAS Studio consists of a navigation pane on the left, a work area on the right, and a banner area on the top. The work area is used to display your data, code, logs, and results with a tabbed interface. When you open data and run tasks, additional windows appear in the work area. Options are available in the banner area to customize your SAS Studio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42299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For this course, you use a variety</a:t>
            </a:r>
            <a:r>
              <a:rPr lang="en-US" baseline="0" dirty="0"/>
              <a:t> of data files and SAS programs. The SAS program files, the activities, demos, and practices, are organized into a course files folder.  Make a note of the location of this folder. </a:t>
            </a:r>
            <a:endParaRPr lang="en-US" dirty="0"/>
          </a:p>
        </p:txBody>
      </p:sp>
    </p:spTree>
    <p:extLst>
      <p:ext uri="{BB962C8B-B14F-4D97-AF65-F5344CB8AC3E}">
        <p14:creationId xmlns:p14="http://schemas.microsoft.com/office/powerpoint/2010/main" val="3402328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tags" Target="../tags/tag3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7.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7.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9.png"/><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41465101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279181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333235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57477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124076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8381900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202072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5429896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40734926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8195328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2569455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18951191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737245373"/>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3925053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635266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88534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95263"/>
            <a:ext cx="7886700" cy="397669"/>
          </a:xfrm>
          <a:prstGeom prst="rect">
            <a:avLst/>
          </a:prstGeom>
        </p:spPr>
        <p:txBody>
          <a:bodyPr/>
          <a:lstStyle>
            <a:lvl1pPr>
              <a:defRPr b="0" i="0">
                <a:latin typeface="+mj-lt"/>
                <a:ea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03461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grpSp>
        <p:nvGrpSpPr>
          <p:cNvPr id="23" name="Group 22"/>
          <p:cNvGrpSpPr/>
          <p:nvPr userDrawn="1"/>
        </p:nvGrpSpPr>
        <p:grpSpPr>
          <a:xfrm>
            <a:off x="8427835" y="4765184"/>
            <a:ext cx="526892" cy="220528"/>
            <a:chOff x="6145213" y="4384676"/>
            <a:chExt cx="1582738" cy="649287"/>
          </a:xfrm>
          <a:solidFill>
            <a:schemeClr val="bg1"/>
          </a:solidFill>
        </p:grpSpPr>
        <p:sp>
          <p:nvSpPr>
            <p:cNvPr id="24"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5"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6"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7"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8"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29"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30"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778564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209166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solidFill>
                  <a:srgbClr val="FFFFFF">
                    <a:lumMod val="65000"/>
                  </a:srgbClr>
                </a:solidFill>
              </a:rPr>
              <a:pPr/>
              <a:t>‹#›</a:t>
            </a:fld>
            <a:endParaRPr lang="en-US" dirty="0">
              <a:solidFill>
                <a:srgbClr val="FFFFFF">
                  <a:lumMod val="65000"/>
                </a:srgbClr>
              </a:solidFill>
            </a:endParaRPr>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00000">
                    <a:lumMod val="75000"/>
                    <a:lumOff val="25000"/>
                  </a:srgbClr>
                </a:solidFill>
                <a:latin typeface="Calibri" panose="020F0502020204030204" pitchFamily="34" charset="0"/>
                <a:ea typeface="Calibri" charset="0"/>
                <a:cs typeface="Arial" panose="020B0604020202020204" pitchFamily="34" charset="0"/>
              </a:rPr>
              <a:t>Copyright © SAS Institute Inc. All rights reserved.</a:t>
            </a:r>
          </a:p>
        </p:txBody>
      </p:sp>
      <p:grpSp>
        <p:nvGrpSpPr>
          <p:cNvPr id="5" name="Group 4"/>
          <p:cNvGrpSpPr/>
          <p:nvPr userDrawn="1"/>
        </p:nvGrpSpPr>
        <p:grpSpPr>
          <a:xfrm>
            <a:off x="8427835" y="4765184"/>
            <a:ext cx="526892" cy="220528"/>
            <a:chOff x="6145213" y="4384676"/>
            <a:chExt cx="1582738" cy="649287"/>
          </a:xfrm>
          <a:solidFill>
            <a:srgbClr val="262626"/>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9"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0"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1"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1335445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4285882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0483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93510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31211175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539680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0273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535306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ts val="26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548293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46374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470449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16947983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25846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5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047314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
        <p:nvSpPr>
          <p:cNvPr id="5" name="Text Placeholder 2"/>
          <p:cNvSpPr>
            <a:spLocks noGrp="1"/>
          </p:cNvSpPr>
          <p:nvPr>
            <p:ph idx="1" hasCustomPrompt="1"/>
          </p:nvPr>
        </p:nvSpPr>
        <p:spPr>
          <a:xfrm>
            <a:off x="626364" y="929390"/>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lvl2pPr>
            <a:lvl3pPr marL="396875" marR="0"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lvl4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Tree>
    <p:extLst>
      <p:ext uri="{BB962C8B-B14F-4D97-AF65-F5344CB8AC3E}">
        <p14:creationId xmlns:p14="http://schemas.microsoft.com/office/powerpoint/2010/main" val="30888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634861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4359159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6_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17591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_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bg1"/>
                </a:solidFill>
              </a:defRPr>
            </a:lvl1pPr>
          </a:lstStyle>
          <a:p>
            <a:r>
              <a:rPr lang="en-US"/>
              <a:t>Click to Edit Title</a:t>
            </a:r>
          </a:p>
        </p:txBody>
      </p:sp>
      <p:sp>
        <p:nvSpPr>
          <p:cNvPr id="7" name="Text Placeholder 2"/>
          <p:cNvSpPr>
            <a:spLocks noGrp="1"/>
          </p:cNvSpPr>
          <p:nvPr>
            <p:ph type="body" sz="quarter" idx="13" hasCustomPrompt="1"/>
          </p:nvPr>
        </p:nvSpPr>
        <p:spPr>
          <a:xfrm flipH="1">
            <a:off x="626364" y="698736"/>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60000"/>
                    <a:lumOff val="40000"/>
                  </a:schemeClr>
                </a:solidFill>
                <a:latin typeface="+mj-lt"/>
              </a:defRPr>
            </a:lvl1pPr>
          </a:lstStyle>
          <a:p>
            <a:pPr lvl="0"/>
            <a:r>
              <a:rPr lang="en-US"/>
              <a:t>Click to edit subtitle</a:t>
            </a:r>
          </a:p>
        </p:txBody>
      </p:sp>
    </p:spTree>
    <p:extLst>
      <p:ext uri="{BB962C8B-B14F-4D97-AF65-F5344CB8AC3E}">
        <p14:creationId xmlns:p14="http://schemas.microsoft.com/office/powerpoint/2010/main" val="303234056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80796810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
        <p:nvSpPr>
          <p:cNvPr id="5" name="Text Placeholder 2"/>
          <p:cNvSpPr>
            <a:spLocks noGrp="1"/>
          </p:cNvSpPr>
          <p:nvPr>
            <p:ph idx="1"/>
            <p:custDataLst>
              <p:tags r:id="rId3"/>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320679518"/>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pPr>
              <a:defRPr/>
            </a:pPr>
            <a:fld id="{0DB298ED-ACC4-4543-9C33-276851EA6B65}" type="slidenum">
              <a:rPr lang="en-US" altLang="en-US" smtClean="0"/>
              <a:pPr>
                <a:defRPr/>
              </a:pPr>
              <a:t>‹#›</a:t>
            </a:fld>
            <a:endParaRPr lang="en-US" alt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066881143"/>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custDataLst>
              <p:tags r:id="rId2"/>
            </p:custDataLst>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custDataLst>
              <p:tags r:id="rId3"/>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341983733"/>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custDataLst>
              <p:tags r:id="rId2"/>
            </p:custDataLst>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857254511"/>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2164110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80056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400549874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630263561"/>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8735012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pPr>
              <a:defRPr/>
            </a:pPr>
            <a:fld id="{0DB298ED-ACC4-4543-9C33-276851EA6B65}" type="slidenum">
              <a:rPr lang="en-US" altLang="en-US" smtClean="0"/>
              <a:pPr>
                <a:defRPr/>
              </a:pPr>
              <a:t>‹#›</a:t>
            </a:fld>
            <a:endParaRPr lang="en-US" alt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44318908"/>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1970408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1080495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1221203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9558262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custDataLst>
              <p:tags r:id="rId2"/>
            </p:custDataLst>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custDataLst>
              <p:tags r:id="rId3"/>
            </p:custDataLst>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custDataLst>
              <p:tags r:id="rId4"/>
            </p:custDataLst>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8178823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671599672"/>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10195630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4919328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pPr>
              <a:defRPr/>
            </a:pPr>
            <a:fld id="{0DB298ED-ACC4-4543-9C33-276851EA6B65}" type="slidenum">
              <a:rPr lang="en-US" altLang="en-US" smtClean="0"/>
              <a:pPr>
                <a:defRPr/>
              </a:pPr>
              <a:t>‹#›</a:t>
            </a:fld>
            <a:endParaRPr lang="en-US" alt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346755812"/>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pPr>
              <a:defRPr/>
            </a:pPr>
            <a:fld id="{0DB298ED-ACC4-4543-9C33-276851EA6B65}" type="slidenum">
              <a:rPr lang="en-US" altLang="en-US" smtClean="0"/>
              <a:pPr>
                <a:defRPr/>
              </a:pPr>
              <a:t>‹#›</a:t>
            </a:fld>
            <a:endParaRPr lang="en-US" alt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Edit Master text styles</a:t>
            </a:r>
          </a:p>
        </p:txBody>
      </p:sp>
    </p:spTree>
    <p:extLst>
      <p:ext uri="{BB962C8B-B14F-4D97-AF65-F5344CB8AC3E}">
        <p14:creationId xmlns:p14="http://schemas.microsoft.com/office/powerpoint/2010/main" val="3586754792"/>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DB298ED-ACC4-4543-9C33-276851EA6B65}" type="slidenum">
              <a:rPr lang="en-US" altLang="en-US" smtClean="0"/>
              <a:pPr>
                <a:defRPr/>
              </a:pPr>
              <a:t>‹#›</a:t>
            </a:fld>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66841448"/>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86933940"/>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custDataLst>
              <p:tags r:id="rId2"/>
            </p:custDataLst>
          </p:nvPr>
        </p:nvSpPr>
        <p:spPr/>
        <p:txBody>
          <a:bodyPr/>
          <a:lstStyle>
            <a:lvl1pPr>
              <a:defRPr>
                <a:solidFill>
                  <a:schemeClr val="bg1">
                    <a:lumMod val="85000"/>
                  </a:schemeClr>
                </a:solidFill>
              </a:defRPr>
            </a:lvl1pPr>
          </a:lstStyle>
          <a:p>
            <a:fld id="{4976208B-6111-490B-8CEC-FFB249DB2100}" type="slidenum">
              <a:rPr lang="en-US" smtClean="0">
                <a:solidFill>
                  <a:srgbClr val="FFFFFF">
                    <a:lumMod val="85000"/>
                  </a:srgbClr>
                </a:solidFill>
              </a:rPr>
              <a:pPr/>
              <a:t>‹#›</a:t>
            </a:fld>
            <a:endParaRPr lang="en-US" dirty="0">
              <a:solidFill>
                <a:srgbClr val="FFFFFF">
                  <a:lumMod val="85000"/>
                </a:srgbClr>
              </a:solidFill>
            </a:endParaRPr>
          </a:p>
        </p:txBody>
      </p:sp>
      <p:sp>
        <p:nvSpPr>
          <p:cNvPr id="10" name="TextBox 4"/>
          <p:cNvSpPr txBox="1"/>
          <p:nvPr>
            <p:custDataLst>
              <p:tags r:id="rId3"/>
            </p:custDataLst>
          </p:nvPr>
        </p:nvSpPr>
        <p:spPr>
          <a:xfrm>
            <a:off x="3310128" y="4941552"/>
            <a:ext cx="2514600" cy="169277"/>
          </a:xfrm>
          <a:prstGeom prst="rect">
            <a:avLst/>
          </a:prstGeom>
          <a:noFill/>
        </p:spPr>
        <p:txBody>
          <a:bodyPr wrap="square" anchor="b" anchorCtr="0">
            <a:spAutoFit/>
          </a:bodyPr>
          <a:lstStyle/>
          <a:p>
            <a:pPr algn="ctr" defTabSz="274313" eaLnBrk="0" hangingPunct="0">
              <a:defRPr/>
            </a:pPr>
            <a:r>
              <a:rPr sz="500" kern="300" spc="50" dirty="0">
                <a:solidFill>
                  <a:srgbClr val="08649C"/>
                </a:solidFill>
                <a:latin typeface="Calibri" panose="020F0502020204030204" pitchFamily="34" charset="0"/>
                <a:ea typeface="Calibri" charset="0"/>
                <a:cs typeface="Arial" panose="020B0604020202020204" pitchFamily="34" charset="0"/>
              </a:rPr>
              <a:t>Copyright © SAS Institute Inc. All rights reserved.</a:t>
            </a:r>
          </a:p>
        </p:txBody>
      </p:sp>
      <p:pic>
        <p:nvPicPr>
          <p:cNvPr id="6" name="Picture 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p:custDataLst>
              <p:tags r:id="rId5"/>
            </p:custDataLst>
          </p:nvPr>
        </p:nvGrpSpPr>
        <p:grpSpPr>
          <a:xfrm>
            <a:off x="8427835" y="4765184"/>
            <a:ext cx="526892" cy="220528"/>
            <a:chOff x="6145213" y="4384676"/>
            <a:chExt cx="1582738" cy="649287"/>
          </a:xfrm>
          <a:solidFill>
            <a:schemeClr val="bg1"/>
          </a:solidFill>
        </p:grpSpPr>
        <p:sp>
          <p:nvSpPr>
            <p:cNvPr id="11" name="Freeform 6"/>
            <p:cNvSpPr>
              <a:spLocks/>
            </p:cNvSpPr>
            <p:nvPr userDrawn="1">
              <p:custDataLst>
                <p:tags r:id="rId6"/>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2" name="Freeform 7"/>
            <p:cNvSpPr>
              <a:spLocks noEditPoints="1"/>
            </p:cNvSpPr>
            <p:nvPr userDrawn="1">
              <p:custDataLst>
                <p:tags r:id="rId7"/>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3" name="Freeform 8"/>
            <p:cNvSpPr>
              <a:spLocks/>
            </p:cNvSpPr>
            <p:nvPr userDrawn="1">
              <p:custDataLst>
                <p:tags r:id="rId8"/>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4" name="Freeform 9"/>
            <p:cNvSpPr>
              <a:spLocks/>
            </p:cNvSpPr>
            <p:nvPr userDrawn="1">
              <p:custDataLst>
                <p:tags r:id="rId9"/>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5" name="Freeform 10"/>
            <p:cNvSpPr>
              <a:spLocks/>
            </p:cNvSpPr>
            <p:nvPr userDrawn="1">
              <p:custDataLst>
                <p:tags r:id="rId10"/>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6" name="Freeform 11"/>
            <p:cNvSpPr>
              <a:spLocks noEditPoints="1"/>
            </p:cNvSpPr>
            <p:nvPr userDrawn="1">
              <p:custDataLst>
                <p:tags r:id="rId11"/>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sp>
          <p:nvSpPr>
            <p:cNvPr id="17" name="Freeform 12"/>
            <p:cNvSpPr>
              <a:spLocks noEditPoints="1"/>
            </p:cNvSpPr>
            <p:nvPr userDrawn="1">
              <p:custDataLst>
                <p:tags r:id="rId12"/>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3899929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0"/>
            <p:custDataLst>
              <p:tags r:id="rId3"/>
            </p:custDataLst>
          </p:nvPr>
        </p:nvSpPr>
        <p:spPr/>
        <p:txBody>
          <a:bodyPr/>
          <a:lstStyle>
            <a:lvl1pPr fontAlgn="auto">
              <a:spcBef>
                <a:spcPts val="0"/>
              </a:spcBef>
              <a:spcAft>
                <a:spcPts val="0"/>
              </a:spcAft>
              <a:defRPr/>
            </a:lvl1pPr>
          </a:lstStyle>
          <a:p>
            <a:pPr>
              <a:defRPr/>
            </a:pPr>
            <a:fld id="{F2485112-DEF2-4A23-BEEB-51DA503C74D8}"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3162642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8650" y="195263"/>
            <a:ext cx="7886700" cy="397669"/>
          </a:xfrm>
          <a:prstGeom prst="rect">
            <a:avLst/>
          </a:prstGeom>
        </p:spPr>
        <p:txBody>
          <a:bodyPr/>
          <a:lstStyle>
            <a:lvl1pPr>
              <a:defRPr b="0" i="0">
                <a:latin typeface="+mj-lt"/>
                <a:ea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8794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250291485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pPr>
              <a:defRPr/>
            </a:pPr>
            <a:fld id="{0DB298ED-ACC4-4543-9C33-276851EA6B65}" type="slidenum">
              <a:rPr lang="en-US" altLang="en-US" smtClean="0"/>
              <a:pPr>
                <a:defRPr/>
              </a:pPr>
              <a:t>‹#›</a:t>
            </a:fld>
            <a:endParaRPr lang="en-US" altLang="en-US" dirty="0"/>
          </a:p>
        </p:txBody>
      </p:sp>
    </p:spTree>
    <p:extLst>
      <p:ext uri="{BB962C8B-B14F-4D97-AF65-F5344CB8AC3E}">
        <p14:creationId xmlns:p14="http://schemas.microsoft.com/office/powerpoint/2010/main" val="31907936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pPr>
              <a:defRPr/>
            </a:pPr>
            <a:fld id="{0DB298ED-ACC4-4543-9C33-276851EA6B65}" type="slidenum">
              <a:rPr lang="en-US" altLang="en-US" smtClean="0"/>
              <a:pPr>
                <a:defRPr/>
              </a:pPr>
              <a:t>‹#›</a:t>
            </a:fld>
            <a:endParaRPr lang="en-US" alt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0071410"/>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50" Type="http://schemas.openxmlformats.org/officeDocument/2006/relationships/tags" Target="../tags/tag8.xml"/><Relationship Id="rId55" Type="http://schemas.openxmlformats.org/officeDocument/2006/relationships/tags" Target="../tags/tag1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3" Type="http://schemas.openxmlformats.org/officeDocument/2006/relationships/tags" Target="../tags/tag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52" Type="http://schemas.openxmlformats.org/officeDocument/2006/relationships/tags" Target="../tags/tag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tags" Target="../tags/tag6.xml"/><Relationship Id="rId56" Type="http://schemas.openxmlformats.org/officeDocument/2006/relationships/tags" Target="../tags/tag14.xml"/><Relationship Id="rId8" Type="http://schemas.openxmlformats.org/officeDocument/2006/relationships/slideLayout" Target="../slideLayouts/slideLayout8.xml"/><Relationship Id="rId51" Type="http://schemas.openxmlformats.org/officeDocument/2006/relationships/tags" Target="../tags/tag9.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ags" Target="../tags/tag16.xml"/><Relationship Id="rId21" Type="http://schemas.openxmlformats.org/officeDocument/2006/relationships/slideLayout" Target="../slideLayouts/slideLayout63.xml"/><Relationship Id="rId34" Type="http://schemas.openxmlformats.org/officeDocument/2006/relationships/tags" Target="../tags/tag24.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ags" Target="../tags/tag15.xml"/><Relationship Id="rId33" Type="http://schemas.openxmlformats.org/officeDocument/2006/relationships/tags" Target="../tags/tag23.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ags" Target="../tags/tag19.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theme" Target="../theme/theme2.xml"/><Relationship Id="rId32" Type="http://schemas.openxmlformats.org/officeDocument/2006/relationships/tags" Target="../tags/tag22.xml"/><Relationship Id="rId37" Type="http://schemas.openxmlformats.org/officeDocument/2006/relationships/tags" Target="../tags/tag2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tags" Target="../tags/tag18.xml"/><Relationship Id="rId36" Type="http://schemas.openxmlformats.org/officeDocument/2006/relationships/tags" Target="../tags/tag26.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tags" Target="../tags/tag2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tags" Target="../tags/tag17.xml"/><Relationship Id="rId30" Type="http://schemas.openxmlformats.org/officeDocument/2006/relationships/tags" Target="../tags/tag20.xml"/><Relationship Id="rId35" Type="http://schemas.openxmlformats.org/officeDocument/2006/relationships/tags" Target="../tags/tag25.xml"/><Relationship Id="rId8" Type="http://schemas.openxmlformats.org/officeDocument/2006/relationships/slideLayout" Target="../slideLayouts/slideLayout50.xml"/><Relationship Id="rId3"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44"/>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45"/>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46"/>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47"/>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48"/>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50"/>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51"/>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52"/>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53"/>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54"/>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55"/>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56"/>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49"/>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532907050"/>
      </p:ext>
    </p:extLst>
  </p:cSld>
  <p:clrMap bg1="lt1" tx1="dk1" bg2="lt2" tx2="dk2" accent1="accent1" accent2="accent2" accent3="accent3" accent4="accent4" accent5="accent5" accent6="accent6" hlink="hlink" folHlink="folHlink"/>
  <p:sldLayoutIdLst>
    <p:sldLayoutId id="2147486877" r:id="rId1"/>
    <p:sldLayoutId id="2147486878" r:id="rId2"/>
    <p:sldLayoutId id="2147486879" r:id="rId3"/>
    <p:sldLayoutId id="2147486880" r:id="rId4"/>
    <p:sldLayoutId id="2147486881" r:id="rId5"/>
    <p:sldLayoutId id="2147486882" r:id="rId6"/>
    <p:sldLayoutId id="2147486883" r:id="rId7"/>
    <p:sldLayoutId id="2147486884" r:id="rId8"/>
    <p:sldLayoutId id="2147486885" r:id="rId9"/>
    <p:sldLayoutId id="2147486886" r:id="rId10"/>
    <p:sldLayoutId id="2147486887" r:id="rId11"/>
    <p:sldLayoutId id="2147486888" r:id="rId12"/>
    <p:sldLayoutId id="2147486889" r:id="rId13"/>
    <p:sldLayoutId id="2147486890" r:id="rId14"/>
    <p:sldLayoutId id="2147486891" r:id="rId15"/>
    <p:sldLayoutId id="2147486892" r:id="rId16"/>
    <p:sldLayoutId id="2147486893" r:id="rId17"/>
    <p:sldLayoutId id="2147486894" r:id="rId18"/>
    <p:sldLayoutId id="2147486895" r:id="rId19"/>
    <p:sldLayoutId id="2147486896" r:id="rId20"/>
    <p:sldLayoutId id="2147486897" r:id="rId21"/>
    <p:sldLayoutId id="2147486898" r:id="rId22"/>
    <p:sldLayoutId id="2147486899" r:id="rId23"/>
    <p:sldLayoutId id="2147484282" r:id="rId24"/>
    <p:sldLayoutId id="2147484290" r:id="rId25"/>
    <p:sldLayoutId id="2147484291" r:id="rId26"/>
    <p:sldLayoutId id="2147484464" r:id="rId27"/>
    <p:sldLayoutId id="2147484472" r:id="rId28"/>
    <p:sldLayoutId id="2147484480" r:id="rId29"/>
    <p:sldLayoutId id="2147484523" r:id="rId30"/>
    <p:sldLayoutId id="2147484531" r:id="rId31"/>
    <p:sldLayoutId id="2147484539" r:id="rId32"/>
    <p:sldLayoutId id="2147484582" r:id="rId33"/>
    <p:sldLayoutId id="2147484590" r:id="rId34"/>
    <p:sldLayoutId id="2147484598" r:id="rId35"/>
    <p:sldLayoutId id="2147484641" r:id="rId36"/>
    <p:sldLayoutId id="2147484649" r:id="rId37"/>
    <p:sldLayoutId id="2147484657" r:id="rId38"/>
    <p:sldLayoutId id="2147484700" r:id="rId39"/>
    <p:sldLayoutId id="2147484708" r:id="rId40"/>
    <p:sldLayoutId id="2147484716" r:id="rId41"/>
    <p:sldLayoutId id="2147485795" r:id="rId4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custDataLst>
              <p:tags r:id="rId25"/>
            </p:custDataLst>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pPr>
              <a:defRPr/>
            </a:pPr>
            <a:fld id="{0DB298ED-ACC4-4543-9C33-276851EA6B65}" type="slidenum">
              <a:rPr lang="en-US" altLang="en-US" smtClean="0"/>
              <a:pPr>
                <a:defRPr/>
              </a:pPr>
              <a:t>‹#›</a:t>
            </a:fld>
            <a:endParaRPr lang="en-US" altLang="en-US" dirty="0"/>
          </a:p>
        </p:txBody>
      </p:sp>
      <p:sp>
        <p:nvSpPr>
          <p:cNvPr id="5" name="Title Placeholder 1"/>
          <p:cNvSpPr>
            <a:spLocks noGrp="1"/>
          </p:cNvSpPr>
          <p:nvPr>
            <p:ph type="title"/>
            <p:custDataLst>
              <p:tags r:id="rId26"/>
            </p:custDataLst>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custDataLst>
              <p:tags r:id="rId27"/>
            </p:custDataLst>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custDataLst>
              <p:tags r:id="rId28"/>
            </p:custDataLst>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custDataLst>
              <p:tags r:id="rId29"/>
            </p:custDataLst>
          </p:nvPr>
        </p:nvGrpSpPr>
        <p:grpSpPr>
          <a:xfrm>
            <a:off x="8425797" y="4765184"/>
            <a:ext cx="526892" cy="220528"/>
            <a:chOff x="6145213" y="4384676"/>
            <a:chExt cx="1582738" cy="649287"/>
          </a:xfrm>
          <a:solidFill>
            <a:schemeClr val="tx2"/>
          </a:solidFill>
        </p:grpSpPr>
        <p:sp>
          <p:nvSpPr>
            <p:cNvPr id="10" name="Freeform 6"/>
            <p:cNvSpPr>
              <a:spLocks/>
            </p:cNvSpPr>
            <p:nvPr userDrawn="1">
              <p:custDataLst>
                <p:tags r:id="rId31"/>
              </p:custDataLst>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custDataLst>
                <p:tags r:id="rId32"/>
              </p:custDataLst>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custDataLst>
                <p:tags r:id="rId33"/>
              </p:custDataLst>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custDataLst>
                <p:tags r:id="rId34"/>
              </p:custDataLst>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custDataLst>
                <p:tags r:id="rId35"/>
              </p:custDataLst>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custDataLst>
                <p:tags r:id="rId36"/>
              </p:custDataLst>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custDataLst>
                <p:tags r:id="rId37"/>
              </p:custDataLst>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custDataLst>
              <p:tags r:id="rId30"/>
            </p:custDataLst>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816782176"/>
      </p:ext>
    </p:extLst>
  </p:cSld>
  <p:clrMap bg1="lt1" tx1="dk1" bg2="lt2" tx2="dk2" accent1="accent1" accent2="accent2" accent3="accent3" accent4="accent4" accent5="accent5" accent6="accent6" hlink="hlink" folHlink="folHlink"/>
  <p:sldLayoutIdLst>
    <p:sldLayoutId id="2147486901" r:id="rId1"/>
    <p:sldLayoutId id="2147486902" r:id="rId2"/>
    <p:sldLayoutId id="2147486903" r:id="rId3"/>
    <p:sldLayoutId id="2147486904" r:id="rId4"/>
    <p:sldLayoutId id="2147486905" r:id="rId5"/>
    <p:sldLayoutId id="2147486906" r:id="rId6"/>
    <p:sldLayoutId id="2147486907" r:id="rId7"/>
    <p:sldLayoutId id="2147486908" r:id="rId8"/>
    <p:sldLayoutId id="2147486909" r:id="rId9"/>
    <p:sldLayoutId id="2147486910" r:id="rId10"/>
    <p:sldLayoutId id="2147486911" r:id="rId11"/>
    <p:sldLayoutId id="2147486912" r:id="rId12"/>
    <p:sldLayoutId id="2147486913" r:id="rId13"/>
    <p:sldLayoutId id="2147486914" r:id="rId14"/>
    <p:sldLayoutId id="2147486915" r:id="rId15"/>
    <p:sldLayoutId id="2147486916" r:id="rId16"/>
    <p:sldLayoutId id="2147486917" r:id="rId17"/>
    <p:sldLayoutId id="2147486918" r:id="rId18"/>
    <p:sldLayoutId id="2147486919" r:id="rId19"/>
    <p:sldLayoutId id="2147486920" r:id="rId20"/>
    <p:sldLayoutId id="2147486921" r:id="rId21"/>
    <p:sldLayoutId id="2147486922" r:id="rId22"/>
    <p:sldLayoutId id="2147486923" r:id="rId23"/>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p15:clr>
            <a:srgbClr val="F26B43"/>
          </p15:clr>
        </p15:guide>
        <p15:guide id="8" orient="horz" pos="660">
          <p15:clr>
            <a:srgbClr val="F26B43"/>
          </p15:clr>
        </p15:guide>
        <p15:guide id="9" orient="horz" pos="3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xml"/><Relationship Id="rId4"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slideLayout" Target="../slideLayouts/slideLayout44.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 Type="http://schemas.openxmlformats.org/officeDocument/2006/relationships/tags" Target="../tags/tag146.xml"/><Relationship Id="rId16" Type="http://schemas.openxmlformats.org/officeDocument/2006/relationships/tags" Target="../tags/tag160.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59.xml"/><Relationship Id="rId10" Type="http://schemas.openxmlformats.org/officeDocument/2006/relationships/tags" Target="../tags/tag154.xml"/><Relationship Id="rId19" Type="http://schemas.openxmlformats.org/officeDocument/2006/relationships/notesSlide" Target="../notesSlides/notesSlide10.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s>
</file>

<file path=ppt/slides/_rels/slide11.xml.rels><?xml version="1.0" encoding="UTF-8" standalone="yes"?>
<Relationships xmlns="http://schemas.openxmlformats.org/package/2006/relationships"><Relationship Id="rId3" Type="http://schemas.openxmlformats.org/officeDocument/2006/relationships/tags" Target="../tags/tag164.xml"/><Relationship Id="rId7" Type="http://schemas.openxmlformats.org/officeDocument/2006/relationships/notesSlide" Target="../notesSlides/notesSlide11.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57.xml"/><Relationship Id="rId5" Type="http://schemas.openxmlformats.org/officeDocument/2006/relationships/tags" Target="../tags/tag166.xml"/><Relationship Id="rId4" Type="http://schemas.openxmlformats.org/officeDocument/2006/relationships/tags" Target="../tags/tag165.xml"/></Relationships>
</file>

<file path=ppt/slides/_rels/slide12.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19.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18.png"/><Relationship Id="rId5" Type="http://schemas.openxmlformats.org/officeDocument/2006/relationships/notesSlide" Target="../notesSlides/notesSlide12.xml"/><Relationship Id="rId4"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notesSlide" Target="../notesSlides/notesSlide13.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tags" Target="../tags/tag184.xml"/><Relationship Id="rId10" Type="http://schemas.openxmlformats.org/officeDocument/2006/relationships/tags" Target="../tags/tag179.xml"/><Relationship Id="rId19" Type="http://schemas.openxmlformats.org/officeDocument/2006/relationships/slideLayout" Target="../slideLayouts/slideLayout64.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s>
</file>

<file path=ppt/slides/_rels/slide14.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15.png"/><Relationship Id="rId5" Type="http://schemas.openxmlformats.org/officeDocument/2006/relationships/notesSlide" Target="../notesSlides/notesSlide14.xml"/><Relationship Id="rId4"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20.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notesSlide" Target="../notesSlides/notesSlide15.xml"/><Relationship Id="rId5" Type="http://schemas.openxmlformats.org/officeDocument/2006/relationships/slideLayout" Target="../slideLayouts/slideLayout64.xml"/><Relationship Id="rId4" Type="http://schemas.openxmlformats.org/officeDocument/2006/relationships/tags" Target="../tags/tag194.xml"/></Relationships>
</file>

<file path=ppt/slides/_rels/slide1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21.png"/><Relationship Id="rId5" Type="http://schemas.openxmlformats.org/officeDocument/2006/relationships/notesSlide" Target="../notesSlides/notesSlide16.xml"/><Relationship Id="rId4"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0.xml"/><Relationship Id="rId7" Type="http://schemas.openxmlformats.org/officeDocument/2006/relationships/image" Target="../media/image22.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17.xml"/><Relationship Id="rId5" Type="http://schemas.openxmlformats.org/officeDocument/2006/relationships/slideLayout" Target="../slideLayouts/slideLayout64.xml"/><Relationship Id="rId4" Type="http://schemas.openxmlformats.org/officeDocument/2006/relationships/tags" Target="../tags/tag201.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04.xml"/><Relationship Id="rId7" Type="http://schemas.openxmlformats.org/officeDocument/2006/relationships/notesSlide" Target="../notesSlides/notesSlide18.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64.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notesSlide" Target="../notesSlides/notesSlide19.xml"/><Relationship Id="rId4"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xml"/><Relationship Id="rId4"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notesSlide" Target="../notesSlides/notesSlide20.xml"/><Relationship Id="rId5" Type="http://schemas.openxmlformats.org/officeDocument/2006/relationships/slideLayout" Target="../slideLayouts/slideLayout64.xml"/><Relationship Id="rId4" Type="http://schemas.openxmlformats.org/officeDocument/2006/relationships/tags" Target="../tags/tag213.xml"/></Relationships>
</file>

<file path=ppt/slides/_rels/slide21.xml.rels><?xml version="1.0" encoding="UTF-8" standalone="yes"?>
<Relationships xmlns="http://schemas.openxmlformats.org/package/2006/relationships"><Relationship Id="rId8" Type="http://schemas.openxmlformats.org/officeDocument/2006/relationships/tags" Target="../tags/tag221.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image" Target="../media/image26.png"/><Relationship Id="rId5" Type="http://schemas.openxmlformats.org/officeDocument/2006/relationships/tags" Target="../tags/tag218.xml"/><Relationship Id="rId10" Type="http://schemas.openxmlformats.org/officeDocument/2006/relationships/notesSlide" Target="../notesSlides/notesSlide21.xml"/><Relationship Id="rId4" Type="http://schemas.openxmlformats.org/officeDocument/2006/relationships/tags" Target="../tags/tag217.xml"/><Relationship Id="rId9"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22.xml"/><Relationship Id="rId4"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notesSlide" Target="../notesSlides/notesSlide23.xml"/><Relationship Id="rId4"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diagramQuickStyle" Target="../diagrams/quickStyle1.xml"/><Relationship Id="rId3" Type="http://schemas.openxmlformats.org/officeDocument/2006/relationships/tags" Target="../tags/tag230.xml"/><Relationship Id="rId21" Type="http://schemas.openxmlformats.org/officeDocument/2006/relationships/image" Target="../media/image27.png"/><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diagramLayout" Target="../diagrams/layout1.xml"/><Relationship Id="rId2" Type="http://schemas.openxmlformats.org/officeDocument/2006/relationships/tags" Target="../tags/tag229.xml"/><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notesSlide" Target="../notesSlides/notesSlide24.xml"/><Relationship Id="rId10" Type="http://schemas.openxmlformats.org/officeDocument/2006/relationships/tags" Target="../tags/tag237.xml"/><Relationship Id="rId19" Type="http://schemas.openxmlformats.org/officeDocument/2006/relationships/diagramColors" Target="../diagrams/colors1.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slideLayout" Target="../slideLayouts/slideLayout46.xml"/><Relationship Id="rId22"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43.xml"/><Relationship Id="rId7" Type="http://schemas.openxmlformats.org/officeDocument/2006/relationships/notesSlide" Target="../notesSlides/notesSlide25.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44.xml"/><Relationship Id="rId5" Type="http://schemas.openxmlformats.org/officeDocument/2006/relationships/tags" Target="../tags/tag245.xml"/><Relationship Id="rId4" Type="http://schemas.openxmlformats.org/officeDocument/2006/relationships/tags" Target="../tags/tag244.xml"/></Relationships>
</file>

<file path=ppt/slides/_rels/slide26.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notesSlide" Target="../notesSlides/notesSlide26.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57.xml"/><Relationship Id="rId5" Type="http://schemas.openxmlformats.org/officeDocument/2006/relationships/tags" Target="../tags/tag250.xml"/><Relationship Id="rId4" Type="http://schemas.openxmlformats.org/officeDocument/2006/relationships/tags" Target="../tags/tag249.xml"/></Relationships>
</file>

<file path=ppt/slides/_rels/slide27.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notesSlide" Target="../notesSlides/notesSlide27.xml"/><Relationship Id="rId4"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notesSlide" Target="../notesSlides/notesSlide28.xml"/><Relationship Id="rId5" Type="http://schemas.openxmlformats.org/officeDocument/2006/relationships/slideLayout" Target="../slideLayouts/slideLayout53.xml"/><Relationship Id="rId4" Type="http://schemas.openxmlformats.org/officeDocument/2006/relationships/tags" Target="../tags/tag257.xml"/></Relationships>
</file>

<file path=ppt/slides/_rels/slide29.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notesSlide" Target="../notesSlides/notesSlide29.xml"/><Relationship Id="rId4"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tags" Target="../tags/tag90.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image" Target="../media/image14.png"/><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image" Target="../media/image13.png"/><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notesSlide" Target="../notesSlides/notesSlide3.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image" Target="../media/image29.png"/><Relationship Id="rId2" Type="http://schemas.openxmlformats.org/officeDocument/2006/relationships/tags" Target="../tags/tag262.xml"/><Relationship Id="rId16" Type="http://schemas.openxmlformats.org/officeDocument/2006/relationships/notesSlide" Target="../notesSlides/notesSlide30.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slideLayout" Target="../slideLayouts/slideLayout46.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s/_rels/slide31.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18" Type="http://schemas.openxmlformats.org/officeDocument/2006/relationships/slideLayout" Target="../slideLayouts/slideLayout64.xml"/><Relationship Id="rId3" Type="http://schemas.openxmlformats.org/officeDocument/2006/relationships/tags" Target="../tags/tag277.xml"/><Relationship Id="rId21" Type="http://schemas.openxmlformats.org/officeDocument/2006/relationships/image" Target="../media/image14.png"/><Relationship Id="rId7" Type="http://schemas.openxmlformats.org/officeDocument/2006/relationships/tags" Target="../tags/tag281.xml"/><Relationship Id="rId12" Type="http://schemas.openxmlformats.org/officeDocument/2006/relationships/tags" Target="../tags/tag286.xml"/><Relationship Id="rId17" Type="http://schemas.openxmlformats.org/officeDocument/2006/relationships/tags" Target="../tags/tag291.xml"/><Relationship Id="rId2" Type="http://schemas.openxmlformats.org/officeDocument/2006/relationships/tags" Target="../tags/tag276.xml"/><Relationship Id="rId16" Type="http://schemas.openxmlformats.org/officeDocument/2006/relationships/tags" Target="../tags/tag290.xml"/><Relationship Id="rId20" Type="http://schemas.openxmlformats.org/officeDocument/2006/relationships/image" Target="../media/image30.png"/><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tags" Target="../tags/tag285.xml"/><Relationship Id="rId5" Type="http://schemas.openxmlformats.org/officeDocument/2006/relationships/tags" Target="../tags/tag279.xml"/><Relationship Id="rId15" Type="http://schemas.openxmlformats.org/officeDocument/2006/relationships/tags" Target="../tags/tag289.xml"/><Relationship Id="rId10" Type="http://schemas.openxmlformats.org/officeDocument/2006/relationships/tags" Target="../tags/tag284.xml"/><Relationship Id="rId19" Type="http://schemas.openxmlformats.org/officeDocument/2006/relationships/notesSlide" Target="../notesSlides/notesSlide31.xml"/><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tags" Target="../tags/tag288.xml"/><Relationship Id="rId22"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image" Target="../media/image31.png"/><Relationship Id="rId5" Type="http://schemas.openxmlformats.org/officeDocument/2006/relationships/notesSlide" Target="../notesSlides/notesSlide32.xml"/><Relationship Id="rId4"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97.xml"/><Relationship Id="rId7" Type="http://schemas.openxmlformats.org/officeDocument/2006/relationships/slideLayout" Target="../slideLayouts/slideLayout64.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9"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tags" Target="../tags/tag313.xml"/><Relationship Id="rId18" Type="http://schemas.openxmlformats.org/officeDocument/2006/relationships/tags" Target="../tags/tag318.xml"/><Relationship Id="rId3" Type="http://schemas.openxmlformats.org/officeDocument/2006/relationships/tags" Target="../tags/tag303.xml"/><Relationship Id="rId21" Type="http://schemas.openxmlformats.org/officeDocument/2006/relationships/notesSlide" Target="../notesSlides/notesSlide34.xml"/><Relationship Id="rId7" Type="http://schemas.openxmlformats.org/officeDocument/2006/relationships/tags" Target="../tags/tag307.xml"/><Relationship Id="rId12" Type="http://schemas.openxmlformats.org/officeDocument/2006/relationships/tags" Target="../tags/tag312.xml"/><Relationship Id="rId17" Type="http://schemas.openxmlformats.org/officeDocument/2006/relationships/tags" Target="../tags/tag317.xml"/><Relationship Id="rId2" Type="http://schemas.openxmlformats.org/officeDocument/2006/relationships/tags" Target="../tags/tag302.xml"/><Relationship Id="rId16" Type="http://schemas.openxmlformats.org/officeDocument/2006/relationships/tags" Target="../tags/tag316.xml"/><Relationship Id="rId20" Type="http://schemas.openxmlformats.org/officeDocument/2006/relationships/slideLayout" Target="../slideLayouts/slideLayout65.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tags" Target="../tags/tag311.xml"/><Relationship Id="rId5" Type="http://schemas.openxmlformats.org/officeDocument/2006/relationships/tags" Target="../tags/tag305.xml"/><Relationship Id="rId15" Type="http://schemas.openxmlformats.org/officeDocument/2006/relationships/tags" Target="../tags/tag315.xml"/><Relationship Id="rId10" Type="http://schemas.openxmlformats.org/officeDocument/2006/relationships/tags" Target="../tags/tag310.xml"/><Relationship Id="rId19" Type="http://schemas.openxmlformats.org/officeDocument/2006/relationships/tags" Target="../tags/tag319.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tags" Target="../tags/tag314.xml"/></Relationships>
</file>

<file path=ppt/slides/_rels/slide35.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tags" Target="../tags/tag332.xml"/><Relationship Id="rId18" Type="http://schemas.openxmlformats.org/officeDocument/2006/relationships/notesSlide" Target="../notesSlides/notesSlide35.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tags" Target="../tags/tag331.xml"/><Relationship Id="rId17" Type="http://schemas.openxmlformats.org/officeDocument/2006/relationships/slideLayout" Target="../slideLayouts/slideLayout65.xml"/><Relationship Id="rId2" Type="http://schemas.openxmlformats.org/officeDocument/2006/relationships/tags" Target="../tags/tag321.xml"/><Relationship Id="rId16" Type="http://schemas.openxmlformats.org/officeDocument/2006/relationships/tags" Target="../tags/tag335.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5" Type="http://schemas.openxmlformats.org/officeDocument/2006/relationships/tags" Target="../tags/tag334.xml"/><Relationship Id="rId10" Type="http://schemas.openxmlformats.org/officeDocument/2006/relationships/tags" Target="../tags/tag329.xml"/><Relationship Id="rId19" Type="http://schemas.openxmlformats.org/officeDocument/2006/relationships/image" Target="../media/image30.png"/><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tags" Target="../tags/tag333.xml"/></Relationships>
</file>

<file path=ppt/slides/_rels/slide36.xml.rels><?xml version="1.0" encoding="UTF-8" standalone="yes"?>
<Relationships xmlns="http://schemas.openxmlformats.org/package/2006/relationships"><Relationship Id="rId13" Type="http://schemas.openxmlformats.org/officeDocument/2006/relationships/tags" Target="../tags/tag348.xml"/><Relationship Id="rId18" Type="http://schemas.openxmlformats.org/officeDocument/2006/relationships/tags" Target="../tags/tag353.xml"/><Relationship Id="rId26" Type="http://schemas.openxmlformats.org/officeDocument/2006/relationships/tags" Target="../tags/tag361.xml"/><Relationship Id="rId3" Type="http://schemas.openxmlformats.org/officeDocument/2006/relationships/tags" Target="../tags/tag338.xml"/><Relationship Id="rId21" Type="http://schemas.openxmlformats.org/officeDocument/2006/relationships/tags" Target="../tags/tag356.xml"/><Relationship Id="rId34" Type="http://schemas.openxmlformats.org/officeDocument/2006/relationships/slideLayout" Target="../slideLayouts/slideLayout46.xml"/><Relationship Id="rId7" Type="http://schemas.openxmlformats.org/officeDocument/2006/relationships/tags" Target="../tags/tag342.xml"/><Relationship Id="rId12" Type="http://schemas.openxmlformats.org/officeDocument/2006/relationships/tags" Target="../tags/tag347.xml"/><Relationship Id="rId17" Type="http://schemas.openxmlformats.org/officeDocument/2006/relationships/tags" Target="../tags/tag352.xml"/><Relationship Id="rId25" Type="http://schemas.openxmlformats.org/officeDocument/2006/relationships/tags" Target="../tags/tag360.xml"/><Relationship Id="rId33" Type="http://schemas.openxmlformats.org/officeDocument/2006/relationships/tags" Target="../tags/tag368.xml"/><Relationship Id="rId2" Type="http://schemas.openxmlformats.org/officeDocument/2006/relationships/tags" Target="../tags/tag337.xml"/><Relationship Id="rId16" Type="http://schemas.openxmlformats.org/officeDocument/2006/relationships/tags" Target="../tags/tag351.xml"/><Relationship Id="rId20" Type="http://schemas.openxmlformats.org/officeDocument/2006/relationships/tags" Target="../tags/tag355.xml"/><Relationship Id="rId29" Type="http://schemas.openxmlformats.org/officeDocument/2006/relationships/tags" Target="../tags/tag364.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24" Type="http://schemas.openxmlformats.org/officeDocument/2006/relationships/tags" Target="../tags/tag359.xml"/><Relationship Id="rId32" Type="http://schemas.openxmlformats.org/officeDocument/2006/relationships/tags" Target="../tags/tag367.xml"/><Relationship Id="rId5" Type="http://schemas.openxmlformats.org/officeDocument/2006/relationships/tags" Target="../tags/tag340.xml"/><Relationship Id="rId15" Type="http://schemas.openxmlformats.org/officeDocument/2006/relationships/tags" Target="../tags/tag350.xml"/><Relationship Id="rId23" Type="http://schemas.openxmlformats.org/officeDocument/2006/relationships/tags" Target="../tags/tag358.xml"/><Relationship Id="rId28" Type="http://schemas.openxmlformats.org/officeDocument/2006/relationships/tags" Target="../tags/tag363.xml"/><Relationship Id="rId10" Type="http://schemas.openxmlformats.org/officeDocument/2006/relationships/tags" Target="../tags/tag345.xml"/><Relationship Id="rId19" Type="http://schemas.openxmlformats.org/officeDocument/2006/relationships/tags" Target="../tags/tag354.xml"/><Relationship Id="rId31" Type="http://schemas.openxmlformats.org/officeDocument/2006/relationships/tags" Target="../tags/tag366.xml"/><Relationship Id="rId4" Type="http://schemas.openxmlformats.org/officeDocument/2006/relationships/tags" Target="../tags/tag339.xml"/><Relationship Id="rId9" Type="http://schemas.openxmlformats.org/officeDocument/2006/relationships/tags" Target="../tags/tag344.xml"/><Relationship Id="rId14" Type="http://schemas.openxmlformats.org/officeDocument/2006/relationships/tags" Target="../tags/tag349.xml"/><Relationship Id="rId22" Type="http://schemas.openxmlformats.org/officeDocument/2006/relationships/tags" Target="../tags/tag357.xml"/><Relationship Id="rId27" Type="http://schemas.openxmlformats.org/officeDocument/2006/relationships/tags" Target="../tags/tag362.xml"/><Relationship Id="rId30" Type="http://schemas.openxmlformats.org/officeDocument/2006/relationships/tags" Target="../tags/tag365.xml"/><Relationship Id="rId35" Type="http://schemas.openxmlformats.org/officeDocument/2006/relationships/notesSlide" Target="../notesSlides/notesSlide36.xml"/><Relationship Id="rId8" Type="http://schemas.openxmlformats.org/officeDocument/2006/relationships/tags" Target="../tags/tag343.xml"/></Relationships>
</file>

<file path=ppt/slides/_rels/slide37.xml.rels><?xml version="1.0" encoding="UTF-8" standalone="yes"?>
<Relationships xmlns="http://schemas.openxmlformats.org/package/2006/relationships"><Relationship Id="rId3" Type="http://schemas.openxmlformats.org/officeDocument/2006/relationships/tags" Target="../tags/tag371.xml"/><Relationship Id="rId7" Type="http://schemas.openxmlformats.org/officeDocument/2006/relationships/image" Target="../media/image33.png"/><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notesSlide" Target="../notesSlides/notesSlide37.xml"/><Relationship Id="rId5" Type="http://schemas.openxmlformats.org/officeDocument/2006/relationships/slideLayout" Target="../slideLayouts/slideLayout64.xml"/><Relationship Id="rId4" Type="http://schemas.openxmlformats.org/officeDocument/2006/relationships/tags" Target="../tags/tag372.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tags" Target="../tags/tag375.xml"/><Relationship Id="rId7" Type="http://schemas.openxmlformats.org/officeDocument/2006/relationships/tags" Target="../tags/tag379.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tags" Target="../tags/tag378.xml"/><Relationship Id="rId11" Type="http://schemas.openxmlformats.org/officeDocument/2006/relationships/image" Target="../media/image35.png"/><Relationship Id="rId5" Type="http://schemas.openxmlformats.org/officeDocument/2006/relationships/tags" Target="../tags/tag377.xml"/><Relationship Id="rId10" Type="http://schemas.openxmlformats.org/officeDocument/2006/relationships/image" Target="../media/image34.png"/><Relationship Id="rId4" Type="http://schemas.openxmlformats.org/officeDocument/2006/relationships/tags" Target="../tags/tag376.xml"/><Relationship Id="rId9"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notesSlide" Target="../notesSlides/notesSlide39.xml"/><Relationship Id="rId5" Type="http://schemas.openxmlformats.org/officeDocument/2006/relationships/slideLayout" Target="../slideLayouts/slideLayout44.xml"/><Relationship Id="rId4" Type="http://schemas.openxmlformats.org/officeDocument/2006/relationships/tags" Target="../tags/tag383.xml"/></Relationships>
</file>

<file path=ppt/slides/_rels/slide4.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notesSlide" Target="../notesSlides/notesSlide4.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slideLayout" Target="../slideLayouts/slideLayout44.xml"/></Relationships>
</file>

<file path=ppt/slides/_rels/slide40.xml.rels><?xml version="1.0" encoding="UTF-8" standalone="yes"?>
<Relationships xmlns="http://schemas.openxmlformats.org/package/2006/relationships"><Relationship Id="rId3" Type="http://schemas.openxmlformats.org/officeDocument/2006/relationships/tags" Target="../tags/tag386.xml"/><Relationship Id="rId7" Type="http://schemas.openxmlformats.org/officeDocument/2006/relationships/notesSlide" Target="../notesSlides/notesSlide40.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slideLayout" Target="../slideLayouts/slideLayout44.xml"/><Relationship Id="rId5" Type="http://schemas.openxmlformats.org/officeDocument/2006/relationships/tags" Target="../tags/tag388.xml"/><Relationship Id="rId4" Type="http://schemas.openxmlformats.org/officeDocument/2006/relationships/tags" Target="../tags/tag387.xml"/></Relationships>
</file>

<file path=ppt/slides/_rels/slide41.xml.rels><?xml version="1.0" encoding="UTF-8" standalone="yes"?>
<Relationships xmlns="http://schemas.openxmlformats.org/package/2006/relationships"><Relationship Id="rId3" Type="http://schemas.openxmlformats.org/officeDocument/2006/relationships/tags" Target="../tags/tag391.xml"/><Relationship Id="rId7" Type="http://schemas.openxmlformats.org/officeDocument/2006/relationships/notesSlide" Target="../notesSlides/notesSlide41.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slideLayout" Target="../slideLayouts/slideLayout53.xml"/><Relationship Id="rId5" Type="http://schemas.openxmlformats.org/officeDocument/2006/relationships/tags" Target="../tags/tag393.xml"/><Relationship Id="rId4" Type="http://schemas.openxmlformats.org/officeDocument/2006/relationships/tags" Target="../tags/tag392.xml"/></Relationships>
</file>

<file path=ppt/slides/_rels/slide42.xml.rels><?xml version="1.0" encoding="UTF-8" standalone="yes"?>
<Relationships xmlns="http://schemas.openxmlformats.org/package/2006/relationships"><Relationship Id="rId8" Type="http://schemas.openxmlformats.org/officeDocument/2006/relationships/tags" Target="../tags/tag401.xml"/><Relationship Id="rId13" Type="http://schemas.openxmlformats.org/officeDocument/2006/relationships/slideLayout" Target="../slideLayouts/slideLayout46.xml"/><Relationship Id="rId3" Type="http://schemas.openxmlformats.org/officeDocument/2006/relationships/tags" Target="../tags/tag396.xml"/><Relationship Id="rId7" Type="http://schemas.openxmlformats.org/officeDocument/2006/relationships/tags" Target="../tags/tag400.xml"/><Relationship Id="rId12" Type="http://schemas.openxmlformats.org/officeDocument/2006/relationships/tags" Target="../tags/tag405.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11" Type="http://schemas.openxmlformats.org/officeDocument/2006/relationships/tags" Target="../tags/tag404.xml"/><Relationship Id="rId5" Type="http://schemas.openxmlformats.org/officeDocument/2006/relationships/tags" Target="../tags/tag398.xml"/><Relationship Id="rId10" Type="http://schemas.openxmlformats.org/officeDocument/2006/relationships/tags" Target="../tags/tag403.xml"/><Relationship Id="rId4" Type="http://schemas.openxmlformats.org/officeDocument/2006/relationships/tags" Target="../tags/tag397.xml"/><Relationship Id="rId9" Type="http://schemas.openxmlformats.org/officeDocument/2006/relationships/tags" Target="../tags/tag402.xml"/><Relationship Id="rId1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tags" Target="../tags/tag413.xml"/><Relationship Id="rId13" Type="http://schemas.openxmlformats.org/officeDocument/2006/relationships/tags" Target="../tags/tag418.xml"/><Relationship Id="rId18" Type="http://schemas.openxmlformats.org/officeDocument/2006/relationships/slideLayout" Target="../slideLayouts/slideLayout64.xml"/><Relationship Id="rId3" Type="http://schemas.openxmlformats.org/officeDocument/2006/relationships/tags" Target="../tags/tag408.xml"/><Relationship Id="rId7" Type="http://schemas.openxmlformats.org/officeDocument/2006/relationships/tags" Target="../tags/tag412.xml"/><Relationship Id="rId12" Type="http://schemas.openxmlformats.org/officeDocument/2006/relationships/tags" Target="../tags/tag417.xml"/><Relationship Id="rId17" Type="http://schemas.openxmlformats.org/officeDocument/2006/relationships/tags" Target="../tags/tag422.xml"/><Relationship Id="rId2" Type="http://schemas.openxmlformats.org/officeDocument/2006/relationships/tags" Target="../tags/tag407.xml"/><Relationship Id="rId16" Type="http://schemas.openxmlformats.org/officeDocument/2006/relationships/tags" Target="../tags/tag421.xml"/><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tags" Target="../tags/tag416.xml"/><Relationship Id="rId5" Type="http://schemas.openxmlformats.org/officeDocument/2006/relationships/tags" Target="../tags/tag410.xml"/><Relationship Id="rId15" Type="http://schemas.openxmlformats.org/officeDocument/2006/relationships/tags" Target="../tags/tag420.xml"/><Relationship Id="rId10" Type="http://schemas.openxmlformats.org/officeDocument/2006/relationships/tags" Target="../tags/tag415.xml"/><Relationship Id="rId19" Type="http://schemas.openxmlformats.org/officeDocument/2006/relationships/notesSlide" Target="../notesSlides/notesSlide43.xml"/><Relationship Id="rId4" Type="http://schemas.openxmlformats.org/officeDocument/2006/relationships/tags" Target="../tags/tag409.xml"/><Relationship Id="rId9" Type="http://schemas.openxmlformats.org/officeDocument/2006/relationships/tags" Target="../tags/tag414.xml"/><Relationship Id="rId14" Type="http://schemas.openxmlformats.org/officeDocument/2006/relationships/tags" Target="../tags/tag419.xml"/></Relationships>
</file>

<file path=ppt/slides/_rels/slide44.xml.rels><?xml version="1.0" encoding="UTF-8" standalone="yes"?>
<Relationships xmlns="http://schemas.openxmlformats.org/package/2006/relationships"><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 Id="rId5" Type="http://schemas.openxmlformats.org/officeDocument/2006/relationships/notesSlide" Target="../notesSlides/notesSlide44.xml"/><Relationship Id="rId4"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notesSlide" Target="../notesSlides/notesSlide5.xml"/><Relationship Id="rId4"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15.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notesSlide" Target="../notesSlides/notesSlide6.xml"/><Relationship Id="rId5" Type="http://schemas.openxmlformats.org/officeDocument/2006/relationships/slideLayout" Target="../slideLayouts/slideLayout44.xml"/><Relationship Id="rId4" Type="http://schemas.openxmlformats.org/officeDocument/2006/relationships/tags" Target="../tags/tag110.xml"/></Relationships>
</file>

<file path=ppt/slides/_rels/slide7.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tags" Target="../tags/tag128.xml"/><Relationship Id="rId3" Type="http://schemas.openxmlformats.org/officeDocument/2006/relationships/tags" Target="../tags/tag113.xml"/><Relationship Id="rId21" Type="http://schemas.openxmlformats.org/officeDocument/2006/relationships/tags" Target="../tags/tag131.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tags" Target="../tags/tag127.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tags" Target="../tags/tag130.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notesSlide" Target="../notesSlides/notesSlide7.xml"/><Relationship Id="rId5" Type="http://schemas.openxmlformats.org/officeDocument/2006/relationships/tags" Target="../tags/tag115.xml"/><Relationship Id="rId15" Type="http://schemas.openxmlformats.org/officeDocument/2006/relationships/tags" Target="../tags/tag125.xml"/><Relationship Id="rId23" Type="http://schemas.openxmlformats.org/officeDocument/2006/relationships/slideLayout" Target="../slideLayouts/slideLayout64.xml"/><Relationship Id="rId10" Type="http://schemas.openxmlformats.org/officeDocument/2006/relationships/tags" Target="../tags/tag120.xml"/><Relationship Id="rId19" Type="http://schemas.openxmlformats.org/officeDocument/2006/relationships/tags" Target="../tags/tag129.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tags" Target="../tags/tag13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35.xml"/><Relationship Id="rId7" Type="http://schemas.openxmlformats.org/officeDocument/2006/relationships/slideLayout" Target="../slideLayouts/slideLayout44.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41.xml"/><Relationship Id="rId7" Type="http://schemas.openxmlformats.org/officeDocument/2006/relationships/slideLayout" Target="../slideLayouts/slideLayout44.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268128"/>
            <a:ext cx="9144000" cy="492443"/>
          </a:xfrm>
        </p:spPr>
        <p:txBody>
          <a:bodyPr/>
          <a:lstStyle/>
          <a:p>
            <a:r>
              <a:rPr lang="en-US" dirty="0"/>
              <a:t>Lesson 1: Programming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247561452"/>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Submitting SAS Code in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Features of the SAS Studio Editor</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Converting Programs to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3">
            <a:extLst>
              <a:ext uri="{FF2B5EF4-FFF2-40B4-BE49-F238E27FC236}">
                <a16:creationId xmlns:a16="http://schemas.microsoft.com/office/drawing/2014/main" id="{37954CE5-FB06-476A-9302-2E21C89F522B}"/>
              </a:ext>
            </a:extLst>
          </p:cNvPr>
          <p:cNvSpPr txBox="1">
            <a:spLocks noChangeArrowheads="1"/>
          </p:cNvSpPr>
          <p:nvPr>
            <p:custDataLst>
              <p:tags r:id="rId2"/>
            </p:custDataLst>
          </p:nvPr>
        </p:nvSpPr>
        <p:spPr bwMode="auto">
          <a:xfrm>
            <a:off x="3613850" y="3905074"/>
            <a:ext cx="39348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marL="1119188" indent="-1119188">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1800" b="1" dirty="0">
                <a:latin typeface="+mn-lt"/>
              </a:rPr>
              <a:t>SAS Studio Programming, Lesson 1, demo 1</a:t>
            </a:r>
          </a:p>
        </p:txBody>
      </p:sp>
      <p:sp>
        <p:nvSpPr>
          <p:cNvPr id="60" name="Rectangle 59">
            <a:extLst>
              <a:ext uri="{FF2B5EF4-FFF2-40B4-BE49-F238E27FC236}">
                <a16:creationId xmlns:a16="http://schemas.microsoft.com/office/drawing/2014/main" id="{63063984-BEBD-41FF-8989-DDB0793C4245}"/>
              </a:ext>
            </a:extLst>
          </p:cNvPr>
          <p:cNvSpPr/>
          <p:nvPr>
            <p:custDataLst>
              <p:tags r:id="rId3"/>
            </p:custDataLst>
          </p:nvPr>
        </p:nvSpPr>
        <p:spPr>
          <a:xfrm>
            <a:off x="6003505" y="3876016"/>
            <a:ext cx="792553" cy="333828"/>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56" name="Text Box 4">
            <a:extLst>
              <a:ext uri="{FF2B5EF4-FFF2-40B4-BE49-F238E27FC236}">
                <a16:creationId xmlns:a16="http://schemas.microsoft.com/office/drawing/2014/main" id="{33866645-0744-4974-BE0F-A0957122BDC8}"/>
              </a:ext>
            </a:extLst>
          </p:cNvPr>
          <p:cNvSpPr txBox="1">
            <a:spLocks noChangeArrowheads="1"/>
          </p:cNvSpPr>
          <p:nvPr>
            <p:custDataLst>
              <p:tags r:id="rId4"/>
            </p:custDataLst>
          </p:nvPr>
        </p:nvSpPr>
        <p:spPr bwMode="auto">
          <a:xfrm>
            <a:off x="4399862" y="3344406"/>
            <a:ext cx="23628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sz="2800" b="1" dirty="0">
                <a:latin typeface="Courier New" pitchFamily="49" charset="0"/>
              </a:rPr>
              <a:t>sp01d01.sas</a:t>
            </a:r>
          </a:p>
        </p:txBody>
      </p:sp>
      <p:sp>
        <p:nvSpPr>
          <p:cNvPr id="59" name="Rectangle 58">
            <a:extLst>
              <a:ext uri="{FF2B5EF4-FFF2-40B4-BE49-F238E27FC236}">
                <a16:creationId xmlns:a16="http://schemas.microsoft.com/office/drawing/2014/main" id="{CBEA20E7-6D33-401D-9261-38C1128106B9}"/>
              </a:ext>
            </a:extLst>
          </p:cNvPr>
          <p:cNvSpPr/>
          <p:nvPr>
            <p:custDataLst>
              <p:tags r:id="rId5"/>
            </p:custDataLst>
          </p:nvPr>
        </p:nvSpPr>
        <p:spPr>
          <a:xfrm>
            <a:off x="4823260" y="3344404"/>
            <a:ext cx="410813" cy="415908"/>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
        <p:nvSpPr>
          <p:cNvPr id="2" name="Title 1"/>
          <p:cNvSpPr>
            <a:spLocks noGrp="1"/>
          </p:cNvSpPr>
          <p:nvPr>
            <p:ph type="title"/>
            <p:custDataLst>
              <p:tags r:id="rId6"/>
            </p:custDataLst>
          </p:nvPr>
        </p:nvSpPr>
        <p:spPr>
          <a:xfrm>
            <a:off x="626364" y="192024"/>
            <a:ext cx="7891272" cy="457200"/>
          </a:xfrm>
        </p:spPr>
        <p:txBody>
          <a:bodyPr/>
          <a:lstStyle/>
          <a:p>
            <a:r>
              <a:rPr lang="en-US" dirty="0"/>
              <a:t>Accessing the Course Files</a:t>
            </a:r>
          </a:p>
        </p:txBody>
      </p:sp>
      <p:sp>
        <p:nvSpPr>
          <p:cNvPr id="26" name="Freeform 5"/>
          <p:cNvSpPr>
            <a:spLocks noChangeAspect="1" noEditPoints="1"/>
          </p:cNvSpPr>
          <p:nvPr>
            <p:custDataLst>
              <p:tags r:id="rId7"/>
            </p:custDataLst>
          </p:nvPr>
        </p:nvSpPr>
        <p:spPr bwMode="auto">
          <a:xfrm>
            <a:off x="620252" y="1980058"/>
            <a:ext cx="1716932" cy="1183384"/>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FF2B5EF4-FFF2-40B4-BE49-F238E27FC236}">
                <a16:creationId xmlns:a16="http://schemas.microsoft.com/office/drawing/2014/main" id="{03A3F4B6-644A-42AA-92FE-17022AB707D2}"/>
              </a:ext>
            </a:extLst>
          </p:cNvPr>
          <p:cNvGrpSpPr/>
          <p:nvPr>
            <p:custDataLst>
              <p:tags r:id="rId8"/>
            </p:custDataLst>
          </p:nvPr>
        </p:nvGrpSpPr>
        <p:grpSpPr>
          <a:xfrm>
            <a:off x="2521636" y="1799091"/>
            <a:ext cx="1325572" cy="1545315"/>
            <a:chOff x="2660175" y="1692427"/>
            <a:chExt cx="1325572" cy="1545315"/>
          </a:xfrm>
        </p:grpSpPr>
        <p:sp>
          <p:nvSpPr>
            <p:cNvPr id="24" name="TextBox 23"/>
            <p:cNvSpPr txBox="1"/>
            <p:nvPr>
              <p:custDataLst>
                <p:tags r:id="rId15"/>
              </p:custDataLst>
            </p:nvPr>
          </p:nvSpPr>
          <p:spPr>
            <a:xfrm>
              <a:off x="2660175" y="1692427"/>
              <a:ext cx="1325572" cy="369332"/>
            </a:xfrm>
            <a:prstGeom prst="rect">
              <a:avLst/>
            </a:prstGeom>
            <a:solidFill>
              <a:srgbClr val="D7EAA0"/>
            </a:solidFill>
            <a:ln>
              <a:solidFill>
                <a:schemeClr val="tx1"/>
              </a:solidFill>
            </a:ln>
          </p:spPr>
          <p:txBody>
            <a:bodyPr wrap="square" rtlCol="0">
              <a:spAutoFit/>
            </a:bodyPr>
            <a:lstStyle/>
            <a:p>
              <a:pPr algn="ctr"/>
              <a:r>
                <a:rPr lang="en-US" dirty="0"/>
                <a:t>activities</a:t>
              </a:r>
            </a:p>
          </p:txBody>
        </p:sp>
        <p:sp>
          <p:nvSpPr>
            <p:cNvPr id="30" name="TextBox 29"/>
            <p:cNvSpPr txBox="1"/>
            <p:nvPr>
              <p:custDataLst>
                <p:tags r:id="rId16"/>
              </p:custDataLst>
            </p:nvPr>
          </p:nvSpPr>
          <p:spPr>
            <a:xfrm>
              <a:off x="2660175" y="2280419"/>
              <a:ext cx="1325572" cy="369332"/>
            </a:xfrm>
            <a:prstGeom prst="rect">
              <a:avLst/>
            </a:prstGeom>
            <a:solidFill>
              <a:srgbClr val="D7EAA0"/>
            </a:solidFill>
            <a:ln>
              <a:solidFill>
                <a:schemeClr val="tx1"/>
              </a:solidFill>
            </a:ln>
          </p:spPr>
          <p:txBody>
            <a:bodyPr wrap="square" rtlCol="0">
              <a:spAutoFit/>
            </a:bodyPr>
            <a:lstStyle/>
            <a:p>
              <a:pPr algn="ctr"/>
              <a:r>
                <a:rPr lang="en-US" dirty="0"/>
                <a:t>demos</a:t>
              </a:r>
            </a:p>
          </p:txBody>
        </p:sp>
        <p:sp>
          <p:nvSpPr>
            <p:cNvPr id="33" name="TextBox 32"/>
            <p:cNvSpPr txBox="1"/>
            <p:nvPr>
              <p:custDataLst>
                <p:tags r:id="rId17"/>
              </p:custDataLst>
            </p:nvPr>
          </p:nvSpPr>
          <p:spPr>
            <a:xfrm>
              <a:off x="2660175" y="2868410"/>
              <a:ext cx="1325572" cy="369332"/>
            </a:xfrm>
            <a:prstGeom prst="rect">
              <a:avLst/>
            </a:prstGeom>
            <a:solidFill>
              <a:srgbClr val="D7EAA0"/>
            </a:solidFill>
            <a:ln>
              <a:solidFill>
                <a:schemeClr val="tx1"/>
              </a:solidFill>
            </a:ln>
          </p:spPr>
          <p:txBody>
            <a:bodyPr wrap="square" rtlCol="0">
              <a:spAutoFit/>
            </a:bodyPr>
            <a:lstStyle/>
            <a:p>
              <a:pPr algn="ctr"/>
              <a:r>
                <a:rPr lang="en-US" dirty="0"/>
                <a:t>practices</a:t>
              </a:r>
            </a:p>
          </p:txBody>
        </p:sp>
      </p:grpSp>
      <p:sp>
        <p:nvSpPr>
          <p:cNvPr id="58" name="Rectangle 19">
            <a:extLst>
              <a:ext uri="{FF2B5EF4-FFF2-40B4-BE49-F238E27FC236}">
                <a16:creationId xmlns:a16="http://schemas.microsoft.com/office/drawing/2014/main" id="{4C8D6895-F3E2-48FD-8AF9-A585913B8EED}"/>
              </a:ext>
            </a:extLst>
          </p:cNvPr>
          <p:cNvSpPr>
            <a:spLocks noChangeArrowheads="1"/>
          </p:cNvSpPr>
          <p:nvPr>
            <p:custDataLst>
              <p:tags r:id="rId9"/>
            </p:custDataLst>
          </p:nvPr>
        </p:nvSpPr>
        <p:spPr bwMode="auto">
          <a:xfrm>
            <a:off x="5247099" y="3342046"/>
            <a:ext cx="677081" cy="420624"/>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61" name="Rectangle 19">
            <a:extLst>
              <a:ext uri="{FF2B5EF4-FFF2-40B4-BE49-F238E27FC236}">
                <a16:creationId xmlns:a16="http://schemas.microsoft.com/office/drawing/2014/main" id="{41340BD1-AC8D-41F7-BD9A-ED4275A071F8}"/>
              </a:ext>
            </a:extLst>
          </p:cNvPr>
          <p:cNvSpPr>
            <a:spLocks noChangeArrowheads="1"/>
          </p:cNvSpPr>
          <p:nvPr>
            <p:custDataLst>
              <p:tags r:id="rId10"/>
            </p:custDataLst>
          </p:nvPr>
        </p:nvSpPr>
        <p:spPr bwMode="auto">
          <a:xfrm>
            <a:off x="6883111" y="3870145"/>
            <a:ext cx="752652" cy="339700"/>
          </a:xfrm>
          <a:prstGeom prst="rect">
            <a:avLst/>
          </a:prstGeom>
          <a:solidFill>
            <a:srgbClr val="7030A0">
              <a:alpha val="37000"/>
            </a:srgbClr>
          </a:solidFill>
          <a:ln>
            <a:noFill/>
          </a:ln>
        </p:spPr>
        <p:txBody>
          <a:bodyPr lIns="95980" tIns="95980" rIns="95980" bIns="95980"/>
          <a:lstStyle/>
          <a:p>
            <a:pPr marL="370186" indent="-370186" defTabSz="464447">
              <a:buFontTx/>
              <a:buAutoNum type="arabicPeriod"/>
            </a:pPr>
            <a:endParaRPr lang="en-US" sz="2159" dirty="0"/>
          </a:p>
        </p:txBody>
      </p:sp>
      <p:sp>
        <p:nvSpPr>
          <p:cNvPr id="62" name="Oval Callout 22">
            <a:extLst>
              <a:ext uri="{FF2B5EF4-FFF2-40B4-BE49-F238E27FC236}">
                <a16:creationId xmlns:a16="http://schemas.microsoft.com/office/drawing/2014/main" id="{A9548B50-E511-408A-B5AE-18418602B30D}"/>
              </a:ext>
            </a:extLst>
          </p:cNvPr>
          <p:cNvSpPr/>
          <p:nvPr>
            <p:custDataLst>
              <p:tags r:id="rId11"/>
            </p:custDataLst>
          </p:nvPr>
        </p:nvSpPr>
        <p:spPr>
          <a:xfrm>
            <a:off x="5441509" y="1046214"/>
            <a:ext cx="2883205" cy="1877661"/>
          </a:xfrm>
          <a:prstGeom prst="wedgeEllipseCallout">
            <a:avLst>
              <a:gd name="adj1" fmla="val 13951"/>
              <a:gd name="adj2" fmla="val 64464"/>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Programs in the activities, </a:t>
            </a:r>
            <a:r>
              <a:rPr lang="en-US" dirty="0">
                <a:solidFill>
                  <a:srgbClr val="000000"/>
                </a:solidFill>
              </a:rPr>
              <a:t>demos, and</a:t>
            </a:r>
            <a:r>
              <a:rPr lang="en-US" dirty="0"/>
              <a:t> practices follow this naming convention.</a:t>
            </a:r>
            <a:endParaRPr lang="en-US" sz="1800" dirty="0"/>
          </a:p>
        </p:txBody>
      </p:sp>
      <p:sp>
        <p:nvSpPr>
          <p:cNvPr id="64" name="Shape 63">
            <a:extLst>
              <a:ext uri="{FF2B5EF4-FFF2-40B4-BE49-F238E27FC236}">
                <a16:creationId xmlns:a16="http://schemas.microsoft.com/office/drawing/2014/main" id="{1EC2D6C9-CB04-4F2D-95F7-8FB9DA08B6CE}"/>
              </a:ext>
            </a:extLst>
          </p:cNvPr>
          <p:cNvSpPr/>
          <p:nvPr>
            <p:custDataLst>
              <p:tags r:id="rId12"/>
            </p:custDataLst>
          </p:nvPr>
        </p:nvSpPr>
        <p:spPr>
          <a:xfrm rot="14360763" flipH="1" flipV="1">
            <a:off x="4074009" y="2365058"/>
            <a:ext cx="1179853" cy="910420"/>
          </a:xfrm>
          <a:prstGeom prst="swooshArrow">
            <a:avLst>
              <a:gd name="adj1" fmla="val 16310"/>
              <a:gd name="adj2" fmla="val 31370"/>
            </a:avLst>
          </a:prstGeom>
          <a:solidFill>
            <a:schemeClr val="accent6"/>
          </a:solidFill>
          <a:ln>
            <a:solidFill>
              <a:schemeClr val="accent6"/>
            </a:solidFill>
          </a:ln>
        </p:spPr>
        <p:style>
          <a:lnRef idx="2">
            <a:schemeClr val="accent4"/>
          </a:lnRef>
          <a:fillRef idx="1">
            <a:schemeClr val="lt1"/>
          </a:fillRef>
          <a:effectRef idx="0">
            <a:schemeClr val="accent4"/>
          </a:effectRef>
          <a:fontRef idx="minor">
            <a:schemeClr val="dk1"/>
          </a:fontRef>
        </p:style>
        <p:txBody>
          <a:bodyPr/>
          <a:lstStyle/>
          <a:p>
            <a:endParaRPr lang="en-US" dirty="0"/>
          </a:p>
        </p:txBody>
      </p:sp>
      <p:sp>
        <p:nvSpPr>
          <p:cNvPr id="37" name="Freeform 12">
            <a:extLst>
              <a:ext uri="{FF2B5EF4-FFF2-40B4-BE49-F238E27FC236}">
                <a16:creationId xmlns:a16="http://schemas.microsoft.com/office/drawing/2014/main" id="{0A177C8B-0C17-4458-867A-D473C6CFE6E5}"/>
              </a:ext>
            </a:extLst>
          </p:cNvPr>
          <p:cNvSpPr>
            <a:spLocks noChangeAspect="1" noEditPoints="1"/>
          </p:cNvSpPr>
          <p:nvPr>
            <p:custDataLst>
              <p:tags r:id="rId13"/>
            </p:custDataLst>
          </p:nvPr>
        </p:nvSpPr>
        <p:spPr bwMode="auto">
          <a:xfrm>
            <a:off x="7493497" y="305855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9" name="TextBox 18">
            <a:extLst>
              <a:ext uri="{FF2B5EF4-FFF2-40B4-BE49-F238E27FC236}">
                <a16:creationId xmlns:a16="http://schemas.microsoft.com/office/drawing/2014/main" id="{D393E6F7-4EFD-464B-8DBF-801FD7390E48}"/>
              </a:ext>
            </a:extLst>
          </p:cNvPr>
          <p:cNvSpPr txBox="1"/>
          <p:nvPr>
            <p:custDataLst>
              <p:tags r:id="rId14"/>
            </p:custDataLst>
          </p:nvPr>
        </p:nvSpPr>
        <p:spPr>
          <a:xfrm>
            <a:off x="1082952" y="2397510"/>
            <a:ext cx="801995" cy="661045"/>
          </a:xfrm>
          <a:prstGeom prst="rect">
            <a:avLst/>
          </a:prstGeom>
          <a:solidFill>
            <a:srgbClr val="D7EAA0"/>
          </a:solidFill>
          <a:ln>
            <a:solidFill>
              <a:schemeClr val="tx1"/>
            </a:solidFill>
          </a:ln>
        </p:spPr>
        <p:txBody>
          <a:bodyPr wrap="square" rtlCol="0">
            <a:spAutoFit/>
          </a:bodyPr>
          <a:lstStyle/>
          <a:p>
            <a:pPr algn="ctr"/>
            <a:r>
              <a:rPr lang="en-US" sz="1800" dirty="0"/>
              <a:t>course files</a:t>
            </a:r>
          </a:p>
        </p:txBody>
      </p:sp>
    </p:spTree>
    <p:custDataLst>
      <p:tags r:id="rId1"/>
    </p:custDataLst>
    <p:extLst>
      <p:ext uri="{BB962C8B-B14F-4D97-AF65-F5344CB8AC3E}">
        <p14:creationId xmlns:p14="http://schemas.microsoft.com/office/powerpoint/2010/main" val="390895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Opening, Modifying, and </a:t>
            </a:r>
            <a:br>
              <a:rPr lang="en-US" dirty="0"/>
            </a:br>
            <a:r>
              <a:rPr lang="en-US" dirty="0"/>
              <a:t>Submitting a SAS Program</a:t>
            </a:r>
          </a:p>
        </p:txBody>
      </p:sp>
      <p:sp>
        <p:nvSpPr>
          <p:cNvPr id="3" name="DemoText"/>
          <p:cNvSpPr>
            <a:spLocks noGrp="1"/>
          </p:cNvSpPr>
          <p:nvPr>
            <p:ph type="body" sz="quarter" idx="10"/>
            <p:custDataLst>
              <p:tags r:id="rId3"/>
            </p:custDataLst>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opening an existing </a:t>
            </a:r>
            <a:br>
              <a:rPr lang="en-US" dirty="0"/>
            </a:br>
            <a:r>
              <a:rPr lang="en-US" dirty="0"/>
              <a:t>SAS program, examining the log, making modifications, submitting a program, and viewing results. </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11</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720C-4D5E-4208-B52B-0D22F37A1449}"/>
              </a:ext>
            </a:extLst>
          </p:cNvPr>
          <p:cNvSpPr>
            <a:spLocks noGrp="1"/>
          </p:cNvSpPr>
          <p:nvPr>
            <p:ph type="title"/>
            <p:custDataLst>
              <p:tags r:id="rId2"/>
            </p:custDataLst>
          </p:nvPr>
        </p:nvSpPr>
        <p:spPr>
          <a:xfrm>
            <a:off x="626364" y="192024"/>
            <a:ext cx="7891272" cy="457200"/>
          </a:xfrm>
        </p:spPr>
        <p:txBody>
          <a:bodyPr/>
          <a:lstStyle/>
          <a:p>
            <a:r>
              <a:rPr lang="en-US" dirty="0"/>
              <a:t>Work Area Layout</a:t>
            </a:r>
          </a:p>
        </p:txBody>
      </p:sp>
      <p:pic>
        <p:nvPicPr>
          <p:cNvPr id="3" name="Picture 2">
            <a:extLst>
              <a:ext uri="{FF2B5EF4-FFF2-40B4-BE49-F238E27FC236}">
                <a16:creationId xmlns:a16="http://schemas.microsoft.com/office/drawing/2014/main" id="{599DE371-0BC2-4FAB-B365-F4C7F1A81E68}"/>
              </a:ext>
            </a:extLst>
          </p:cNvPr>
          <p:cNvPicPr>
            <a:picLocks noChangeAspect="1"/>
          </p:cNvPicPr>
          <p:nvPr/>
        </p:nvPicPr>
        <p:blipFill>
          <a:blip r:embed="rId6"/>
          <a:stretch>
            <a:fillRect/>
          </a:stretch>
        </p:blipFill>
        <p:spPr>
          <a:xfrm>
            <a:off x="365760" y="851979"/>
            <a:ext cx="4023360" cy="3119226"/>
          </a:xfrm>
          <a:prstGeom prst="rect">
            <a:avLst/>
          </a:prstGeom>
          <a:ln w="12700">
            <a:solidFill>
              <a:schemeClr val="tx1"/>
            </a:solidFill>
          </a:ln>
        </p:spPr>
      </p:pic>
      <p:pic>
        <p:nvPicPr>
          <p:cNvPr id="8" name="Picture 7">
            <a:extLst>
              <a:ext uri="{FF2B5EF4-FFF2-40B4-BE49-F238E27FC236}">
                <a16:creationId xmlns:a16="http://schemas.microsoft.com/office/drawing/2014/main" id="{1B848E90-251B-4B2F-AD28-70D86D168A6F}"/>
              </a:ext>
            </a:extLst>
          </p:cNvPr>
          <p:cNvPicPr>
            <a:picLocks noChangeAspect="1"/>
          </p:cNvPicPr>
          <p:nvPr/>
        </p:nvPicPr>
        <p:blipFill>
          <a:blip r:embed="rId7"/>
          <a:stretch>
            <a:fillRect/>
          </a:stretch>
        </p:blipFill>
        <p:spPr>
          <a:xfrm>
            <a:off x="4754880" y="1462310"/>
            <a:ext cx="4023360" cy="3101152"/>
          </a:xfrm>
          <a:prstGeom prst="rect">
            <a:avLst/>
          </a:prstGeom>
          <a:ln w="12700">
            <a:solidFill>
              <a:schemeClr val="tx1"/>
            </a:solidFill>
          </a:ln>
        </p:spPr>
      </p:pic>
      <p:sp>
        <p:nvSpPr>
          <p:cNvPr id="55" name="Shape 54">
            <a:extLst>
              <a:ext uri="{FF2B5EF4-FFF2-40B4-BE49-F238E27FC236}">
                <a16:creationId xmlns:a16="http://schemas.microsoft.com/office/drawing/2014/main" id="{0FFD0773-87A5-49EE-9C92-697F9D5C81CD}"/>
              </a:ext>
            </a:extLst>
          </p:cNvPr>
          <p:cNvSpPr/>
          <p:nvPr>
            <p:custDataLst>
              <p:tags r:id="rId3"/>
            </p:custDataLst>
          </p:nvPr>
        </p:nvSpPr>
        <p:spPr>
          <a:xfrm rot="2993322">
            <a:off x="4581677" y="683290"/>
            <a:ext cx="1140541" cy="844345"/>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254812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dirty="0"/>
              <a:t>Files and Folders Section</a:t>
            </a:r>
          </a:p>
        </p:txBody>
      </p:sp>
      <p:sp>
        <p:nvSpPr>
          <p:cNvPr id="5" name="Freeform 9">
            <a:extLst>
              <a:ext uri="{FF2B5EF4-FFF2-40B4-BE49-F238E27FC236}">
                <a16:creationId xmlns:a16="http://schemas.microsoft.com/office/drawing/2014/main" id="{E40650DB-F7D7-4071-B539-EB257F167149}"/>
              </a:ext>
            </a:extLst>
          </p:cNvPr>
          <p:cNvSpPr>
            <a:spLocks noChangeAspect="1" noEditPoints="1"/>
          </p:cNvSpPr>
          <p:nvPr>
            <p:custDataLst>
              <p:tags r:id="rId3"/>
            </p:custDataLst>
          </p:nvPr>
        </p:nvSpPr>
        <p:spPr bwMode="auto">
          <a:xfrm>
            <a:off x="3883578" y="2243919"/>
            <a:ext cx="1376844" cy="1067178"/>
          </a:xfrm>
          <a:custGeom>
            <a:avLst/>
            <a:gdLst>
              <a:gd name="T0" fmla="*/ 4402 w 4799"/>
              <a:gd name="T1" fmla="*/ 696 h 3710"/>
              <a:gd name="T2" fmla="*/ 2594 w 4799"/>
              <a:gd name="T3" fmla="*/ 482 h 3710"/>
              <a:gd name="T4" fmla="*/ 4420 w 4799"/>
              <a:gd name="T5" fmla="*/ 482 h 3710"/>
              <a:gd name="T6" fmla="*/ 4402 w 4799"/>
              <a:gd name="T7" fmla="*/ 334 h 3710"/>
              <a:gd name="T8" fmla="*/ 2463 w 4799"/>
              <a:gd name="T9" fmla="*/ 482 h 3710"/>
              <a:gd name="T10" fmla="*/ 4402 w 4799"/>
              <a:gd name="T11" fmla="*/ 827 h 3710"/>
              <a:gd name="T12" fmla="*/ 4402 w 4799"/>
              <a:gd name="T13" fmla="*/ 334 h 3710"/>
              <a:gd name="T14" fmla="*/ 4669 w 4799"/>
              <a:gd name="T15" fmla="*/ 3176 h 3710"/>
              <a:gd name="T16" fmla="*/ 4045 w 4799"/>
              <a:gd name="T17" fmla="*/ 2892 h 3710"/>
              <a:gd name="T18" fmla="*/ 4487 w 4799"/>
              <a:gd name="T19" fmla="*/ 2761 h 3710"/>
              <a:gd name="T20" fmla="*/ 4487 w 4799"/>
              <a:gd name="T21" fmla="*/ 2611 h 3710"/>
              <a:gd name="T22" fmla="*/ 4045 w 4799"/>
              <a:gd name="T23" fmla="*/ 2480 h 3710"/>
              <a:gd name="T24" fmla="*/ 4552 w 4799"/>
              <a:gd name="T25" fmla="*/ 2268 h 3710"/>
              <a:gd name="T26" fmla="*/ 4045 w 4799"/>
              <a:gd name="T27" fmla="*/ 2051 h 3710"/>
              <a:gd name="T28" fmla="*/ 4487 w 4799"/>
              <a:gd name="T29" fmla="*/ 1920 h 3710"/>
              <a:gd name="T30" fmla="*/ 4487 w 4799"/>
              <a:gd name="T31" fmla="*/ 1773 h 3710"/>
              <a:gd name="T32" fmla="*/ 4045 w 4799"/>
              <a:gd name="T33" fmla="*/ 1643 h 3710"/>
              <a:gd name="T34" fmla="*/ 4552 w 4799"/>
              <a:gd name="T35" fmla="*/ 1427 h 3710"/>
              <a:gd name="T36" fmla="*/ 4045 w 4799"/>
              <a:gd name="T37" fmla="*/ 1342 h 3710"/>
              <a:gd name="T38" fmla="*/ 4552 w 4799"/>
              <a:gd name="T39" fmla="*/ 1142 h 3710"/>
              <a:gd name="T40" fmla="*/ 3779 w 4799"/>
              <a:gd name="T41" fmla="*/ 1076 h 3710"/>
              <a:gd name="T42" fmla="*/ 2351 w 4799"/>
              <a:gd name="T43" fmla="*/ 1076 h 3710"/>
              <a:gd name="T44" fmla="*/ 4566 w 4799"/>
              <a:gd name="T45" fmla="*/ 130 h 3710"/>
              <a:gd name="T46" fmla="*/ 4669 w 4799"/>
              <a:gd name="T47" fmla="*/ 3176 h 3710"/>
              <a:gd name="T48" fmla="*/ 266 w 4799"/>
              <a:gd name="T49" fmla="*/ 3580 h 3710"/>
              <a:gd name="T50" fmla="*/ 266 w 4799"/>
              <a:gd name="T51" fmla="*/ 699 h 3710"/>
              <a:gd name="T52" fmla="*/ 1644 w 4799"/>
              <a:gd name="T53" fmla="*/ 699 h 3710"/>
              <a:gd name="T54" fmla="*/ 1785 w 4799"/>
              <a:gd name="T55" fmla="*/ 982 h 3710"/>
              <a:gd name="T56" fmla="*/ 3568 w 4799"/>
              <a:gd name="T57" fmla="*/ 1207 h 3710"/>
              <a:gd name="T58" fmla="*/ 3780 w 4799"/>
              <a:gd name="T59" fmla="*/ 1207 h 3710"/>
              <a:gd name="T60" fmla="*/ 3915 w 4799"/>
              <a:gd name="T61" fmla="*/ 1408 h 3710"/>
              <a:gd name="T62" fmla="*/ 3915 w 4799"/>
              <a:gd name="T63" fmla="*/ 1440 h 3710"/>
              <a:gd name="T64" fmla="*/ 3915 w 4799"/>
              <a:gd name="T65" fmla="*/ 1710 h 3710"/>
              <a:gd name="T66" fmla="*/ 3915 w 4799"/>
              <a:gd name="T67" fmla="*/ 1988 h 3710"/>
              <a:gd name="T68" fmla="*/ 3915 w 4799"/>
              <a:gd name="T69" fmla="*/ 2270 h 3710"/>
              <a:gd name="T70" fmla="*/ 3915 w 4799"/>
              <a:gd name="T71" fmla="*/ 2548 h 3710"/>
              <a:gd name="T72" fmla="*/ 3915 w 4799"/>
              <a:gd name="T73" fmla="*/ 2829 h 3710"/>
              <a:gd name="T74" fmla="*/ 3779 w 4799"/>
              <a:gd name="T75" fmla="*/ 3580 h 3710"/>
              <a:gd name="T76" fmla="*/ 2454 w 4799"/>
              <a:gd name="T77" fmla="*/ 0 h 3710"/>
              <a:gd name="T78" fmla="*/ 2047 w 4799"/>
              <a:gd name="T79" fmla="*/ 1076 h 3710"/>
              <a:gd name="T80" fmla="*/ 1910 w 4799"/>
              <a:gd name="T81" fmla="*/ 848 h 3710"/>
              <a:gd name="T82" fmla="*/ 1654 w 4799"/>
              <a:gd name="T83" fmla="*/ 568 h 3710"/>
              <a:gd name="T84" fmla="*/ 0 w 4799"/>
              <a:gd name="T85" fmla="*/ 3445 h 3710"/>
              <a:gd name="T86" fmla="*/ 4045 w 4799"/>
              <a:gd name="T87" fmla="*/ 3445 h 3710"/>
              <a:gd name="T88" fmla="*/ 4799 w 4799"/>
              <a:gd name="T89" fmla="*/ 3176 h 3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99" h="3710">
                <a:moveTo>
                  <a:pt x="4420" y="679"/>
                </a:moveTo>
                <a:lnTo>
                  <a:pt x="4420" y="679"/>
                </a:lnTo>
                <a:cubicBezTo>
                  <a:pt x="4420" y="688"/>
                  <a:pt x="4412" y="696"/>
                  <a:pt x="4402" y="696"/>
                </a:cubicBezTo>
                <a:lnTo>
                  <a:pt x="2611" y="696"/>
                </a:lnTo>
                <a:cubicBezTo>
                  <a:pt x="2602" y="696"/>
                  <a:pt x="2594" y="688"/>
                  <a:pt x="2594" y="679"/>
                </a:cubicBezTo>
                <a:lnTo>
                  <a:pt x="2594" y="482"/>
                </a:lnTo>
                <a:cubicBezTo>
                  <a:pt x="2594" y="473"/>
                  <a:pt x="2602" y="465"/>
                  <a:pt x="2611" y="465"/>
                </a:cubicBezTo>
                <a:lnTo>
                  <a:pt x="4402" y="465"/>
                </a:lnTo>
                <a:cubicBezTo>
                  <a:pt x="4412" y="465"/>
                  <a:pt x="4420" y="473"/>
                  <a:pt x="4420" y="482"/>
                </a:cubicBezTo>
                <a:lnTo>
                  <a:pt x="4420" y="679"/>
                </a:lnTo>
                <a:lnTo>
                  <a:pt x="4420" y="679"/>
                </a:lnTo>
                <a:close/>
                <a:moveTo>
                  <a:pt x="4402" y="334"/>
                </a:moveTo>
                <a:lnTo>
                  <a:pt x="4402" y="334"/>
                </a:lnTo>
                <a:lnTo>
                  <a:pt x="2611" y="334"/>
                </a:lnTo>
                <a:cubicBezTo>
                  <a:pt x="2530" y="334"/>
                  <a:pt x="2463" y="401"/>
                  <a:pt x="2463" y="482"/>
                </a:cubicBezTo>
                <a:lnTo>
                  <a:pt x="2463" y="679"/>
                </a:lnTo>
                <a:cubicBezTo>
                  <a:pt x="2463" y="760"/>
                  <a:pt x="2530" y="827"/>
                  <a:pt x="2611" y="827"/>
                </a:cubicBezTo>
                <a:lnTo>
                  <a:pt x="4402" y="827"/>
                </a:lnTo>
                <a:cubicBezTo>
                  <a:pt x="4484" y="827"/>
                  <a:pt x="4551" y="760"/>
                  <a:pt x="4551" y="679"/>
                </a:cubicBezTo>
                <a:lnTo>
                  <a:pt x="4551" y="482"/>
                </a:lnTo>
                <a:cubicBezTo>
                  <a:pt x="4551" y="401"/>
                  <a:pt x="4484" y="334"/>
                  <a:pt x="4402" y="334"/>
                </a:cubicBezTo>
                <a:lnTo>
                  <a:pt x="4402" y="334"/>
                </a:lnTo>
                <a:close/>
                <a:moveTo>
                  <a:pt x="4669" y="3176"/>
                </a:moveTo>
                <a:lnTo>
                  <a:pt x="4669" y="3176"/>
                </a:lnTo>
                <a:cubicBezTo>
                  <a:pt x="4669" y="3233"/>
                  <a:pt x="4623" y="3279"/>
                  <a:pt x="4566" y="3279"/>
                </a:cubicBezTo>
                <a:lnTo>
                  <a:pt x="4045" y="3279"/>
                </a:lnTo>
                <a:lnTo>
                  <a:pt x="4045" y="2892"/>
                </a:lnTo>
                <a:lnTo>
                  <a:pt x="4487" y="2892"/>
                </a:lnTo>
                <a:cubicBezTo>
                  <a:pt x="4523" y="2892"/>
                  <a:pt x="4552" y="2862"/>
                  <a:pt x="4552" y="2826"/>
                </a:cubicBezTo>
                <a:cubicBezTo>
                  <a:pt x="4552" y="2790"/>
                  <a:pt x="4523" y="2761"/>
                  <a:pt x="4487" y="2761"/>
                </a:cubicBezTo>
                <a:lnTo>
                  <a:pt x="4045" y="2761"/>
                </a:lnTo>
                <a:lnTo>
                  <a:pt x="4045" y="2611"/>
                </a:lnTo>
                <a:lnTo>
                  <a:pt x="4487" y="2611"/>
                </a:lnTo>
                <a:cubicBezTo>
                  <a:pt x="4523" y="2611"/>
                  <a:pt x="4552" y="2581"/>
                  <a:pt x="4552" y="2545"/>
                </a:cubicBezTo>
                <a:cubicBezTo>
                  <a:pt x="4552" y="2509"/>
                  <a:pt x="4523" y="2480"/>
                  <a:pt x="4487" y="2480"/>
                </a:cubicBezTo>
                <a:lnTo>
                  <a:pt x="4045" y="2480"/>
                </a:lnTo>
                <a:lnTo>
                  <a:pt x="4045" y="2333"/>
                </a:lnTo>
                <a:lnTo>
                  <a:pt x="4487" y="2333"/>
                </a:lnTo>
                <a:cubicBezTo>
                  <a:pt x="4523" y="2333"/>
                  <a:pt x="4552" y="2304"/>
                  <a:pt x="4552" y="2268"/>
                </a:cubicBezTo>
                <a:cubicBezTo>
                  <a:pt x="4552" y="2232"/>
                  <a:pt x="4523" y="2202"/>
                  <a:pt x="4487" y="2202"/>
                </a:cubicBezTo>
                <a:lnTo>
                  <a:pt x="4045" y="2202"/>
                </a:lnTo>
                <a:lnTo>
                  <a:pt x="4045" y="2051"/>
                </a:lnTo>
                <a:lnTo>
                  <a:pt x="4487" y="2051"/>
                </a:lnTo>
                <a:cubicBezTo>
                  <a:pt x="4523" y="2051"/>
                  <a:pt x="4552" y="2022"/>
                  <a:pt x="4552" y="1986"/>
                </a:cubicBezTo>
                <a:cubicBezTo>
                  <a:pt x="4552" y="1949"/>
                  <a:pt x="4523" y="1920"/>
                  <a:pt x="4487" y="1920"/>
                </a:cubicBezTo>
                <a:lnTo>
                  <a:pt x="4045" y="1920"/>
                </a:lnTo>
                <a:lnTo>
                  <a:pt x="4045" y="1773"/>
                </a:lnTo>
                <a:lnTo>
                  <a:pt x="4487" y="1773"/>
                </a:lnTo>
                <a:cubicBezTo>
                  <a:pt x="4523" y="1773"/>
                  <a:pt x="4552" y="1744"/>
                  <a:pt x="4552" y="1708"/>
                </a:cubicBezTo>
                <a:cubicBezTo>
                  <a:pt x="4552" y="1672"/>
                  <a:pt x="4523" y="1643"/>
                  <a:pt x="4487" y="1643"/>
                </a:cubicBezTo>
                <a:lnTo>
                  <a:pt x="4045" y="1643"/>
                </a:lnTo>
                <a:lnTo>
                  <a:pt x="4045" y="1492"/>
                </a:lnTo>
                <a:lnTo>
                  <a:pt x="4487" y="1492"/>
                </a:lnTo>
                <a:cubicBezTo>
                  <a:pt x="4523" y="1492"/>
                  <a:pt x="4552" y="1463"/>
                  <a:pt x="4552" y="1427"/>
                </a:cubicBezTo>
                <a:cubicBezTo>
                  <a:pt x="4552" y="1391"/>
                  <a:pt x="4523" y="1362"/>
                  <a:pt x="4487" y="1362"/>
                </a:cubicBezTo>
                <a:lnTo>
                  <a:pt x="4045" y="1362"/>
                </a:lnTo>
                <a:lnTo>
                  <a:pt x="4045" y="1342"/>
                </a:lnTo>
                <a:cubicBezTo>
                  <a:pt x="4045" y="1292"/>
                  <a:pt x="4031" y="1247"/>
                  <a:pt x="4007" y="1207"/>
                </a:cubicBezTo>
                <a:lnTo>
                  <a:pt x="4487" y="1207"/>
                </a:lnTo>
                <a:cubicBezTo>
                  <a:pt x="4523" y="1207"/>
                  <a:pt x="4552" y="1178"/>
                  <a:pt x="4552" y="1142"/>
                </a:cubicBezTo>
                <a:cubicBezTo>
                  <a:pt x="4552" y="1105"/>
                  <a:pt x="4523" y="1076"/>
                  <a:pt x="4487" y="1076"/>
                </a:cubicBezTo>
                <a:lnTo>
                  <a:pt x="3780" y="1076"/>
                </a:lnTo>
                <a:cubicBezTo>
                  <a:pt x="3780" y="1076"/>
                  <a:pt x="3780" y="1076"/>
                  <a:pt x="3779" y="1076"/>
                </a:cubicBezTo>
                <a:lnTo>
                  <a:pt x="3633" y="1076"/>
                </a:lnTo>
                <a:cubicBezTo>
                  <a:pt x="3633" y="1076"/>
                  <a:pt x="3633" y="1076"/>
                  <a:pt x="3632" y="1076"/>
                </a:cubicBezTo>
                <a:lnTo>
                  <a:pt x="2351" y="1076"/>
                </a:lnTo>
                <a:lnTo>
                  <a:pt x="2351" y="234"/>
                </a:lnTo>
                <a:cubicBezTo>
                  <a:pt x="2351" y="177"/>
                  <a:pt x="2397" y="130"/>
                  <a:pt x="2454" y="130"/>
                </a:cubicBezTo>
                <a:lnTo>
                  <a:pt x="4566" y="130"/>
                </a:lnTo>
                <a:cubicBezTo>
                  <a:pt x="4623" y="130"/>
                  <a:pt x="4669" y="177"/>
                  <a:pt x="4669" y="234"/>
                </a:cubicBezTo>
                <a:lnTo>
                  <a:pt x="4669" y="3176"/>
                </a:lnTo>
                <a:lnTo>
                  <a:pt x="4669" y="3176"/>
                </a:lnTo>
                <a:close/>
                <a:moveTo>
                  <a:pt x="3779" y="3580"/>
                </a:moveTo>
                <a:lnTo>
                  <a:pt x="3779" y="3580"/>
                </a:lnTo>
                <a:lnTo>
                  <a:pt x="266" y="3580"/>
                </a:lnTo>
                <a:cubicBezTo>
                  <a:pt x="191" y="3580"/>
                  <a:pt x="130" y="3519"/>
                  <a:pt x="130" y="3445"/>
                </a:cubicBezTo>
                <a:lnTo>
                  <a:pt x="130" y="834"/>
                </a:lnTo>
                <a:cubicBezTo>
                  <a:pt x="130" y="760"/>
                  <a:pt x="191" y="699"/>
                  <a:pt x="266" y="699"/>
                </a:cubicBezTo>
                <a:lnTo>
                  <a:pt x="1430" y="699"/>
                </a:lnTo>
                <a:cubicBezTo>
                  <a:pt x="1431" y="699"/>
                  <a:pt x="1432" y="699"/>
                  <a:pt x="1432" y="699"/>
                </a:cubicBezTo>
                <a:lnTo>
                  <a:pt x="1644" y="699"/>
                </a:lnTo>
                <a:cubicBezTo>
                  <a:pt x="1718" y="699"/>
                  <a:pt x="1779" y="760"/>
                  <a:pt x="1779" y="835"/>
                </a:cubicBezTo>
                <a:lnTo>
                  <a:pt x="1779" y="955"/>
                </a:lnTo>
                <a:cubicBezTo>
                  <a:pt x="1779" y="965"/>
                  <a:pt x="1781" y="974"/>
                  <a:pt x="1785" y="982"/>
                </a:cubicBezTo>
                <a:cubicBezTo>
                  <a:pt x="1805" y="1109"/>
                  <a:pt x="1914" y="1207"/>
                  <a:pt x="2047" y="1207"/>
                </a:cubicBezTo>
                <a:lnTo>
                  <a:pt x="3567" y="1207"/>
                </a:lnTo>
                <a:cubicBezTo>
                  <a:pt x="3568" y="1207"/>
                  <a:pt x="3568" y="1207"/>
                  <a:pt x="3568" y="1207"/>
                </a:cubicBezTo>
                <a:lnTo>
                  <a:pt x="3733" y="1207"/>
                </a:lnTo>
                <a:cubicBezTo>
                  <a:pt x="3733" y="1207"/>
                  <a:pt x="3733" y="1207"/>
                  <a:pt x="3733" y="1207"/>
                </a:cubicBezTo>
                <a:lnTo>
                  <a:pt x="3780" y="1207"/>
                </a:lnTo>
                <a:cubicBezTo>
                  <a:pt x="3855" y="1207"/>
                  <a:pt x="3915" y="1268"/>
                  <a:pt x="3915" y="1342"/>
                </a:cubicBezTo>
                <a:lnTo>
                  <a:pt x="3915" y="1408"/>
                </a:lnTo>
                <a:cubicBezTo>
                  <a:pt x="3915" y="1408"/>
                  <a:pt x="3915" y="1408"/>
                  <a:pt x="3915" y="1408"/>
                </a:cubicBezTo>
                <a:lnTo>
                  <a:pt x="3915" y="1413"/>
                </a:lnTo>
                <a:cubicBezTo>
                  <a:pt x="3914" y="1418"/>
                  <a:pt x="3912" y="1422"/>
                  <a:pt x="3912" y="1427"/>
                </a:cubicBezTo>
                <a:cubicBezTo>
                  <a:pt x="3912" y="1432"/>
                  <a:pt x="3914" y="1436"/>
                  <a:pt x="3915" y="1440"/>
                </a:cubicBezTo>
                <a:lnTo>
                  <a:pt x="3915" y="1706"/>
                </a:lnTo>
                <a:cubicBezTo>
                  <a:pt x="3915" y="1706"/>
                  <a:pt x="3914" y="1707"/>
                  <a:pt x="3914" y="1708"/>
                </a:cubicBezTo>
                <a:cubicBezTo>
                  <a:pt x="3914" y="1709"/>
                  <a:pt x="3915" y="1709"/>
                  <a:pt x="3915" y="1710"/>
                </a:cubicBezTo>
                <a:lnTo>
                  <a:pt x="3915" y="1983"/>
                </a:lnTo>
                <a:cubicBezTo>
                  <a:pt x="3915" y="1984"/>
                  <a:pt x="3914" y="1985"/>
                  <a:pt x="3914" y="1986"/>
                </a:cubicBezTo>
                <a:cubicBezTo>
                  <a:pt x="3914" y="1986"/>
                  <a:pt x="3915" y="1987"/>
                  <a:pt x="3915" y="1988"/>
                </a:cubicBezTo>
                <a:lnTo>
                  <a:pt x="3915" y="2265"/>
                </a:lnTo>
                <a:cubicBezTo>
                  <a:pt x="3915" y="2266"/>
                  <a:pt x="3914" y="2267"/>
                  <a:pt x="3914" y="2268"/>
                </a:cubicBezTo>
                <a:cubicBezTo>
                  <a:pt x="3914" y="2268"/>
                  <a:pt x="3915" y="2269"/>
                  <a:pt x="3915" y="2270"/>
                </a:cubicBezTo>
                <a:lnTo>
                  <a:pt x="3915" y="2543"/>
                </a:lnTo>
                <a:cubicBezTo>
                  <a:pt x="3915" y="2544"/>
                  <a:pt x="3914" y="2545"/>
                  <a:pt x="3914" y="2545"/>
                </a:cubicBezTo>
                <a:cubicBezTo>
                  <a:pt x="3914" y="2546"/>
                  <a:pt x="3915" y="2547"/>
                  <a:pt x="3915" y="2548"/>
                </a:cubicBezTo>
                <a:lnTo>
                  <a:pt x="3915" y="2824"/>
                </a:lnTo>
                <a:cubicBezTo>
                  <a:pt x="3915" y="2825"/>
                  <a:pt x="3914" y="2826"/>
                  <a:pt x="3914" y="2826"/>
                </a:cubicBezTo>
                <a:cubicBezTo>
                  <a:pt x="3914" y="2827"/>
                  <a:pt x="3915" y="2828"/>
                  <a:pt x="3915" y="2829"/>
                </a:cubicBezTo>
                <a:lnTo>
                  <a:pt x="3915" y="3445"/>
                </a:lnTo>
                <a:cubicBezTo>
                  <a:pt x="3915" y="3519"/>
                  <a:pt x="3854" y="3580"/>
                  <a:pt x="3779" y="3580"/>
                </a:cubicBezTo>
                <a:lnTo>
                  <a:pt x="3779" y="3580"/>
                </a:lnTo>
                <a:close/>
                <a:moveTo>
                  <a:pt x="4566" y="0"/>
                </a:moveTo>
                <a:lnTo>
                  <a:pt x="4566" y="0"/>
                </a:lnTo>
                <a:lnTo>
                  <a:pt x="2454" y="0"/>
                </a:lnTo>
                <a:cubicBezTo>
                  <a:pt x="2325" y="0"/>
                  <a:pt x="2220" y="105"/>
                  <a:pt x="2220" y="234"/>
                </a:cubicBezTo>
                <a:lnTo>
                  <a:pt x="2220" y="1076"/>
                </a:lnTo>
                <a:lnTo>
                  <a:pt x="2047" y="1076"/>
                </a:lnTo>
                <a:cubicBezTo>
                  <a:pt x="1972" y="1076"/>
                  <a:pt x="1911" y="1015"/>
                  <a:pt x="1911" y="940"/>
                </a:cubicBezTo>
                <a:lnTo>
                  <a:pt x="1911" y="855"/>
                </a:lnTo>
                <a:cubicBezTo>
                  <a:pt x="1911" y="853"/>
                  <a:pt x="1910" y="850"/>
                  <a:pt x="1910" y="848"/>
                </a:cubicBezTo>
                <a:lnTo>
                  <a:pt x="1910" y="835"/>
                </a:lnTo>
                <a:cubicBezTo>
                  <a:pt x="1910" y="697"/>
                  <a:pt x="1804" y="585"/>
                  <a:pt x="1669" y="571"/>
                </a:cubicBezTo>
                <a:cubicBezTo>
                  <a:pt x="1664" y="570"/>
                  <a:pt x="1660" y="568"/>
                  <a:pt x="1654" y="568"/>
                </a:cubicBezTo>
                <a:lnTo>
                  <a:pt x="266" y="568"/>
                </a:lnTo>
                <a:cubicBezTo>
                  <a:pt x="119" y="568"/>
                  <a:pt x="0" y="688"/>
                  <a:pt x="0" y="834"/>
                </a:cubicBezTo>
                <a:lnTo>
                  <a:pt x="0" y="3445"/>
                </a:lnTo>
                <a:cubicBezTo>
                  <a:pt x="0" y="3591"/>
                  <a:pt x="119" y="3710"/>
                  <a:pt x="266" y="3710"/>
                </a:cubicBezTo>
                <a:lnTo>
                  <a:pt x="3779" y="3710"/>
                </a:lnTo>
                <a:cubicBezTo>
                  <a:pt x="3926" y="3710"/>
                  <a:pt x="4045" y="3591"/>
                  <a:pt x="4045" y="3445"/>
                </a:cubicBezTo>
                <a:lnTo>
                  <a:pt x="4045" y="3410"/>
                </a:lnTo>
                <a:lnTo>
                  <a:pt x="4566" y="3410"/>
                </a:lnTo>
                <a:cubicBezTo>
                  <a:pt x="4695" y="3410"/>
                  <a:pt x="4799" y="3305"/>
                  <a:pt x="4799" y="3176"/>
                </a:cubicBezTo>
                <a:lnTo>
                  <a:pt x="4799" y="234"/>
                </a:lnTo>
                <a:cubicBezTo>
                  <a:pt x="4799" y="105"/>
                  <a:pt x="4695" y="0"/>
                  <a:pt x="4566" y="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
            <a:extLst>
              <a:ext uri="{FF2B5EF4-FFF2-40B4-BE49-F238E27FC236}">
                <a16:creationId xmlns:a16="http://schemas.microsoft.com/office/drawing/2014/main" id="{D92F8E8A-37D8-406C-816C-8BCCF53364CF}"/>
              </a:ext>
            </a:extLst>
          </p:cNvPr>
          <p:cNvGrpSpPr>
            <a:grpSpLocks noChangeAspect="1"/>
          </p:cNvGrpSpPr>
          <p:nvPr>
            <p:custDataLst>
              <p:tags r:id="rId4"/>
            </p:custDataLst>
          </p:nvPr>
        </p:nvGrpSpPr>
        <p:grpSpPr>
          <a:xfrm>
            <a:off x="5029200" y="3406541"/>
            <a:ext cx="1371600" cy="1371600"/>
            <a:chOff x="2389837" y="1655396"/>
            <a:chExt cx="1485899" cy="1485899"/>
          </a:xfrm>
        </p:grpSpPr>
        <p:sp>
          <p:nvSpPr>
            <p:cNvPr id="13" name="Oval 12">
              <a:extLst>
                <a:ext uri="{FF2B5EF4-FFF2-40B4-BE49-F238E27FC236}">
                  <a16:creationId xmlns:a16="http://schemas.microsoft.com/office/drawing/2014/main" id="{99472F9B-A793-4564-9265-E6754E039123}"/>
                </a:ext>
              </a:extLst>
            </p:cNvPr>
            <p:cNvSpPr/>
            <p:nvPr>
              <p:custDataLst>
                <p:tags r:id="rId17"/>
              </p:custDataLst>
            </p:nvPr>
          </p:nvSpPr>
          <p:spPr>
            <a:xfrm>
              <a:off x="2389837" y="1655396"/>
              <a:ext cx="1485899" cy="14858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3000" b="1" dirty="0">
                <a:solidFill>
                  <a:schemeClr val="bg1"/>
                </a:solidFill>
              </a:endParaRPr>
            </a:p>
          </p:txBody>
        </p:sp>
        <p:sp>
          <p:nvSpPr>
            <p:cNvPr id="6" name="Freeform 13">
              <a:extLst>
                <a:ext uri="{FF2B5EF4-FFF2-40B4-BE49-F238E27FC236}">
                  <a16:creationId xmlns:a16="http://schemas.microsoft.com/office/drawing/2014/main" id="{19D04494-5799-4648-8736-40054007BC6B}"/>
                </a:ext>
              </a:extLst>
            </p:cNvPr>
            <p:cNvSpPr>
              <a:spLocks noChangeAspect="1" noEditPoints="1"/>
            </p:cNvSpPr>
            <p:nvPr>
              <p:custDataLst>
                <p:tags r:id="rId18"/>
              </p:custDataLst>
            </p:nvPr>
          </p:nvSpPr>
          <p:spPr bwMode="auto">
            <a:xfrm>
              <a:off x="2637888" y="2006881"/>
              <a:ext cx="989796" cy="782929"/>
            </a:xfrm>
            <a:custGeom>
              <a:avLst/>
              <a:gdLst>
                <a:gd name="T0" fmla="*/ 4682 w 4799"/>
                <a:gd name="T1" fmla="*/ 824 h 3796"/>
                <a:gd name="T2" fmla="*/ 4295 w 4799"/>
                <a:gd name="T3" fmla="*/ 666 h 3796"/>
                <a:gd name="T4" fmla="*/ 2650 w 4799"/>
                <a:gd name="T5" fmla="*/ 666 h 3796"/>
                <a:gd name="T6" fmla="*/ 2372 w 4799"/>
                <a:gd name="T7" fmla="*/ 406 h 3796"/>
                <a:gd name="T8" fmla="*/ 2214 w 4799"/>
                <a:gd name="T9" fmla="*/ 118 h 3796"/>
                <a:gd name="T10" fmla="*/ 1984 w 4799"/>
                <a:gd name="T11" fmla="*/ 117 h 3796"/>
                <a:gd name="T12" fmla="*/ 566 w 4799"/>
                <a:gd name="T13" fmla="*/ 275 h 3796"/>
                <a:gd name="T14" fmla="*/ 971 w 4799"/>
                <a:gd name="T15" fmla="*/ 1852 h 3796"/>
                <a:gd name="T16" fmla="*/ 1840 w 4799"/>
                <a:gd name="T17" fmla="*/ 3256 h 3796"/>
                <a:gd name="T18" fmla="*/ 4682 w 4799"/>
                <a:gd name="T19" fmla="*/ 3098 h 3796"/>
                <a:gd name="T20" fmla="*/ 4682 w 4799"/>
                <a:gd name="T21" fmla="*/ 896 h 3796"/>
                <a:gd name="T22" fmla="*/ 4682 w 4799"/>
                <a:gd name="T23" fmla="*/ 824 h 3796"/>
                <a:gd name="T24" fmla="*/ 1825 w 4799"/>
                <a:gd name="T25" fmla="*/ 2824 h 3796"/>
                <a:gd name="T26" fmla="*/ 566 w 4799"/>
                <a:gd name="T27" fmla="*/ 2072 h 3796"/>
                <a:gd name="T28" fmla="*/ 117 w 4799"/>
                <a:gd name="T29" fmla="*/ 2824 h 3796"/>
                <a:gd name="T30" fmla="*/ 1624 w 4799"/>
                <a:gd name="T31" fmla="*/ 3374 h 3796"/>
                <a:gd name="T32" fmla="*/ 1825 w 4799"/>
                <a:gd name="T33" fmla="*/ 2824 h 3796"/>
                <a:gd name="T34" fmla="*/ 4799 w 4799"/>
                <a:gd name="T35" fmla="*/ 824 h 3796"/>
                <a:gd name="T36" fmla="*/ 4799 w 4799"/>
                <a:gd name="T37" fmla="*/ 955 h 3796"/>
                <a:gd name="T38" fmla="*/ 4799 w 4799"/>
                <a:gd name="T39" fmla="*/ 3098 h 3796"/>
                <a:gd name="T40" fmla="*/ 1772 w 4799"/>
                <a:gd name="T41" fmla="*/ 3374 h 3796"/>
                <a:gd name="T42" fmla="*/ 0 w 4799"/>
                <a:gd name="T43" fmla="*/ 2824 h 3796"/>
                <a:gd name="T44" fmla="*/ 448 w 4799"/>
                <a:gd name="T45" fmla="*/ 275 h 3796"/>
                <a:gd name="T46" fmla="*/ 2226 w 4799"/>
                <a:gd name="T47" fmla="*/ 0 h 3796"/>
                <a:gd name="T48" fmla="*/ 2490 w 4799"/>
                <a:gd name="T49" fmla="*/ 276 h 3796"/>
                <a:gd name="T50" fmla="*/ 2492 w 4799"/>
                <a:gd name="T51" fmla="*/ 298 h 3796"/>
                <a:gd name="T52" fmla="*/ 2650 w 4799"/>
                <a:gd name="T53" fmla="*/ 548 h 3796"/>
                <a:gd name="T54" fmla="*/ 4365 w 4799"/>
                <a:gd name="T55" fmla="*/ 548 h 3796"/>
                <a:gd name="T56" fmla="*/ 4799 w 4799"/>
                <a:gd name="T57" fmla="*/ 824 h 3796"/>
                <a:gd name="T58" fmla="*/ 1052 w 4799"/>
                <a:gd name="T59" fmla="*/ 2757 h 3796"/>
                <a:gd name="T60" fmla="*/ 1517 w 4799"/>
                <a:gd name="T61" fmla="*/ 2757 h 3796"/>
                <a:gd name="T62" fmla="*/ 1052 w 4799"/>
                <a:gd name="T63" fmla="*/ 2910 h 3796"/>
                <a:gd name="T64" fmla="*/ 890 w 4799"/>
                <a:gd name="T65" fmla="*/ 3398 h 3796"/>
                <a:gd name="T66" fmla="*/ 425 w 4799"/>
                <a:gd name="T67" fmla="*/ 2910 h 3796"/>
                <a:gd name="T68" fmla="*/ 890 w 4799"/>
                <a:gd name="T69" fmla="*/ 2757 h 3796"/>
                <a:gd name="T70" fmla="*/ 1052 w 4799"/>
                <a:gd name="T71" fmla="*/ 2273 h 3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99" h="3796">
                  <a:moveTo>
                    <a:pt x="4682" y="824"/>
                  </a:moveTo>
                  <a:lnTo>
                    <a:pt x="4682" y="824"/>
                  </a:lnTo>
                  <a:cubicBezTo>
                    <a:pt x="4682" y="737"/>
                    <a:pt x="4611" y="666"/>
                    <a:pt x="4524" y="666"/>
                  </a:cubicBezTo>
                  <a:lnTo>
                    <a:pt x="4295" y="666"/>
                  </a:lnTo>
                  <a:cubicBezTo>
                    <a:pt x="4295" y="666"/>
                    <a:pt x="4295" y="666"/>
                    <a:pt x="4295" y="666"/>
                  </a:cubicBezTo>
                  <a:lnTo>
                    <a:pt x="2650" y="666"/>
                  </a:lnTo>
                  <a:cubicBezTo>
                    <a:pt x="2512" y="666"/>
                    <a:pt x="2398" y="564"/>
                    <a:pt x="2378" y="431"/>
                  </a:cubicBezTo>
                  <a:cubicBezTo>
                    <a:pt x="2375" y="423"/>
                    <a:pt x="2372" y="415"/>
                    <a:pt x="2372" y="406"/>
                  </a:cubicBezTo>
                  <a:lnTo>
                    <a:pt x="2372" y="276"/>
                  </a:lnTo>
                  <a:cubicBezTo>
                    <a:pt x="2372" y="189"/>
                    <a:pt x="2302" y="118"/>
                    <a:pt x="2214" y="118"/>
                  </a:cubicBezTo>
                  <a:lnTo>
                    <a:pt x="1986" y="118"/>
                  </a:lnTo>
                  <a:cubicBezTo>
                    <a:pt x="1985" y="118"/>
                    <a:pt x="1985" y="117"/>
                    <a:pt x="1984" y="117"/>
                  </a:cubicBezTo>
                  <a:lnTo>
                    <a:pt x="724" y="117"/>
                  </a:lnTo>
                  <a:cubicBezTo>
                    <a:pt x="637" y="117"/>
                    <a:pt x="566" y="188"/>
                    <a:pt x="566" y="275"/>
                  </a:cubicBezTo>
                  <a:lnTo>
                    <a:pt x="566" y="1942"/>
                  </a:lnTo>
                  <a:cubicBezTo>
                    <a:pt x="690" y="1885"/>
                    <a:pt x="826" y="1852"/>
                    <a:pt x="971" y="1852"/>
                  </a:cubicBezTo>
                  <a:cubicBezTo>
                    <a:pt x="1507" y="1852"/>
                    <a:pt x="1943" y="2288"/>
                    <a:pt x="1943" y="2824"/>
                  </a:cubicBezTo>
                  <a:cubicBezTo>
                    <a:pt x="1943" y="2979"/>
                    <a:pt x="1905" y="3125"/>
                    <a:pt x="1840" y="3256"/>
                  </a:cubicBezTo>
                  <a:lnTo>
                    <a:pt x="4523" y="3256"/>
                  </a:lnTo>
                  <a:cubicBezTo>
                    <a:pt x="4611" y="3256"/>
                    <a:pt x="4682" y="3185"/>
                    <a:pt x="4682" y="3098"/>
                  </a:cubicBezTo>
                  <a:lnTo>
                    <a:pt x="4682" y="896"/>
                  </a:lnTo>
                  <a:cubicBezTo>
                    <a:pt x="4682" y="896"/>
                    <a:pt x="4682" y="896"/>
                    <a:pt x="4682" y="896"/>
                  </a:cubicBezTo>
                  <a:lnTo>
                    <a:pt x="4682" y="824"/>
                  </a:lnTo>
                  <a:lnTo>
                    <a:pt x="4682" y="824"/>
                  </a:lnTo>
                  <a:close/>
                  <a:moveTo>
                    <a:pt x="1825" y="2824"/>
                  </a:moveTo>
                  <a:lnTo>
                    <a:pt x="1825" y="2824"/>
                  </a:lnTo>
                  <a:cubicBezTo>
                    <a:pt x="1825" y="2353"/>
                    <a:pt x="1442" y="1970"/>
                    <a:pt x="971" y="1970"/>
                  </a:cubicBezTo>
                  <a:cubicBezTo>
                    <a:pt x="825" y="1970"/>
                    <a:pt x="687" y="2007"/>
                    <a:pt x="566" y="2072"/>
                  </a:cubicBezTo>
                  <a:cubicBezTo>
                    <a:pt x="524" y="2095"/>
                    <a:pt x="485" y="2121"/>
                    <a:pt x="448" y="2150"/>
                  </a:cubicBezTo>
                  <a:cubicBezTo>
                    <a:pt x="247" y="2307"/>
                    <a:pt x="117" y="2550"/>
                    <a:pt x="117" y="2824"/>
                  </a:cubicBezTo>
                  <a:cubicBezTo>
                    <a:pt x="117" y="3295"/>
                    <a:pt x="500" y="3678"/>
                    <a:pt x="971" y="3678"/>
                  </a:cubicBezTo>
                  <a:cubicBezTo>
                    <a:pt x="1233" y="3678"/>
                    <a:pt x="1467" y="3559"/>
                    <a:pt x="1624" y="3374"/>
                  </a:cubicBezTo>
                  <a:cubicBezTo>
                    <a:pt x="1654" y="3337"/>
                    <a:pt x="1682" y="3297"/>
                    <a:pt x="1706" y="3256"/>
                  </a:cubicBezTo>
                  <a:cubicBezTo>
                    <a:pt x="1781" y="3129"/>
                    <a:pt x="1825" y="2982"/>
                    <a:pt x="1825" y="2824"/>
                  </a:cubicBezTo>
                  <a:lnTo>
                    <a:pt x="1825" y="2824"/>
                  </a:lnTo>
                  <a:close/>
                  <a:moveTo>
                    <a:pt x="4799" y="824"/>
                  </a:moveTo>
                  <a:lnTo>
                    <a:pt x="4799" y="824"/>
                  </a:lnTo>
                  <a:lnTo>
                    <a:pt x="4799" y="955"/>
                  </a:lnTo>
                  <a:cubicBezTo>
                    <a:pt x="4799" y="955"/>
                    <a:pt x="4799" y="955"/>
                    <a:pt x="4799" y="955"/>
                  </a:cubicBezTo>
                  <a:lnTo>
                    <a:pt x="4799" y="3098"/>
                  </a:lnTo>
                  <a:cubicBezTo>
                    <a:pt x="4799" y="3250"/>
                    <a:pt x="4676" y="3374"/>
                    <a:pt x="4523" y="3374"/>
                  </a:cubicBezTo>
                  <a:lnTo>
                    <a:pt x="1772" y="3374"/>
                  </a:lnTo>
                  <a:cubicBezTo>
                    <a:pt x="1596" y="3628"/>
                    <a:pt x="1303" y="3796"/>
                    <a:pt x="971" y="3796"/>
                  </a:cubicBezTo>
                  <a:cubicBezTo>
                    <a:pt x="435" y="3796"/>
                    <a:pt x="0" y="3360"/>
                    <a:pt x="0" y="2824"/>
                  </a:cubicBezTo>
                  <a:cubicBezTo>
                    <a:pt x="0" y="2481"/>
                    <a:pt x="179" y="2179"/>
                    <a:pt x="448" y="2006"/>
                  </a:cubicBezTo>
                  <a:lnTo>
                    <a:pt x="448" y="275"/>
                  </a:lnTo>
                  <a:cubicBezTo>
                    <a:pt x="448" y="123"/>
                    <a:pt x="572" y="0"/>
                    <a:pt x="724" y="0"/>
                  </a:cubicBezTo>
                  <a:lnTo>
                    <a:pt x="2226" y="0"/>
                  </a:lnTo>
                  <a:cubicBezTo>
                    <a:pt x="2232" y="0"/>
                    <a:pt x="2237" y="2"/>
                    <a:pt x="2242" y="4"/>
                  </a:cubicBezTo>
                  <a:cubicBezTo>
                    <a:pt x="2381" y="17"/>
                    <a:pt x="2490" y="133"/>
                    <a:pt x="2490" y="276"/>
                  </a:cubicBezTo>
                  <a:lnTo>
                    <a:pt x="2490" y="290"/>
                  </a:lnTo>
                  <a:cubicBezTo>
                    <a:pt x="2491" y="293"/>
                    <a:pt x="2492" y="295"/>
                    <a:pt x="2492" y="298"/>
                  </a:cubicBezTo>
                  <a:lnTo>
                    <a:pt x="2492" y="390"/>
                  </a:lnTo>
                  <a:cubicBezTo>
                    <a:pt x="2492" y="477"/>
                    <a:pt x="2563" y="548"/>
                    <a:pt x="2650" y="548"/>
                  </a:cubicBezTo>
                  <a:lnTo>
                    <a:pt x="4365" y="548"/>
                  </a:lnTo>
                  <a:cubicBezTo>
                    <a:pt x="4365" y="548"/>
                    <a:pt x="4365" y="548"/>
                    <a:pt x="4365" y="548"/>
                  </a:cubicBezTo>
                  <a:lnTo>
                    <a:pt x="4524" y="548"/>
                  </a:lnTo>
                  <a:cubicBezTo>
                    <a:pt x="4676" y="548"/>
                    <a:pt x="4799" y="672"/>
                    <a:pt x="4799" y="824"/>
                  </a:cubicBezTo>
                  <a:lnTo>
                    <a:pt x="4799" y="824"/>
                  </a:lnTo>
                  <a:close/>
                  <a:moveTo>
                    <a:pt x="1052" y="2757"/>
                  </a:moveTo>
                  <a:lnTo>
                    <a:pt x="1052" y="2757"/>
                  </a:lnTo>
                  <a:lnTo>
                    <a:pt x="1517" y="2757"/>
                  </a:lnTo>
                  <a:lnTo>
                    <a:pt x="1517" y="2910"/>
                  </a:lnTo>
                  <a:lnTo>
                    <a:pt x="1052" y="2910"/>
                  </a:lnTo>
                  <a:lnTo>
                    <a:pt x="1052" y="3398"/>
                  </a:lnTo>
                  <a:lnTo>
                    <a:pt x="890" y="3398"/>
                  </a:lnTo>
                  <a:lnTo>
                    <a:pt x="890" y="2910"/>
                  </a:lnTo>
                  <a:lnTo>
                    <a:pt x="425" y="2910"/>
                  </a:lnTo>
                  <a:lnTo>
                    <a:pt x="425" y="2757"/>
                  </a:lnTo>
                  <a:lnTo>
                    <a:pt x="890" y="2757"/>
                  </a:lnTo>
                  <a:lnTo>
                    <a:pt x="890" y="2273"/>
                  </a:lnTo>
                  <a:lnTo>
                    <a:pt x="1052" y="2273"/>
                  </a:lnTo>
                  <a:lnTo>
                    <a:pt x="1052" y="275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id="{65C9BD61-B90E-415E-B3DE-5CA0D975A8DB}"/>
              </a:ext>
            </a:extLst>
          </p:cNvPr>
          <p:cNvGrpSpPr>
            <a:grpSpLocks noChangeAspect="1"/>
          </p:cNvGrpSpPr>
          <p:nvPr>
            <p:custDataLst>
              <p:tags r:id="rId5"/>
            </p:custDataLst>
          </p:nvPr>
        </p:nvGrpSpPr>
        <p:grpSpPr>
          <a:xfrm>
            <a:off x="5638800" y="1737360"/>
            <a:ext cx="1371600" cy="1371600"/>
            <a:chOff x="4063636" y="1541694"/>
            <a:chExt cx="1485899" cy="1485899"/>
          </a:xfrm>
        </p:grpSpPr>
        <p:sp>
          <p:nvSpPr>
            <p:cNvPr id="16" name="Oval 15">
              <a:extLst>
                <a:ext uri="{FF2B5EF4-FFF2-40B4-BE49-F238E27FC236}">
                  <a16:creationId xmlns:a16="http://schemas.microsoft.com/office/drawing/2014/main" id="{26F36B61-179B-449C-B564-9FAA7DFC120D}"/>
                </a:ext>
              </a:extLst>
            </p:cNvPr>
            <p:cNvSpPr/>
            <p:nvPr>
              <p:custDataLst>
                <p:tags r:id="rId15"/>
              </p:custDataLst>
            </p:nvPr>
          </p:nvSpPr>
          <p:spPr>
            <a:xfrm>
              <a:off x="4063636" y="1541694"/>
              <a:ext cx="1485899" cy="14858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3000" b="1" dirty="0">
                <a:solidFill>
                  <a:schemeClr val="bg1"/>
                </a:solidFill>
              </a:endParaRPr>
            </a:p>
          </p:txBody>
        </p:sp>
        <p:sp>
          <p:nvSpPr>
            <p:cNvPr id="10" name="Freeform 17">
              <a:extLst>
                <a:ext uri="{FF2B5EF4-FFF2-40B4-BE49-F238E27FC236}">
                  <a16:creationId xmlns:a16="http://schemas.microsoft.com/office/drawing/2014/main" id="{3142251C-8D7F-4BC0-B601-50BC83FD1A3F}"/>
                </a:ext>
              </a:extLst>
            </p:cNvPr>
            <p:cNvSpPr>
              <a:spLocks noChangeAspect="1" noEditPoints="1"/>
            </p:cNvSpPr>
            <p:nvPr>
              <p:custDataLst>
                <p:tags r:id="rId16"/>
              </p:custDataLst>
            </p:nvPr>
          </p:nvSpPr>
          <p:spPr bwMode="auto">
            <a:xfrm>
              <a:off x="4311205" y="1902530"/>
              <a:ext cx="990761" cy="764226"/>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a:extLst>
              <a:ext uri="{FF2B5EF4-FFF2-40B4-BE49-F238E27FC236}">
                <a16:creationId xmlns:a16="http://schemas.microsoft.com/office/drawing/2014/main" id="{C76E2997-8071-41F1-A224-B6965EDB41C6}"/>
              </a:ext>
            </a:extLst>
          </p:cNvPr>
          <p:cNvGrpSpPr>
            <a:grpSpLocks noChangeAspect="1"/>
          </p:cNvGrpSpPr>
          <p:nvPr>
            <p:custDataLst>
              <p:tags r:id="rId6"/>
            </p:custDataLst>
          </p:nvPr>
        </p:nvGrpSpPr>
        <p:grpSpPr>
          <a:xfrm>
            <a:off x="3886201" y="646000"/>
            <a:ext cx="1371600" cy="1371600"/>
            <a:chOff x="3935596" y="968625"/>
            <a:chExt cx="1485899" cy="1485898"/>
          </a:xfrm>
        </p:grpSpPr>
        <p:sp>
          <p:nvSpPr>
            <p:cNvPr id="15" name="Oval 14">
              <a:extLst>
                <a:ext uri="{FF2B5EF4-FFF2-40B4-BE49-F238E27FC236}">
                  <a16:creationId xmlns:a16="http://schemas.microsoft.com/office/drawing/2014/main" id="{937F87D5-FD6A-46C1-8473-B5DF2FECB20A}"/>
                </a:ext>
              </a:extLst>
            </p:cNvPr>
            <p:cNvSpPr/>
            <p:nvPr>
              <p:custDataLst>
                <p:tags r:id="rId13"/>
              </p:custDataLst>
            </p:nvPr>
          </p:nvSpPr>
          <p:spPr>
            <a:xfrm>
              <a:off x="3935596" y="968625"/>
              <a:ext cx="1485899" cy="14858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3000" b="1" dirty="0">
                <a:solidFill>
                  <a:schemeClr val="bg1"/>
                </a:solidFill>
              </a:endParaRPr>
            </a:p>
          </p:txBody>
        </p:sp>
        <p:sp>
          <p:nvSpPr>
            <p:cNvPr id="9" name="Freeform 9">
              <a:extLst>
                <a:ext uri="{FF2B5EF4-FFF2-40B4-BE49-F238E27FC236}">
                  <a16:creationId xmlns:a16="http://schemas.microsoft.com/office/drawing/2014/main" id="{DB7305AF-61CB-457A-AD0A-26C51A662A9C}"/>
                </a:ext>
              </a:extLst>
            </p:cNvPr>
            <p:cNvSpPr>
              <a:spLocks noChangeAspect="1" noEditPoints="1"/>
            </p:cNvSpPr>
            <p:nvPr>
              <p:custDataLst>
                <p:tags r:id="rId14"/>
              </p:custDataLst>
            </p:nvPr>
          </p:nvSpPr>
          <p:spPr bwMode="auto">
            <a:xfrm>
              <a:off x="4183165" y="1328298"/>
              <a:ext cx="990761" cy="766555"/>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a:extLst>
              <a:ext uri="{FF2B5EF4-FFF2-40B4-BE49-F238E27FC236}">
                <a16:creationId xmlns:a16="http://schemas.microsoft.com/office/drawing/2014/main" id="{CB832BD3-2EC2-4C27-B264-6E3BF5DDBF5B}"/>
              </a:ext>
            </a:extLst>
          </p:cNvPr>
          <p:cNvGrpSpPr>
            <a:grpSpLocks noChangeAspect="1"/>
          </p:cNvGrpSpPr>
          <p:nvPr>
            <p:custDataLst>
              <p:tags r:id="rId7"/>
            </p:custDataLst>
          </p:nvPr>
        </p:nvGrpSpPr>
        <p:grpSpPr>
          <a:xfrm>
            <a:off x="2133600" y="1737360"/>
            <a:ext cx="1371600" cy="1371600"/>
            <a:chOff x="6653886" y="3136385"/>
            <a:chExt cx="1485899" cy="1485899"/>
          </a:xfrm>
        </p:grpSpPr>
        <p:sp>
          <p:nvSpPr>
            <p:cNvPr id="14" name="Oval 13">
              <a:extLst>
                <a:ext uri="{FF2B5EF4-FFF2-40B4-BE49-F238E27FC236}">
                  <a16:creationId xmlns:a16="http://schemas.microsoft.com/office/drawing/2014/main" id="{348B29D6-3951-4B74-82BD-DE336B46D40A}"/>
                </a:ext>
              </a:extLst>
            </p:cNvPr>
            <p:cNvSpPr/>
            <p:nvPr>
              <p:custDataLst>
                <p:tags r:id="rId11"/>
              </p:custDataLst>
            </p:nvPr>
          </p:nvSpPr>
          <p:spPr>
            <a:xfrm>
              <a:off x="6653886" y="3136385"/>
              <a:ext cx="1485899" cy="14858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3000" b="1" dirty="0">
                <a:solidFill>
                  <a:schemeClr val="bg1"/>
                </a:solidFill>
              </a:endParaRPr>
            </a:p>
          </p:txBody>
        </p:sp>
        <p:sp>
          <p:nvSpPr>
            <p:cNvPr id="8" name="Freeform 5">
              <a:extLst>
                <a:ext uri="{FF2B5EF4-FFF2-40B4-BE49-F238E27FC236}">
                  <a16:creationId xmlns:a16="http://schemas.microsoft.com/office/drawing/2014/main" id="{99B1A8FF-955E-4719-96F6-FD5629DA4D98}"/>
                </a:ext>
              </a:extLst>
            </p:cNvPr>
            <p:cNvSpPr>
              <a:spLocks noChangeAspect="1" noEditPoints="1"/>
            </p:cNvSpPr>
            <p:nvPr>
              <p:custDataLst>
                <p:tags r:id="rId12"/>
              </p:custDataLst>
            </p:nvPr>
          </p:nvSpPr>
          <p:spPr bwMode="auto">
            <a:xfrm>
              <a:off x="6968805" y="3376414"/>
              <a:ext cx="856060" cy="1005840"/>
            </a:xfrm>
            <a:custGeom>
              <a:avLst/>
              <a:gdLst>
                <a:gd name="T0" fmla="*/ 3126 w 4111"/>
                <a:gd name="T1" fmla="*/ 2011 h 4836"/>
                <a:gd name="T2" fmla="*/ 3126 w 4111"/>
                <a:gd name="T3" fmla="*/ 2011 h 4836"/>
                <a:gd name="T4" fmla="*/ 3045 w 4111"/>
                <a:gd name="T5" fmla="*/ 2092 h 4836"/>
                <a:gd name="T6" fmla="*/ 3045 w 4111"/>
                <a:gd name="T7" fmla="*/ 4444 h 4836"/>
                <a:gd name="T8" fmla="*/ 2816 w 4111"/>
                <a:gd name="T9" fmla="*/ 4674 h 4836"/>
                <a:gd name="T10" fmla="*/ 2554 w 4111"/>
                <a:gd name="T11" fmla="*/ 4674 h 4836"/>
                <a:gd name="T12" fmla="*/ 2554 w 4111"/>
                <a:gd name="T13" fmla="*/ 3803 h 4836"/>
                <a:gd name="T14" fmla="*/ 2822 w 4111"/>
                <a:gd name="T15" fmla="*/ 3803 h 4836"/>
                <a:gd name="T16" fmla="*/ 2903 w 4111"/>
                <a:gd name="T17" fmla="*/ 3722 h 4836"/>
                <a:gd name="T18" fmla="*/ 2846 w 4111"/>
                <a:gd name="T19" fmla="*/ 3586 h 4836"/>
                <a:gd name="T20" fmla="*/ 2197 w 4111"/>
                <a:gd name="T21" fmla="*/ 2937 h 4836"/>
                <a:gd name="T22" fmla="*/ 1924 w 4111"/>
                <a:gd name="T23" fmla="*/ 2937 h 4836"/>
                <a:gd name="T24" fmla="*/ 1275 w 4111"/>
                <a:gd name="T25" fmla="*/ 3586 h 4836"/>
                <a:gd name="T26" fmla="*/ 1219 w 4111"/>
                <a:gd name="T27" fmla="*/ 3722 h 4836"/>
                <a:gd name="T28" fmla="*/ 1300 w 4111"/>
                <a:gd name="T29" fmla="*/ 3803 h 4836"/>
                <a:gd name="T30" fmla="*/ 1574 w 4111"/>
                <a:gd name="T31" fmla="*/ 3803 h 4836"/>
                <a:gd name="T32" fmla="*/ 1574 w 4111"/>
                <a:gd name="T33" fmla="*/ 4674 h 4836"/>
                <a:gd name="T34" fmla="*/ 1312 w 4111"/>
                <a:gd name="T35" fmla="*/ 4674 h 4836"/>
                <a:gd name="T36" fmla="*/ 1082 w 4111"/>
                <a:gd name="T37" fmla="*/ 4444 h 4836"/>
                <a:gd name="T38" fmla="*/ 1082 w 4111"/>
                <a:gd name="T39" fmla="*/ 2092 h 4836"/>
                <a:gd name="T40" fmla="*/ 1002 w 4111"/>
                <a:gd name="T41" fmla="*/ 2011 h 4836"/>
                <a:gd name="T42" fmla="*/ 177 w 4111"/>
                <a:gd name="T43" fmla="*/ 2011 h 4836"/>
                <a:gd name="T44" fmla="*/ 223 w 4111"/>
                <a:gd name="T45" fmla="*/ 1943 h 4836"/>
                <a:gd name="T46" fmla="*/ 1907 w 4111"/>
                <a:gd name="T47" fmla="*/ 259 h 4836"/>
                <a:gd name="T48" fmla="*/ 2204 w 4111"/>
                <a:gd name="T49" fmla="*/ 259 h 4836"/>
                <a:gd name="T50" fmla="*/ 3888 w 4111"/>
                <a:gd name="T51" fmla="*/ 1943 h 4836"/>
                <a:gd name="T52" fmla="*/ 3934 w 4111"/>
                <a:gd name="T53" fmla="*/ 2011 h 4836"/>
                <a:gd name="T54" fmla="*/ 3126 w 4111"/>
                <a:gd name="T55" fmla="*/ 2011 h 4836"/>
                <a:gd name="T56" fmla="*/ 3126 w 4111"/>
                <a:gd name="T57" fmla="*/ 2011 h 4836"/>
                <a:gd name="T58" fmla="*/ 4003 w 4111"/>
                <a:gd name="T59" fmla="*/ 1828 h 4836"/>
                <a:gd name="T60" fmla="*/ 4003 w 4111"/>
                <a:gd name="T61" fmla="*/ 1828 h 4836"/>
                <a:gd name="T62" fmla="*/ 2319 w 4111"/>
                <a:gd name="T63" fmla="*/ 144 h 4836"/>
                <a:gd name="T64" fmla="*/ 1792 w 4111"/>
                <a:gd name="T65" fmla="*/ 144 h 4836"/>
                <a:gd name="T66" fmla="*/ 108 w 4111"/>
                <a:gd name="T67" fmla="*/ 1828 h 4836"/>
                <a:gd name="T68" fmla="*/ 0 w 4111"/>
                <a:gd name="T69" fmla="*/ 2092 h 4836"/>
                <a:gd name="T70" fmla="*/ 80 w 4111"/>
                <a:gd name="T71" fmla="*/ 2172 h 4836"/>
                <a:gd name="T72" fmla="*/ 921 w 4111"/>
                <a:gd name="T73" fmla="*/ 2172 h 4836"/>
                <a:gd name="T74" fmla="*/ 921 w 4111"/>
                <a:gd name="T75" fmla="*/ 4444 h 4836"/>
                <a:gd name="T76" fmla="*/ 1312 w 4111"/>
                <a:gd name="T77" fmla="*/ 4836 h 4836"/>
                <a:gd name="T78" fmla="*/ 1655 w 4111"/>
                <a:gd name="T79" fmla="*/ 4836 h 4836"/>
                <a:gd name="T80" fmla="*/ 1736 w 4111"/>
                <a:gd name="T81" fmla="*/ 4755 h 4836"/>
                <a:gd name="T82" fmla="*/ 1736 w 4111"/>
                <a:gd name="T83" fmla="*/ 3722 h 4836"/>
                <a:gd name="T84" fmla="*/ 1655 w 4111"/>
                <a:gd name="T85" fmla="*/ 3642 h 4836"/>
                <a:gd name="T86" fmla="*/ 1448 w 4111"/>
                <a:gd name="T87" fmla="*/ 3642 h 4836"/>
                <a:gd name="T88" fmla="*/ 2039 w 4111"/>
                <a:gd name="T89" fmla="*/ 3051 h 4836"/>
                <a:gd name="T90" fmla="*/ 2061 w 4111"/>
                <a:gd name="T91" fmla="*/ 3042 h 4836"/>
                <a:gd name="T92" fmla="*/ 2083 w 4111"/>
                <a:gd name="T93" fmla="*/ 3052 h 4836"/>
                <a:gd name="T94" fmla="*/ 2673 w 4111"/>
                <a:gd name="T95" fmla="*/ 3642 h 4836"/>
                <a:gd name="T96" fmla="*/ 2473 w 4111"/>
                <a:gd name="T97" fmla="*/ 3642 h 4836"/>
                <a:gd name="T98" fmla="*/ 2392 w 4111"/>
                <a:gd name="T99" fmla="*/ 3722 h 4836"/>
                <a:gd name="T100" fmla="*/ 2392 w 4111"/>
                <a:gd name="T101" fmla="*/ 4755 h 4836"/>
                <a:gd name="T102" fmla="*/ 2416 w 4111"/>
                <a:gd name="T103" fmla="*/ 4812 h 4836"/>
                <a:gd name="T104" fmla="*/ 2473 w 4111"/>
                <a:gd name="T105" fmla="*/ 4836 h 4836"/>
                <a:gd name="T106" fmla="*/ 2816 w 4111"/>
                <a:gd name="T107" fmla="*/ 4836 h 4836"/>
                <a:gd name="T108" fmla="*/ 3207 w 4111"/>
                <a:gd name="T109" fmla="*/ 4444 h 4836"/>
                <a:gd name="T110" fmla="*/ 3207 w 4111"/>
                <a:gd name="T111" fmla="*/ 2172 h 4836"/>
                <a:gd name="T112" fmla="*/ 4030 w 4111"/>
                <a:gd name="T113" fmla="*/ 2172 h 4836"/>
                <a:gd name="T114" fmla="*/ 4111 w 4111"/>
                <a:gd name="T115" fmla="*/ 2092 h 4836"/>
                <a:gd name="T116" fmla="*/ 4003 w 4111"/>
                <a:gd name="T117" fmla="*/ 1828 h 4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1" h="4836">
                  <a:moveTo>
                    <a:pt x="3126" y="2011"/>
                  </a:moveTo>
                  <a:lnTo>
                    <a:pt x="3126" y="2011"/>
                  </a:lnTo>
                  <a:cubicBezTo>
                    <a:pt x="3081" y="2011"/>
                    <a:pt x="3045" y="2047"/>
                    <a:pt x="3045" y="2092"/>
                  </a:cubicBezTo>
                  <a:lnTo>
                    <a:pt x="3045" y="4444"/>
                  </a:lnTo>
                  <a:cubicBezTo>
                    <a:pt x="3045" y="4571"/>
                    <a:pt x="2942" y="4674"/>
                    <a:pt x="2816" y="4674"/>
                  </a:cubicBezTo>
                  <a:lnTo>
                    <a:pt x="2554" y="4674"/>
                  </a:lnTo>
                  <a:lnTo>
                    <a:pt x="2554" y="3803"/>
                  </a:lnTo>
                  <a:lnTo>
                    <a:pt x="2822" y="3803"/>
                  </a:lnTo>
                  <a:cubicBezTo>
                    <a:pt x="2866" y="3803"/>
                    <a:pt x="2903" y="3767"/>
                    <a:pt x="2903" y="3722"/>
                  </a:cubicBezTo>
                  <a:cubicBezTo>
                    <a:pt x="2903" y="3671"/>
                    <a:pt x="2883" y="3622"/>
                    <a:pt x="2846" y="3586"/>
                  </a:cubicBezTo>
                  <a:lnTo>
                    <a:pt x="2197" y="2937"/>
                  </a:lnTo>
                  <a:cubicBezTo>
                    <a:pt x="2124" y="2864"/>
                    <a:pt x="1997" y="2864"/>
                    <a:pt x="1924" y="2937"/>
                  </a:cubicBezTo>
                  <a:lnTo>
                    <a:pt x="1275" y="3586"/>
                  </a:lnTo>
                  <a:cubicBezTo>
                    <a:pt x="1239" y="3622"/>
                    <a:pt x="1219" y="3671"/>
                    <a:pt x="1219" y="3722"/>
                  </a:cubicBezTo>
                  <a:cubicBezTo>
                    <a:pt x="1219" y="3767"/>
                    <a:pt x="1255" y="3803"/>
                    <a:pt x="1300" y="3803"/>
                  </a:cubicBezTo>
                  <a:lnTo>
                    <a:pt x="1574" y="3803"/>
                  </a:lnTo>
                  <a:lnTo>
                    <a:pt x="1574" y="4674"/>
                  </a:lnTo>
                  <a:lnTo>
                    <a:pt x="1312" y="4674"/>
                  </a:lnTo>
                  <a:cubicBezTo>
                    <a:pt x="1185" y="4674"/>
                    <a:pt x="1082" y="4571"/>
                    <a:pt x="1082" y="4444"/>
                  </a:cubicBezTo>
                  <a:lnTo>
                    <a:pt x="1082" y="2092"/>
                  </a:lnTo>
                  <a:cubicBezTo>
                    <a:pt x="1082" y="2047"/>
                    <a:pt x="1046" y="2011"/>
                    <a:pt x="1002" y="2011"/>
                  </a:cubicBezTo>
                  <a:lnTo>
                    <a:pt x="177" y="2011"/>
                  </a:lnTo>
                  <a:cubicBezTo>
                    <a:pt x="188" y="1985"/>
                    <a:pt x="203" y="1962"/>
                    <a:pt x="223" y="1943"/>
                  </a:cubicBezTo>
                  <a:lnTo>
                    <a:pt x="1907" y="259"/>
                  </a:lnTo>
                  <a:cubicBezTo>
                    <a:pt x="1986" y="180"/>
                    <a:pt x="2125" y="180"/>
                    <a:pt x="2204" y="259"/>
                  </a:cubicBezTo>
                  <a:lnTo>
                    <a:pt x="3888" y="1943"/>
                  </a:lnTo>
                  <a:cubicBezTo>
                    <a:pt x="3908" y="1962"/>
                    <a:pt x="3923" y="1985"/>
                    <a:pt x="3934" y="2011"/>
                  </a:cubicBezTo>
                  <a:lnTo>
                    <a:pt x="3126" y="2011"/>
                  </a:lnTo>
                  <a:lnTo>
                    <a:pt x="3126" y="2011"/>
                  </a:lnTo>
                  <a:close/>
                  <a:moveTo>
                    <a:pt x="4003" y="1828"/>
                  </a:moveTo>
                  <a:lnTo>
                    <a:pt x="4003" y="1828"/>
                  </a:lnTo>
                  <a:lnTo>
                    <a:pt x="2319" y="144"/>
                  </a:lnTo>
                  <a:cubicBezTo>
                    <a:pt x="2173" y="0"/>
                    <a:pt x="1937" y="0"/>
                    <a:pt x="1792" y="144"/>
                  </a:cubicBezTo>
                  <a:lnTo>
                    <a:pt x="108" y="1828"/>
                  </a:lnTo>
                  <a:cubicBezTo>
                    <a:pt x="38" y="1898"/>
                    <a:pt x="0" y="1992"/>
                    <a:pt x="0" y="2092"/>
                  </a:cubicBezTo>
                  <a:cubicBezTo>
                    <a:pt x="0" y="2136"/>
                    <a:pt x="36" y="2172"/>
                    <a:pt x="80" y="2172"/>
                  </a:cubicBezTo>
                  <a:lnTo>
                    <a:pt x="921" y="2172"/>
                  </a:lnTo>
                  <a:lnTo>
                    <a:pt x="921" y="4444"/>
                  </a:lnTo>
                  <a:cubicBezTo>
                    <a:pt x="921" y="4660"/>
                    <a:pt x="1096" y="4836"/>
                    <a:pt x="1312" y="4836"/>
                  </a:cubicBezTo>
                  <a:lnTo>
                    <a:pt x="1655" y="4836"/>
                  </a:lnTo>
                  <a:cubicBezTo>
                    <a:pt x="1699" y="4836"/>
                    <a:pt x="1736" y="4799"/>
                    <a:pt x="1736" y="4755"/>
                  </a:cubicBezTo>
                  <a:lnTo>
                    <a:pt x="1736" y="3722"/>
                  </a:lnTo>
                  <a:cubicBezTo>
                    <a:pt x="1736" y="3678"/>
                    <a:pt x="1699" y="3642"/>
                    <a:pt x="1655" y="3642"/>
                  </a:cubicBezTo>
                  <a:lnTo>
                    <a:pt x="1448" y="3642"/>
                  </a:lnTo>
                  <a:lnTo>
                    <a:pt x="2039" y="3051"/>
                  </a:lnTo>
                  <a:cubicBezTo>
                    <a:pt x="2046" y="3044"/>
                    <a:pt x="2056" y="3042"/>
                    <a:pt x="2061" y="3042"/>
                  </a:cubicBezTo>
                  <a:cubicBezTo>
                    <a:pt x="2066" y="3042"/>
                    <a:pt x="2075" y="3044"/>
                    <a:pt x="2083" y="3052"/>
                  </a:cubicBezTo>
                  <a:lnTo>
                    <a:pt x="2673" y="3642"/>
                  </a:lnTo>
                  <a:lnTo>
                    <a:pt x="2473" y="3642"/>
                  </a:lnTo>
                  <a:cubicBezTo>
                    <a:pt x="2429" y="3642"/>
                    <a:pt x="2392" y="3678"/>
                    <a:pt x="2392" y="3722"/>
                  </a:cubicBezTo>
                  <a:lnTo>
                    <a:pt x="2392" y="4755"/>
                  </a:lnTo>
                  <a:cubicBezTo>
                    <a:pt x="2392" y="4776"/>
                    <a:pt x="2401" y="4797"/>
                    <a:pt x="2416" y="4812"/>
                  </a:cubicBezTo>
                  <a:cubicBezTo>
                    <a:pt x="2431" y="4827"/>
                    <a:pt x="2452" y="4836"/>
                    <a:pt x="2473" y="4836"/>
                  </a:cubicBezTo>
                  <a:lnTo>
                    <a:pt x="2816" y="4836"/>
                  </a:lnTo>
                  <a:cubicBezTo>
                    <a:pt x="3032" y="4836"/>
                    <a:pt x="3207" y="4660"/>
                    <a:pt x="3207" y="4444"/>
                  </a:cubicBezTo>
                  <a:lnTo>
                    <a:pt x="3207" y="2172"/>
                  </a:lnTo>
                  <a:lnTo>
                    <a:pt x="4030" y="2172"/>
                  </a:lnTo>
                  <a:cubicBezTo>
                    <a:pt x="4075" y="2172"/>
                    <a:pt x="4111" y="2136"/>
                    <a:pt x="4111" y="2092"/>
                  </a:cubicBezTo>
                  <a:cubicBezTo>
                    <a:pt x="4111" y="1992"/>
                    <a:pt x="4073" y="1898"/>
                    <a:pt x="4003" y="182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a:extLst>
              <a:ext uri="{FF2B5EF4-FFF2-40B4-BE49-F238E27FC236}">
                <a16:creationId xmlns:a16="http://schemas.microsoft.com/office/drawing/2014/main" id="{4A43CCB2-4EEB-4218-AB6D-633C0032FB06}"/>
              </a:ext>
            </a:extLst>
          </p:cNvPr>
          <p:cNvGrpSpPr>
            <a:grpSpLocks noChangeAspect="1"/>
          </p:cNvGrpSpPr>
          <p:nvPr>
            <p:custDataLst>
              <p:tags r:id="rId8"/>
            </p:custDataLst>
          </p:nvPr>
        </p:nvGrpSpPr>
        <p:grpSpPr>
          <a:xfrm>
            <a:off x="2834640" y="3406541"/>
            <a:ext cx="1371600" cy="1371600"/>
            <a:chOff x="3588337" y="3416000"/>
            <a:chExt cx="1485899" cy="1485899"/>
          </a:xfrm>
        </p:grpSpPr>
        <p:sp>
          <p:nvSpPr>
            <p:cNvPr id="22" name="Oval 21">
              <a:extLst>
                <a:ext uri="{FF2B5EF4-FFF2-40B4-BE49-F238E27FC236}">
                  <a16:creationId xmlns:a16="http://schemas.microsoft.com/office/drawing/2014/main" id="{3E80F70F-9154-45F0-BA30-354F57EFCDAB}"/>
                </a:ext>
              </a:extLst>
            </p:cNvPr>
            <p:cNvSpPr/>
            <p:nvPr>
              <p:custDataLst>
                <p:tags r:id="rId9"/>
              </p:custDataLst>
            </p:nvPr>
          </p:nvSpPr>
          <p:spPr>
            <a:xfrm>
              <a:off x="3588337" y="3416000"/>
              <a:ext cx="1485899" cy="1485899"/>
            </a:xfrm>
            <a:prstGeom prst="ellipse">
              <a:avLst/>
            </a:prstGeom>
            <a:solidFill>
              <a:srgbClr val="FFCC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3000" b="1" dirty="0">
                <a:solidFill>
                  <a:schemeClr val="bg1"/>
                </a:solidFill>
              </a:endParaRPr>
            </a:p>
          </p:txBody>
        </p:sp>
        <p:sp>
          <p:nvSpPr>
            <p:cNvPr id="24" name="Freeform 13">
              <a:extLst>
                <a:ext uri="{FF2B5EF4-FFF2-40B4-BE49-F238E27FC236}">
                  <a16:creationId xmlns:a16="http://schemas.microsoft.com/office/drawing/2014/main" id="{AABC753C-9FA8-4099-93C3-A6E26466854B}"/>
                </a:ext>
              </a:extLst>
            </p:cNvPr>
            <p:cNvSpPr>
              <a:spLocks noChangeAspect="1" noEditPoints="1"/>
            </p:cNvSpPr>
            <p:nvPr>
              <p:custDataLst>
                <p:tags r:id="rId10"/>
              </p:custDataLst>
            </p:nvPr>
          </p:nvSpPr>
          <p:spPr bwMode="auto">
            <a:xfrm>
              <a:off x="3927522" y="3610309"/>
              <a:ext cx="807528" cy="1097281"/>
            </a:xfrm>
            <a:custGeom>
              <a:avLst/>
              <a:gdLst>
                <a:gd name="T0" fmla="*/ 2776 w 3546"/>
                <a:gd name="T1" fmla="*/ 4759 h 4825"/>
                <a:gd name="T2" fmla="*/ 833 w 3546"/>
                <a:gd name="T3" fmla="*/ 4825 h 4825"/>
                <a:gd name="T4" fmla="*/ 833 w 3546"/>
                <a:gd name="T5" fmla="*/ 4694 h 4825"/>
                <a:gd name="T6" fmla="*/ 2776 w 3546"/>
                <a:gd name="T7" fmla="*/ 4759 h 4825"/>
                <a:gd name="T8" fmla="*/ 3361 w 3546"/>
                <a:gd name="T9" fmla="*/ 2879 h 4825"/>
                <a:gd name="T10" fmla="*/ 1904 w 3546"/>
                <a:gd name="T11" fmla="*/ 4335 h 4825"/>
                <a:gd name="T12" fmla="*/ 184 w 3546"/>
                <a:gd name="T13" fmla="*/ 2879 h 4825"/>
                <a:gd name="T14" fmla="*/ 857 w 3546"/>
                <a:gd name="T15" fmla="*/ 2812 h 4825"/>
                <a:gd name="T16" fmla="*/ 923 w 3546"/>
                <a:gd name="T17" fmla="*/ 644 h 4825"/>
                <a:gd name="T18" fmla="*/ 1322 w 3546"/>
                <a:gd name="T19" fmla="*/ 960 h 4825"/>
                <a:gd name="T20" fmla="*/ 1003 w 3546"/>
                <a:gd name="T21" fmla="*/ 1025 h 4825"/>
                <a:gd name="T22" fmla="*/ 1637 w 3546"/>
                <a:gd name="T23" fmla="*/ 1728 h 4825"/>
                <a:gd name="T24" fmla="*/ 1873 w 3546"/>
                <a:gd name="T25" fmla="*/ 1728 h 4825"/>
                <a:gd name="T26" fmla="*/ 2506 w 3546"/>
                <a:gd name="T27" fmla="*/ 1025 h 4825"/>
                <a:gd name="T28" fmla="*/ 2183 w 3546"/>
                <a:gd name="T29" fmla="*/ 960 h 4825"/>
                <a:gd name="T30" fmla="*/ 2610 w 3546"/>
                <a:gd name="T31" fmla="*/ 644 h 4825"/>
                <a:gd name="T32" fmla="*/ 2675 w 3546"/>
                <a:gd name="T33" fmla="*/ 2812 h 4825"/>
                <a:gd name="T34" fmla="*/ 3361 w 3546"/>
                <a:gd name="T35" fmla="*/ 2879 h 4825"/>
                <a:gd name="T36" fmla="*/ 1452 w 3546"/>
                <a:gd name="T37" fmla="*/ 207 h 4825"/>
                <a:gd name="T38" fmla="*/ 2052 w 3546"/>
                <a:gd name="T39" fmla="*/ 207 h 4825"/>
                <a:gd name="T40" fmla="*/ 2117 w 3546"/>
                <a:gd name="T41" fmla="*/ 1090 h 4825"/>
                <a:gd name="T42" fmla="*/ 1780 w 3546"/>
                <a:gd name="T43" fmla="*/ 1636 h 4825"/>
                <a:gd name="T44" fmla="*/ 1184 w 3546"/>
                <a:gd name="T45" fmla="*/ 1090 h 4825"/>
                <a:gd name="T46" fmla="*/ 1433 w 3546"/>
                <a:gd name="T47" fmla="*/ 1071 h 4825"/>
                <a:gd name="T48" fmla="*/ 1452 w 3546"/>
                <a:gd name="T49" fmla="*/ 207 h 4825"/>
                <a:gd name="T50" fmla="*/ 3480 w 3546"/>
                <a:gd name="T51" fmla="*/ 2682 h 4825"/>
                <a:gd name="T52" fmla="*/ 2740 w 3546"/>
                <a:gd name="T53" fmla="*/ 2682 h 4825"/>
                <a:gd name="T54" fmla="*/ 2696 w 3546"/>
                <a:gd name="T55" fmla="*/ 538 h 4825"/>
                <a:gd name="T56" fmla="*/ 2183 w 3546"/>
                <a:gd name="T57" fmla="*/ 162 h 4825"/>
                <a:gd name="T58" fmla="*/ 2141 w 3546"/>
                <a:gd name="T59" fmla="*/ 101 h 4825"/>
                <a:gd name="T60" fmla="*/ 1322 w 3546"/>
                <a:gd name="T61" fmla="*/ 163 h 4825"/>
                <a:gd name="T62" fmla="*/ 832 w 3546"/>
                <a:gd name="T63" fmla="*/ 540 h 4825"/>
                <a:gd name="T64" fmla="*/ 792 w 3546"/>
                <a:gd name="T65" fmla="*/ 2682 h 4825"/>
                <a:gd name="T66" fmla="*/ 0 w 3546"/>
                <a:gd name="T67" fmla="*/ 2747 h 4825"/>
                <a:gd name="T68" fmla="*/ 1548 w 3546"/>
                <a:gd name="T69" fmla="*/ 4427 h 4825"/>
                <a:gd name="T70" fmla="*/ 1997 w 3546"/>
                <a:gd name="T71" fmla="*/ 4427 h 4825"/>
                <a:gd name="T72" fmla="*/ 3546 w 3546"/>
                <a:gd name="T73" fmla="*/ 2747 h 4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46" h="4825">
                  <a:moveTo>
                    <a:pt x="2776" y="4759"/>
                  </a:moveTo>
                  <a:lnTo>
                    <a:pt x="2776" y="4759"/>
                  </a:lnTo>
                  <a:cubicBezTo>
                    <a:pt x="2776" y="4795"/>
                    <a:pt x="2747" y="4825"/>
                    <a:pt x="2711" y="4825"/>
                  </a:cubicBezTo>
                  <a:lnTo>
                    <a:pt x="833" y="4825"/>
                  </a:lnTo>
                  <a:cubicBezTo>
                    <a:pt x="797" y="4825"/>
                    <a:pt x="768" y="4795"/>
                    <a:pt x="768" y="4759"/>
                  </a:cubicBezTo>
                  <a:cubicBezTo>
                    <a:pt x="768" y="4723"/>
                    <a:pt x="797" y="4694"/>
                    <a:pt x="833" y="4694"/>
                  </a:cubicBezTo>
                  <a:lnTo>
                    <a:pt x="2711" y="4694"/>
                  </a:lnTo>
                  <a:cubicBezTo>
                    <a:pt x="2747" y="4694"/>
                    <a:pt x="2776" y="4723"/>
                    <a:pt x="2776" y="4759"/>
                  </a:cubicBezTo>
                  <a:lnTo>
                    <a:pt x="2776" y="4759"/>
                  </a:lnTo>
                  <a:close/>
                  <a:moveTo>
                    <a:pt x="3361" y="2879"/>
                  </a:moveTo>
                  <a:lnTo>
                    <a:pt x="3361" y="2879"/>
                  </a:lnTo>
                  <a:lnTo>
                    <a:pt x="1904" y="4335"/>
                  </a:lnTo>
                  <a:cubicBezTo>
                    <a:pt x="1832" y="4408"/>
                    <a:pt x="1713" y="4408"/>
                    <a:pt x="1641" y="4335"/>
                  </a:cubicBezTo>
                  <a:lnTo>
                    <a:pt x="184" y="2879"/>
                  </a:lnTo>
                  <a:cubicBezTo>
                    <a:pt x="165" y="2860"/>
                    <a:pt x="151" y="2837"/>
                    <a:pt x="142" y="2812"/>
                  </a:cubicBezTo>
                  <a:lnTo>
                    <a:pt x="857" y="2812"/>
                  </a:lnTo>
                  <a:cubicBezTo>
                    <a:pt x="893" y="2812"/>
                    <a:pt x="923" y="2783"/>
                    <a:pt x="923" y="2747"/>
                  </a:cubicBezTo>
                  <a:lnTo>
                    <a:pt x="923" y="644"/>
                  </a:lnTo>
                  <a:cubicBezTo>
                    <a:pt x="1067" y="586"/>
                    <a:pt x="1189" y="550"/>
                    <a:pt x="1322" y="526"/>
                  </a:cubicBezTo>
                  <a:lnTo>
                    <a:pt x="1322" y="960"/>
                  </a:lnTo>
                  <a:lnTo>
                    <a:pt x="1069" y="960"/>
                  </a:lnTo>
                  <a:cubicBezTo>
                    <a:pt x="1033" y="960"/>
                    <a:pt x="1003" y="989"/>
                    <a:pt x="1003" y="1025"/>
                  </a:cubicBezTo>
                  <a:cubicBezTo>
                    <a:pt x="1003" y="1070"/>
                    <a:pt x="1021" y="1112"/>
                    <a:pt x="1052" y="1143"/>
                  </a:cubicBezTo>
                  <a:lnTo>
                    <a:pt x="1637" y="1728"/>
                  </a:lnTo>
                  <a:cubicBezTo>
                    <a:pt x="1670" y="1761"/>
                    <a:pt x="1712" y="1777"/>
                    <a:pt x="1755" y="1777"/>
                  </a:cubicBezTo>
                  <a:cubicBezTo>
                    <a:pt x="1798" y="1777"/>
                    <a:pt x="1840" y="1761"/>
                    <a:pt x="1873" y="1728"/>
                  </a:cubicBezTo>
                  <a:lnTo>
                    <a:pt x="2458" y="1143"/>
                  </a:lnTo>
                  <a:cubicBezTo>
                    <a:pt x="2489" y="1112"/>
                    <a:pt x="2506" y="1070"/>
                    <a:pt x="2506" y="1025"/>
                  </a:cubicBezTo>
                  <a:cubicBezTo>
                    <a:pt x="2506" y="989"/>
                    <a:pt x="2477" y="960"/>
                    <a:pt x="2441" y="960"/>
                  </a:cubicBezTo>
                  <a:lnTo>
                    <a:pt x="2183" y="960"/>
                  </a:lnTo>
                  <a:lnTo>
                    <a:pt x="2183" y="521"/>
                  </a:lnTo>
                  <a:cubicBezTo>
                    <a:pt x="2325" y="546"/>
                    <a:pt x="2460" y="584"/>
                    <a:pt x="2610" y="644"/>
                  </a:cubicBezTo>
                  <a:lnTo>
                    <a:pt x="2610" y="2747"/>
                  </a:lnTo>
                  <a:cubicBezTo>
                    <a:pt x="2610" y="2783"/>
                    <a:pt x="2639" y="2812"/>
                    <a:pt x="2675" y="2812"/>
                  </a:cubicBezTo>
                  <a:lnTo>
                    <a:pt x="3403" y="2812"/>
                  </a:lnTo>
                  <a:cubicBezTo>
                    <a:pt x="3394" y="2837"/>
                    <a:pt x="3380" y="2860"/>
                    <a:pt x="3361" y="2879"/>
                  </a:cubicBezTo>
                  <a:lnTo>
                    <a:pt x="3361" y="2879"/>
                  </a:lnTo>
                  <a:close/>
                  <a:moveTo>
                    <a:pt x="1452" y="207"/>
                  </a:moveTo>
                  <a:lnTo>
                    <a:pt x="1452" y="207"/>
                  </a:lnTo>
                  <a:cubicBezTo>
                    <a:pt x="1644" y="138"/>
                    <a:pt x="1861" y="138"/>
                    <a:pt x="2052" y="207"/>
                  </a:cubicBezTo>
                  <a:lnTo>
                    <a:pt x="2052" y="1025"/>
                  </a:lnTo>
                  <a:cubicBezTo>
                    <a:pt x="2052" y="1061"/>
                    <a:pt x="2081" y="1090"/>
                    <a:pt x="2117" y="1090"/>
                  </a:cubicBezTo>
                  <a:lnTo>
                    <a:pt x="2326" y="1090"/>
                  </a:lnTo>
                  <a:lnTo>
                    <a:pt x="1780" y="1636"/>
                  </a:lnTo>
                  <a:cubicBezTo>
                    <a:pt x="1767" y="1650"/>
                    <a:pt x="1743" y="1649"/>
                    <a:pt x="1729" y="1636"/>
                  </a:cubicBezTo>
                  <a:lnTo>
                    <a:pt x="1184" y="1090"/>
                  </a:lnTo>
                  <a:lnTo>
                    <a:pt x="1387" y="1090"/>
                  </a:lnTo>
                  <a:cubicBezTo>
                    <a:pt x="1404" y="1090"/>
                    <a:pt x="1421" y="1084"/>
                    <a:pt x="1433" y="1071"/>
                  </a:cubicBezTo>
                  <a:cubicBezTo>
                    <a:pt x="1446" y="1059"/>
                    <a:pt x="1452" y="1042"/>
                    <a:pt x="1452" y="1025"/>
                  </a:cubicBezTo>
                  <a:lnTo>
                    <a:pt x="1452" y="207"/>
                  </a:lnTo>
                  <a:lnTo>
                    <a:pt x="1452" y="207"/>
                  </a:lnTo>
                  <a:close/>
                  <a:moveTo>
                    <a:pt x="3480" y="2682"/>
                  </a:moveTo>
                  <a:lnTo>
                    <a:pt x="3480" y="2682"/>
                  </a:lnTo>
                  <a:lnTo>
                    <a:pt x="2740" y="2682"/>
                  </a:lnTo>
                  <a:lnTo>
                    <a:pt x="2740" y="600"/>
                  </a:lnTo>
                  <a:cubicBezTo>
                    <a:pt x="2740" y="573"/>
                    <a:pt x="2721" y="548"/>
                    <a:pt x="2696" y="538"/>
                  </a:cubicBezTo>
                  <a:cubicBezTo>
                    <a:pt x="2516" y="463"/>
                    <a:pt x="2356" y="417"/>
                    <a:pt x="2183" y="388"/>
                  </a:cubicBezTo>
                  <a:lnTo>
                    <a:pt x="2183" y="162"/>
                  </a:lnTo>
                  <a:cubicBezTo>
                    <a:pt x="2183" y="136"/>
                    <a:pt x="2167" y="112"/>
                    <a:pt x="2142" y="102"/>
                  </a:cubicBezTo>
                  <a:lnTo>
                    <a:pt x="2141" y="101"/>
                  </a:lnTo>
                  <a:cubicBezTo>
                    <a:pt x="1894" y="0"/>
                    <a:pt x="1608" y="0"/>
                    <a:pt x="1362" y="102"/>
                  </a:cubicBezTo>
                  <a:cubicBezTo>
                    <a:pt x="1338" y="113"/>
                    <a:pt x="1322" y="136"/>
                    <a:pt x="1322" y="163"/>
                  </a:cubicBezTo>
                  <a:lnTo>
                    <a:pt x="1322" y="393"/>
                  </a:lnTo>
                  <a:cubicBezTo>
                    <a:pt x="1159" y="421"/>
                    <a:pt x="1010" y="466"/>
                    <a:pt x="832" y="540"/>
                  </a:cubicBezTo>
                  <a:cubicBezTo>
                    <a:pt x="808" y="550"/>
                    <a:pt x="792" y="574"/>
                    <a:pt x="792" y="600"/>
                  </a:cubicBezTo>
                  <a:lnTo>
                    <a:pt x="792" y="2682"/>
                  </a:lnTo>
                  <a:lnTo>
                    <a:pt x="65" y="2682"/>
                  </a:lnTo>
                  <a:cubicBezTo>
                    <a:pt x="29" y="2682"/>
                    <a:pt x="0" y="2711"/>
                    <a:pt x="0" y="2747"/>
                  </a:cubicBezTo>
                  <a:cubicBezTo>
                    <a:pt x="0" y="2832"/>
                    <a:pt x="32" y="2912"/>
                    <a:pt x="92" y="2971"/>
                  </a:cubicBezTo>
                  <a:lnTo>
                    <a:pt x="1548" y="4427"/>
                  </a:lnTo>
                  <a:cubicBezTo>
                    <a:pt x="1610" y="4489"/>
                    <a:pt x="1691" y="4520"/>
                    <a:pt x="1772" y="4520"/>
                  </a:cubicBezTo>
                  <a:cubicBezTo>
                    <a:pt x="1854" y="4520"/>
                    <a:pt x="1935" y="4489"/>
                    <a:pt x="1997" y="4427"/>
                  </a:cubicBezTo>
                  <a:lnTo>
                    <a:pt x="3453" y="2971"/>
                  </a:lnTo>
                  <a:cubicBezTo>
                    <a:pt x="3513" y="2912"/>
                    <a:pt x="3546" y="2832"/>
                    <a:pt x="3546" y="2747"/>
                  </a:cubicBezTo>
                  <a:cubicBezTo>
                    <a:pt x="3546" y="2711"/>
                    <a:pt x="3516" y="2682"/>
                    <a:pt x="3480" y="2682"/>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133718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2"/>
            </p:custDataLst>
          </p:nvPr>
        </p:nvSpPr>
        <p:spPr>
          <a:xfrm>
            <a:off x="626364" y="192024"/>
            <a:ext cx="7891272" cy="457200"/>
          </a:xfrm>
          <a:prstGeom prst="rect">
            <a:avLst/>
          </a:prstGeom>
        </p:spPr>
        <p:txBody>
          <a:bodyPr/>
          <a:lstStyle/>
          <a:p>
            <a:pPr eaLnBrk="1" hangingPunct="1"/>
            <a:r>
              <a:rPr lang="en-US" altLang="en-US"/>
              <a:t>1.03 Activity</a:t>
            </a:r>
            <a:endParaRPr lang="en-US" altLang="en-US" dirty="0"/>
          </a:p>
        </p:txBody>
      </p:sp>
      <p:sp>
        <p:nvSpPr>
          <p:cNvPr id="57347" name="Rectangle 3"/>
          <p:cNvSpPr>
            <a:spLocks noGrp="1" noChangeArrowheads="1"/>
          </p:cNvSpPr>
          <p:nvPr>
            <p:ph idx="1"/>
            <p:custDataLst>
              <p:tags r:id="rId3"/>
            </p:custDataLst>
          </p:nvPr>
        </p:nvSpPr>
        <p:spPr>
          <a:xfrm>
            <a:off x="626364" y="805297"/>
            <a:ext cx="7891272" cy="3639312"/>
          </a:xfrm>
          <a:prstGeom prst="rect">
            <a:avLst/>
          </a:prstGeom>
        </p:spPr>
        <p:txBody>
          <a:bodyPr/>
          <a:lstStyle/>
          <a:p>
            <a:pPr marL="342900" indent="-342900">
              <a:buClrTx/>
              <a:buSzPct val="100000"/>
              <a:buFont typeface="+mj-lt"/>
              <a:buAutoNum type="arabicPeriod"/>
              <a:tabLst>
                <a:tab pos="434579" algn="l"/>
              </a:tabLst>
            </a:pPr>
            <a:r>
              <a:rPr lang="en-US" altLang="en-US" dirty="0"/>
              <a:t>Use the Files and Folders section to navigate to the course files folder </a:t>
            </a:r>
            <a:r>
              <a:rPr lang="en-US" altLang="en-US" b="1" dirty="0"/>
              <a:t>SSPG38</a:t>
            </a:r>
            <a:r>
              <a:rPr lang="en-US" altLang="en-US" dirty="0"/>
              <a:t>. </a:t>
            </a:r>
          </a:p>
          <a:p>
            <a:pPr marL="342900" indent="-342900">
              <a:buClrTx/>
              <a:buSzPct val="100000"/>
              <a:buFont typeface="+mj-lt"/>
              <a:buAutoNum type="arabicPeriod"/>
              <a:tabLst>
                <a:tab pos="434579" algn="l"/>
              </a:tabLst>
            </a:pPr>
            <a:r>
              <a:rPr lang="en-US" altLang="en-US" dirty="0"/>
              <a:t>Right-click the </a:t>
            </a:r>
            <a:r>
              <a:rPr lang="en-US" altLang="en-US" b="1" dirty="0"/>
              <a:t>SSPG38</a:t>
            </a:r>
            <a:r>
              <a:rPr lang="en-US" altLang="en-US" dirty="0"/>
              <a:t> folder and select </a:t>
            </a:r>
            <a:r>
              <a:rPr lang="en-US" altLang="en-US" b="1" dirty="0"/>
              <a:t>Copy To</a:t>
            </a:r>
            <a:r>
              <a:rPr lang="en-US" altLang="en-US" dirty="0">
                <a:sym typeface="Wingdings" panose="05000000000000000000" pitchFamily="2" charset="2"/>
              </a:rPr>
              <a:t>.</a:t>
            </a:r>
          </a:p>
          <a:p>
            <a:pPr marL="342900" indent="-342900">
              <a:buClrTx/>
              <a:buSzPct val="100000"/>
              <a:buFont typeface="+mj-lt"/>
              <a:buAutoNum type="arabicPeriod"/>
              <a:tabLst>
                <a:tab pos="434579" algn="l"/>
              </a:tabLst>
            </a:pPr>
            <a:r>
              <a:rPr lang="en-US" altLang="en-US" dirty="0">
                <a:sym typeface="Wingdings" panose="05000000000000000000" pitchFamily="2" charset="2"/>
              </a:rPr>
              <a:t>Select </a:t>
            </a:r>
            <a:r>
              <a:rPr lang="en-US" altLang="en-US" b="1" dirty="0">
                <a:sym typeface="Wingdings" panose="05000000000000000000" pitchFamily="2" charset="2"/>
              </a:rPr>
              <a:t>Files (Home)</a:t>
            </a:r>
            <a:r>
              <a:rPr lang="en-US" altLang="en-US" dirty="0">
                <a:sym typeface="Wingdings" panose="05000000000000000000" pitchFamily="2" charset="2"/>
              </a:rPr>
              <a:t> and click </a:t>
            </a:r>
            <a:r>
              <a:rPr lang="en-US" altLang="en-US" b="1" dirty="0">
                <a:sym typeface="Wingdings" panose="05000000000000000000" pitchFamily="2" charset="2"/>
              </a:rPr>
              <a:t>Copy.</a:t>
            </a:r>
            <a:endParaRPr lang="en-US" altLang="en-US" dirty="0">
              <a:sym typeface="Wingdings" panose="05000000000000000000" pitchFamily="2" charset="2"/>
            </a:endParaRPr>
          </a:p>
          <a:p>
            <a:pPr marL="342900" indent="-342900">
              <a:buClrTx/>
              <a:buSzPct val="100000"/>
              <a:buFont typeface="+mj-lt"/>
              <a:buAutoNum type="arabicPeriod"/>
              <a:tabLst>
                <a:tab pos="434579" algn="l"/>
              </a:tabLst>
            </a:pPr>
            <a:r>
              <a:rPr lang="en-US" altLang="en-US" dirty="0">
                <a:sym typeface="Wingdings" panose="05000000000000000000" pitchFamily="2" charset="2"/>
              </a:rPr>
              <a:t>Expand your copy of </a:t>
            </a:r>
            <a:r>
              <a:rPr lang="en-US" altLang="en-US" b="1" dirty="0">
                <a:sym typeface="Wingdings" panose="05000000000000000000" pitchFamily="2" charset="2"/>
              </a:rPr>
              <a:t>SSPG38</a:t>
            </a:r>
            <a:r>
              <a:rPr lang="en-US" altLang="en-US" dirty="0">
                <a:sym typeface="Wingdings" panose="05000000000000000000" pitchFamily="2" charset="2"/>
              </a:rPr>
              <a:t> </a:t>
            </a:r>
            <a:r>
              <a:rPr lang="en-US" altLang="en-US" dirty="0"/>
              <a:t>open the </a:t>
            </a:r>
            <a:r>
              <a:rPr lang="en-US" altLang="en-US" b="1" dirty="0"/>
              <a:t>sp01a03.sas</a:t>
            </a:r>
            <a:r>
              <a:rPr lang="en-US" altLang="en-US" dirty="0"/>
              <a:t> program.</a:t>
            </a:r>
          </a:p>
          <a:p>
            <a:pPr marL="342900" indent="-342900">
              <a:buClrTx/>
              <a:buSzPct val="100000"/>
              <a:buFont typeface="+mj-lt"/>
              <a:buAutoNum type="arabicPeriod"/>
              <a:tabLst>
                <a:tab pos="434579" algn="l"/>
              </a:tabLst>
            </a:pPr>
            <a:r>
              <a:rPr lang="en-US" altLang="en-US" dirty="0">
                <a:sym typeface="Wingdings" panose="05000000000000000000" pitchFamily="2" charset="2"/>
              </a:rPr>
              <a:t>Click      (</a:t>
            </a:r>
            <a:r>
              <a:rPr lang="en-US" altLang="en-US" b="1" dirty="0">
                <a:sym typeface="Wingdings" panose="05000000000000000000" pitchFamily="2" charset="2"/>
              </a:rPr>
              <a:t>Run</a:t>
            </a:r>
            <a:r>
              <a:rPr lang="en-US" altLang="en-US" dirty="0">
                <a:sym typeface="Wingdings" panose="05000000000000000000" pitchFamily="2" charset="2"/>
              </a:rPr>
              <a:t>).</a:t>
            </a:r>
            <a:r>
              <a:rPr lang="en-US" altLang="en-US" dirty="0"/>
              <a:t> The output should contain a listing report and </a:t>
            </a:r>
            <a:br>
              <a:rPr lang="en-US" altLang="en-US" dirty="0"/>
            </a:br>
            <a:r>
              <a:rPr lang="en-US" altLang="en-US" dirty="0"/>
              <a:t>a map chart.</a:t>
            </a:r>
          </a:p>
          <a:p>
            <a:pPr marL="342900" indent="-342900">
              <a:buClrTx/>
              <a:buSzPct val="100000"/>
              <a:buFont typeface="+mj-lt"/>
              <a:buAutoNum type="arabicPeriod"/>
              <a:tabLst>
                <a:tab pos="434579" algn="l"/>
              </a:tabLst>
            </a:pPr>
            <a:r>
              <a:rPr lang="en-US" altLang="en-US" dirty="0"/>
              <a:t>Use the LOG tab to identify and locate any warnings or errors.</a:t>
            </a:r>
          </a:p>
          <a:p>
            <a:pPr marL="342900" indent="-342900">
              <a:buClrTx/>
              <a:buSzPct val="100000"/>
              <a:buFont typeface="+mj-lt"/>
              <a:buAutoNum type="arabicPeriod"/>
              <a:tabLst>
                <a:tab pos="434579" algn="l"/>
              </a:tabLst>
            </a:pPr>
            <a:r>
              <a:rPr lang="en-US" altLang="en-US" dirty="0"/>
              <a:t>Fix the code and rerun the program to resolve any warning or errors.</a:t>
            </a:r>
          </a:p>
        </p:txBody>
      </p:sp>
      <p:pic>
        <p:nvPicPr>
          <p:cNvPr id="4" name="Picture 3">
            <a:extLst>
              <a:ext uri="{FF2B5EF4-FFF2-40B4-BE49-F238E27FC236}">
                <a16:creationId xmlns:a16="http://schemas.microsoft.com/office/drawing/2014/main" id="{96010473-4625-408C-A391-23F1ECE574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00123" y="2564131"/>
            <a:ext cx="228600" cy="256031"/>
          </a:xfrm>
          <a:prstGeom prst="rect">
            <a:avLst/>
          </a:prstGeom>
        </p:spPr>
      </p:pic>
    </p:spTree>
    <p:custDataLst>
      <p:tags r:id="rId1"/>
    </p:custDataLst>
    <p:extLst>
      <p:ext uri="{BB962C8B-B14F-4D97-AF65-F5344CB8AC3E}">
        <p14:creationId xmlns:p14="http://schemas.microsoft.com/office/powerpoint/2010/main" val="169697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2"/>
            </p:custDataLst>
          </p:nvPr>
        </p:nvSpPr>
        <p:spPr>
          <a:xfrm>
            <a:off x="626364" y="192024"/>
            <a:ext cx="7891272" cy="457200"/>
          </a:xfrm>
        </p:spPr>
        <p:txBody>
          <a:bodyPr/>
          <a:lstStyle/>
          <a:p>
            <a:pPr eaLnBrk="1" hangingPunct="1"/>
            <a:r>
              <a:rPr lang="en-US" altLang="en-US"/>
              <a:t>1.03 Activity </a:t>
            </a:r>
            <a:r>
              <a:rPr lang="en-US" altLang="en-US" dirty="0"/>
              <a:t>– Correct Answer</a:t>
            </a:r>
          </a:p>
        </p:txBody>
      </p:sp>
      <p:pic>
        <p:nvPicPr>
          <p:cNvPr id="2" name="Picture 1">
            <a:extLst>
              <a:ext uri="{FF2B5EF4-FFF2-40B4-BE49-F238E27FC236}">
                <a16:creationId xmlns:a16="http://schemas.microsoft.com/office/drawing/2014/main" id="{99AF82A8-7AF0-4881-8978-E2F724F2CB39}"/>
              </a:ext>
            </a:extLst>
          </p:cNvPr>
          <p:cNvPicPr>
            <a:picLocks noChangeAspect="1"/>
          </p:cNvPicPr>
          <p:nvPr/>
        </p:nvPicPr>
        <p:blipFill>
          <a:blip r:embed="rId7"/>
          <a:stretch>
            <a:fillRect/>
          </a:stretch>
        </p:blipFill>
        <p:spPr>
          <a:xfrm>
            <a:off x="247352" y="886836"/>
            <a:ext cx="5599996" cy="3143653"/>
          </a:xfrm>
          <a:prstGeom prst="rect">
            <a:avLst/>
          </a:prstGeom>
          <a:ln w="12700">
            <a:solidFill>
              <a:schemeClr val="tx1"/>
            </a:solidFill>
          </a:ln>
        </p:spPr>
      </p:pic>
      <p:sp>
        <p:nvSpPr>
          <p:cNvPr id="6" name="Oval Callout 10">
            <a:extLst>
              <a:ext uri="{FF2B5EF4-FFF2-40B4-BE49-F238E27FC236}">
                <a16:creationId xmlns:a16="http://schemas.microsoft.com/office/drawing/2014/main" id="{F9A33FE5-FF30-4B77-B430-283A96FC3CA5}"/>
              </a:ext>
            </a:extLst>
          </p:cNvPr>
          <p:cNvSpPr/>
          <p:nvPr>
            <p:custDataLst>
              <p:tags r:id="rId3"/>
            </p:custDataLst>
          </p:nvPr>
        </p:nvSpPr>
        <p:spPr>
          <a:xfrm flipH="1">
            <a:off x="5975682" y="1604211"/>
            <a:ext cx="2823411" cy="1708905"/>
          </a:xfrm>
          <a:prstGeom prst="wedgeEllipseCallout">
            <a:avLst/>
          </a:prstGeom>
          <a:solidFill>
            <a:schemeClr val="lt1"/>
          </a:solidFill>
          <a:ln w="26425" cap="flat" cmpd="sng" algn="ctr">
            <a:solidFill>
              <a:schemeClr val="accent6"/>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Commas are used to separate column names in the VAR statement.</a:t>
            </a:r>
          </a:p>
        </p:txBody>
      </p:sp>
      <p:sp>
        <p:nvSpPr>
          <p:cNvPr id="7" name="Freeform 16">
            <a:extLst>
              <a:ext uri="{FF2B5EF4-FFF2-40B4-BE49-F238E27FC236}">
                <a16:creationId xmlns:a16="http://schemas.microsoft.com/office/drawing/2014/main" id="{6235B7AB-FC31-4B59-B58B-8C46B1984B4C}"/>
              </a:ext>
            </a:extLst>
          </p:cNvPr>
          <p:cNvSpPr>
            <a:spLocks noChangeAspect="1" noEditPoints="1"/>
          </p:cNvSpPr>
          <p:nvPr>
            <p:custDataLst>
              <p:tags r:id="rId4"/>
            </p:custDataLst>
          </p:nvPr>
        </p:nvSpPr>
        <p:spPr bwMode="auto">
          <a:xfrm>
            <a:off x="7850680" y="3479385"/>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00550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dirty="0"/>
              <a:t>Wrapper Code</a:t>
            </a:r>
          </a:p>
        </p:txBody>
      </p:sp>
      <p:pic>
        <p:nvPicPr>
          <p:cNvPr id="2" name="Picture 1">
            <a:extLst>
              <a:ext uri="{FF2B5EF4-FFF2-40B4-BE49-F238E27FC236}">
                <a16:creationId xmlns:a16="http://schemas.microsoft.com/office/drawing/2014/main" id="{E6967D0B-57EC-461B-AE01-98E52ECAF0D2}"/>
              </a:ext>
            </a:extLst>
          </p:cNvPr>
          <p:cNvPicPr>
            <a:picLocks noChangeAspect="1"/>
          </p:cNvPicPr>
          <p:nvPr/>
        </p:nvPicPr>
        <p:blipFill>
          <a:blip r:embed="rId6"/>
          <a:stretch>
            <a:fillRect/>
          </a:stretch>
        </p:blipFill>
        <p:spPr>
          <a:xfrm>
            <a:off x="736362" y="857250"/>
            <a:ext cx="7671277" cy="3613542"/>
          </a:xfrm>
          <a:prstGeom prst="rect">
            <a:avLst/>
          </a:prstGeom>
          <a:ln w="12700">
            <a:solidFill>
              <a:schemeClr val="tx1"/>
            </a:solidFill>
          </a:ln>
        </p:spPr>
      </p:pic>
      <p:sp>
        <p:nvSpPr>
          <p:cNvPr id="17" name="Rectangle 16">
            <a:extLst>
              <a:ext uri="{FF2B5EF4-FFF2-40B4-BE49-F238E27FC236}">
                <a16:creationId xmlns:a16="http://schemas.microsoft.com/office/drawing/2014/main" id="{DD1C17C5-4D1E-41F2-B83E-B19FCD0DD915}"/>
              </a:ext>
            </a:extLst>
          </p:cNvPr>
          <p:cNvSpPr/>
          <p:nvPr>
            <p:custDataLst>
              <p:tags r:id="rId3"/>
            </p:custDataLst>
          </p:nvPr>
        </p:nvSpPr>
        <p:spPr>
          <a:xfrm>
            <a:off x="1825079" y="3746760"/>
            <a:ext cx="1872626" cy="724032"/>
          </a:xfrm>
          <a:prstGeom prst="rect">
            <a:avLst/>
          </a:prstGeom>
          <a:solidFill>
            <a:srgbClr val="37FFD7">
              <a:alpha val="40000"/>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dirty="0"/>
          </a:p>
        </p:txBody>
      </p:sp>
    </p:spTree>
    <p:custDataLst>
      <p:tags r:id="rId1"/>
    </p:custDataLst>
    <p:extLst>
      <p:ext uri="{BB962C8B-B14F-4D97-AF65-F5344CB8AC3E}">
        <p14:creationId xmlns:p14="http://schemas.microsoft.com/office/powerpoint/2010/main" val="386555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1.04 Activity</a:t>
            </a:r>
            <a:endParaRPr lang="en-US" altLang="en-US" dirty="0"/>
          </a:p>
        </p:txBody>
      </p:sp>
      <p:sp>
        <p:nvSpPr>
          <p:cNvPr id="2051" name="Rectangle 5"/>
          <p:cNvSpPr>
            <a:spLocks noGrp="1" noChangeArrowheads="1"/>
          </p:cNvSpPr>
          <p:nvPr>
            <p:ph idx="1"/>
            <p:custDataLst>
              <p:tags r:id="rId3"/>
            </p:custDataLst>
          </p:nvPr>
        </p:nvSpPr>
        <p:spPr>
          <a:xfrm>
            <a:off x="626364" y="805297"/>
            <a:ext cx="7891272" cy="3639312"/>
          </a:xfrm>
          <a:prstGeom prst="rect">
            <a:avLst/>
          </a:prstGeom>
        </p:spPr>
        <p:txBody>
          <a:bodyPr/>
          <a:lstStyle/>
          <a:p>
            <a:pPr marL="342900" indent="-342900">
              <a:buClrTx/>
              <a:buSzPct val="100000"/>
              <a:buFont typeface="+mj-lt"/>
              <a:buAutoNum type="arabicPeriod"/>
            </a:pPr>
            <a:r>
              <a:rPr lang="en-US" altLang="en-US" dirty="0"/>
              <a:t>Click       (</a:t>
            </a:r>
            <a:r>
              <a:rPr lang="en-US" altLang="en-US" b="1" dirty="0"/>
              <a:t>More application options</a:t>
            </a:r>
            <a:r>
              <a:rPr lang="en-US" altLang="en-US" dirty="0"/>
              <a:t>) </a:t>
            </a:r>
            <a:r>
              <a:rPr lang="en-US" altLang="en-US" dirty="0">
                <a:sym typeface="Wingdings" panose="05000000000000000000" pitchFamily="2" charset="2"/>
              </a:rPr>
              <a:t> </a:t>
            </a:r>
            <a:r>
              <a:rPr lang="en-US" altLang="en-US" b="1" dirty="0">
                <a:sym typeface="Wingdings" panose="05000000000000000000" pitchFamily="2" charset="2"/>
              </a:rPr>
              <a:t>Preferences</a:t>
            </a:r>
            <a:r>
              <a:rPr lang="en-US" altLang="en-US" dirty="0">
                <a:sym typeface="Wingdings" panose="05000000000000000000" pitchFamily="2" charset="2"/>
              </a:rPr>
              <a:t>. </a:t>
            </a:r>
            <a:br>
              <a:rPr lang="en-US" altLang="en-US" dirty="0">
                <a:sym typeface="Wingdings" panose="05000000000000000000" pitchFamily="2" charset="2"/>
              </a:rPr>
            </a:br>
            <a:r>
              <a:rPr lang="en-US" altLang="en-US" dirty="0">
                <a:sym typeface="Wingdings" panose="05000000000000000000" pitchFamily="2" charset="2"/>
              </a:rPr>
              <a:t>Then select </a:t>
            </a:r>
            <a:r>
              <a:rPr lang="en-US" altLang="en-US" b="1" dirty="0">
                <a:sym typeface="Wingdings" panose="05000000000000000000" pitchFamily="2" charset="2"/>
              </a:rPr>
              <a:t>Code and Log</a:t>
            </a:r>
            <a:r>
              <a:rPr lang="en-US" altLang="en-US" dirty="0">
                <a:sym typeface="Wingdings" panose="05000000000000000000" pitchFamily="2" charset="2"/>
              </a:rPr>
              <a:t>.</a:t>
            </a:r>
            <a:endParaRPr lang="en-US" altLang="en-US" b="1" dirty="0">
              <a:sym typeface="Wingdings" panose="05000000000000000000" pitchFamily="2" charset="2"/>
            </a:endParaRPr>
          </a:p>
          <a:p>
            <a:pPr marL="342900" indent="-342900">
              <a:buClrTx/>
              <a:buSzPct val="100000"/>
              <a:buFont typeface="+mj-lt"/>
              <a:buAutoNum type="arabicPeriod"/>
            </a:pPr>
            <a:r>
              <a:rPr lang="en-US" altLang="en-US" dirty="0">
                <a:sym typeface="Wingdings" panose="05000000000000000000" pitchFamily="2" charset="2"/>
              </a:rPr>
              <a:t>Select the </a:t>
            </a:r>
            <a:r>
              <a:rPr lang="en-US" altLang="en-US" b="1" dirty="0">
                <a:sym typeface="Wingdings" panose="05000000000000000000" pitchFamily="2" charset="2"/>
              </a:rPr>
              <a:t>Show generated </a:t>
            </a:r>
            <a:br>
              <a:rPr lang="en-US" altLang="en-US" b="1" dirty="0">
                <a:sym typeface="Wingdings" panose="05000000000000000000" pitchFamily="2" charset="2"/>
              </a:rPr>
            </a:br>
            <a:r>
              <a:rPr lang="en-US" altLang="en-US" b="1" dirty="0">
                <a:sym typeface="Wingdings" panose="05000000000000000000" pitchFamily="2" charset="2"/>
              </a:rPr>
              <a:t>code in the SAS log </a:t>
            </a:r>
            <a:br>
              <a:rPr lang="en-US" altLang="en-US" b="1" dirty="0">
                <a:sym typeface="Wingdings" panose="05000000000000000000" pitchFamily="2" charset="2"/>
              </a:rPr>
            </a:br>
            <a:r>
              <a:rPr lang="en-US" altLang="en-US" dirty="0">
                <a:sym typeface="Wingdings" panose="05000000000000000000" pitchFamily="2" charset="2"/>
              </a:rPr>
              <a:t>check box.</a:t>
            </a:r>
          </a:p>
          <a:p>
            <a:pPr marL="342900" indent="-342900">
              <a:buClrTx/>
              <a:buSzPct val="100000"/>
              <a:buFont typeface="+mj-lt"/>
              <a:buAutoNum type="arabicPeriod"/>
            </a:pPr>
            <a:r>
              <a:rPr lang="en-US" altLang="en-US" dirty="0">
                <a:sym typeface="Wingdings" panose="05000000000000000000" pitchFamily="2" charset="2"/>
              </a:rPr>
              <a:t>Click </a:t>
            </a:r>
            <a:r>
              <a:rPr lang="en-US" altLang="en-US" b="1" dirty="0">
                <a:sym typeface="Wingdings" panose="05000000000000000000" pitchFamily="2" charset="2"/>
              </a:rPr>
              <a:t>Save</a:t>
            </a:r>
            <a:r>
              <a:rPr lang="en-US" altLang="en-US" dirty="0">
                <a:sym typeface="Wingdings" panose="05000000000000000000" pitchFamily="2" charset="2"/>
              </a:rPr>
              <a:t>.</a:t>
            </a:r>
          </a:p>
          <a:p>
            <a:pPr marL="342900" indent="-342900">
              <a:buClrTx/>
              <a:buSzPct val="100000"/>
              <a:buFont typeface="+mj-lt"/>
              <a:buAutoNum type="arabicPeriod"/>
            </a:pPr>
            <a:r>
              <a:rPr lang="en-US" altLang="en-US" dirty="0"/>
              <a:t>Click the </a:t>
            </a:r>
            <a:r>
              <a:rPr lang="en-US" altLang="en-US" b="1" dirty="0"/>
              <a:t>Program 1</a:t>
            </a:r>
            <a:r>
              <a:rPr lang="en-US" altLang="en-US" dirty="0"/>
              <a:t> tab. </a:t>
            </a:r>
          </a:p>
          <a:p>
            <a:pPr marL="342900" indent="-342900">
              <a:buClrTx/>
              <a:buSzPct val="100000"/>
              <a:buFont typeface="+mj-lt"/>
              <a:buAutoNum type="arabicPeriod"/>
            </a:pPr>
            <a:r>
              <a:rPr lang="en-US" altLang="en-US" dirty="0"/>
              <a:t>Run the program and </a:t>
            </a:r>
            <a:br>
              <a:rPr lang="en-US" altLang="en-US" dirty="0"/>
            </a:br>
            <a:r>
              <a:rPr lang="en-US" altLang="en-US" dirty="0"/>
              <a:t>examine the LOG tab.</a:t>
            </a:r>
          </a:p>
          <a:p>
            <a:pPr marL="342900" indent="-342900">
              <a:buClrTx/>
              <a:buSzPct val="100000"/>
              <a:buFont typeface="+mj-lt"/>
              <a:buAutoNum type="arabicPeriod"/>
            </a:pPr>
            <a:r>
              <a:rPr lang="en-US" altLang="en-US" dirty="0"/>
              <a:t>Confirm that the wrapper code is displayed.</a:t>
            </a:r>
          </a:p>
        </p:txBody>
      </p:sp>
      <p:pic>
        <p:nvPicPr>
          <p:cNvPr id="2" name="Picture 1">
            <a:extLst>
              <a:ext uri="{FF2B5EF4-FFF2-40B4-BE49-F238E27FC236}">
                <a16:creationId xmlns:a16="http://schemas.microsoft.com/office/drawing/2014/main" id="{3359DCDD-79E9-4024-8138-284485508DBB}"/>
              </a:ext>
            </a:extLst>
          </p:cNvPr>
          <p:cNvPicPr>
            <a:picLocks noChangeAspect="1"/>
          </p:cNvPicPr>
          <p:nvPr/>
        </p:nvPicPr>
        <p:blipFill>
          <a:blip r:embed="rId7"/>
          <a:stretch>
            <a:fillRect/>
          </a:stretch>
        </p:blipFill>
        <p:spPr>
          <a:xfrm>
            <a:off x="1501722" y="805297"/>
            <a:ext cx="274320" cy="285293"/>
          </a:xfrm>
          <a:prstGeom prst="rect">
            <a:avLst/>
          </a:prstGeom>
        </p:spPr>
      </p:pic>
      <p:pic>
        <p:nvPicPr>
          <p:cNvPr id="4" name="Picture 3">
            <a:extLst>
              <a:ext uri="{FF2B5EF4-FFF2-40B4-BE49-F238E27FC236}">
                <a16:creationId xmlns:a16="http://schemas.microsoft.com/office/drawing/2014/main" id="{D072AEF6-8291-4E10-BDDA-AE6186188D81}"/>
              </a:ext>
            </a:extLst>
          </p:cNvPr>
          <p:cNvPicPr>
            <a:picLocks noChangeAspect="1"/>
          </p:cNvPicPr>
          <p:nvPr/>
        </p:nvPicPr>
        <p:blipFill>
          <a:blip r:embed="rId8"/>
          <a:stretch>
            <a:fillRect/>
          </a:stretch>
        </p:blipFill>
        <p:spPr>
          <a:xfrm>
            <a:off x="3919080" y="1256236"/>
            <a:ext cx="5029200" cy="2651264"/>
          </a:xfrm>
          <a:prstGeom prst="rect">
            <a:avLst/>
          </a:prstGeom>
          <a:ln w="12700">
            <a:solidFill>
              <a:schemeClr val="tx1"/>
            </a:solidFill>
          </a:ln>
        </p:spPr>
      </p:pic>
      <p:sp>
        <p:nvSpPr>
          <p:cNvPr id="5" name="Arrow: Right 4">
            <a:extLst>
              <a:ext uri="{FF2B5EF4-FFF2-40B4-BE49-F238E27FC236}">
                <a16:creationId xmlns:a16="http://schemas.microsoft.com/office/drawing/2014/main" id="{A9272E21-1C5D-4A82-99A9-DC1EC1213E04}"/>
              </a:ext>
            </a:extLst>
          </p:cNvPr>
          <p:cNvSpPr/>
          <p:nvPr>
            <p:custDataLst>
              <p:tags r:id="rId4"/>
            </p:custDataLst>
          </p:nvPr>
        </p:nvSpPr>
        <p:spPr>
          <a:xfrm>
            <a:off x="5453329" y="3415053"/>
            <a:ext cx="482600" cy="444500"/>
          </a:xfrm>
          <a:prstGeom prst="rightArrow">
            <a:avLst/>
          </a:prstGeom>
          <a:solidFill>
            <a:schemeClr val="accent6"/>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12013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1.04 Activity </a:t>
            </a:r>
            <a:r>
              <a:rPr lang="en-US" altLang="en-US" dirty="0"/>
              <a:t>– Correct Answer</a:t>
            </a:r>
          </a:p>
        </p:txBody>
      </p:sp>
      <p:grpSp>
        <p:nvGrpSpPr>
          <p:cNvPr id="13" name="Group 12">
            <a:extLst>
              <a:ext uri="{FF2B5EF4-FFF2-40B4-BE49-F238E27FC236}">
                <a16:creationId xmlns:a16="http://schemas.microsoft.com/office/drawing/2014/main" id="{982FEA95-6FA3-4A07-9FF8-155DDE58B917}"/>
              </a:ext>
            </a:extLst>
          </p:cNvPr>
          <p:cNvGrpSpPr/>
          <p:nvPr>
            <p:custDataLst>
              <p:tags r:id="rId3"/>
            </p:custDataLst>
          </p:nvPr>
        </p:nvGrpSpPr>
        <p:grpSpPr>
          <a:xfrm>
            <a:off x="1749582" y="732354"/>
            <a:ext cx="5644836" cy="4186114"/>
            <a:chOff x="1069984" y="649224"/>
            <a:chExt cx="5644836" cy="4186114"/>
          </a:xfrm>
        </p:grpSpPr>
        <p:grpSp>
          <p:nvGrpSpPr>
            <p:cNvPr id="12" name="Group 11">
              <a:extLst>
                <a:ext uri="{FF2B5EF4-FFF2-40B4-BE49-F238E27FC236}">
                  <a16:creationId xmlns:a16="http://schemas.microsoft.com/office/drawing/2014/main" id="{8B841613-A326-475F-BA98-4FE84F7A0285}"/>
                </a:ext>
              </a:extLst>
            </p:cNvPr>
            <p:cNvGrpSpPr/>
            <p:nvPr/>
          </p:nvGrpSpPr>
          <p:grpSpPr>
            <a:xfrm>
              <a:off x="3946816" y="1631738"/>
              <a:ext cx="2768004" cy="2395994"/>
              <a:chOff x="4406859" y="1885235"/>
              <a:chExt cx="2768004" cy="2395994"/>
            </a:xfrm>
          </p:grpSpPr>
          <p:sp>
            <p:nvSpPr>
              <p:cNvPr id="6" name="Freeform 16">
                <a:extLst>
                  <a:ext uri="{FF2B5EF4-FFF2-40B4-BE49-F238E27FC236}">
                    <a16:creationId xmlns:a16="http://schemas.microsoft.com/office/drawing/2014/main" id="{3B67FD3A-AA4E-4CFD-B6C5-1C221B3F6C51}"/>
                  </a:ext>
                </a:extLst>
              </p:cNvPr>
              <p:cNvSpPr>
                <a:spLocks noChangeAspect="1" noEditPoints="1"/>
              </p:cNvSpPr>
              <p:nvPr>
                <p:custDataLst>
                  <p:tags r:id="rId4"/>
                </p:custDataLst>
              </p:nvPr>
            </p:nvSpPr>
            <p:spPr bwMode="auto">
              <a:xfrm>
                <a:off x="6353706" y="3391153"/>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Oval Callout 10">
                <a:extLst>
                  <a:ext uri="{FF2B5EF4-FFF2-40B4-BE49-F238E27FC236}">
                    <a16:creationId xmlns:a16="http://schemas.microsoft.com/office/drawing/2014/main" id="{4D710FCE-FE79-4CDB-AEC0-FCFF40BAF210}"/>
                  </a:ext>
                </a:extLst>
              </p:cNvPr>
              <p:cNvSpPr/>
              <p:nvPr>
                <p:custDataLst>
                  <p:tags r:id="rId5"/>
                </p:custDataLst>
              </p:nvPr>
            </p:nvSpPr>
            <p:spPr>
              <a:xfrm flipH="1">
                <a:off x="4406859" y="1885235"/>
                <a:ext cx="2768003" cy="1427881"/>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The wrapper code is automatically generated.</a:t>
                </a:r>
              </a:p>
            </p:txBody>
          </p:sp>
        </p:grpSp>
        <p:grpSp>
          <p:nvGrpSpPr>
            <p:cNvPr id="4" name="Group 3">
              <a:extLst>
                <a:ext uri="{FF2B5EF4-FFF2-40B4-BE49-F238E27FC236}">
                  <a16:creationId xmlns:a16="http://schemas.microsoft.com/office/drawing/2014/main" id="{2E32D8A8-1469-4894-BDC2-ED5BAFC4A05A}"/>
                </a:ext>
              </a:extLst>
            </p:cNvPr>
            <p:cNvGrpSpPr/>
            <p:nvPr/>
          </p:nvGrpSpPr>
          <p:grpSpPr>
            <a:xfrm>
              <a:off x="1069984" y="649224"/>
              <a:ext cx="2743200" cy="4186114"/>
              <a:chOff x="1069984" y="649224"/>
              <a:chExt cx="2743200" cy="4186114"/>
            </a:xfrm>
          </p:grpSpPr>
          <p:pic>
            <p:nvPicPr>
              <p:cNvPr id="2" name="Picture 1">
                <a:extLst>
                  <a:ext uri="{FF2B5EF4-FFF2-40B4-BE49-F238E27FC236}">
                    <a16:creationId xmlns:a16="http://schemas.microsoft.com/office/drawing/2014/main" id="{9764ED29-1FDA-40D2-BC76-5A5BC0E8F7C7}"/>
                  </a:ext>
                </a:extLst>
              </p:cNvPr>
              <p:cNvPicPr>
                <a:picLocks noChangeAspect="1"/>
              </p:cNvPicPr>
              <p:nvPr/>
            </p:nvPicPr>
            <p:blipFill>
              <a:blip r:embed="rId8"/>
              <a:stretch>
                <a:fillRect/>
              </a:stretch>
            </p:blipFill>
            <p:spPr>
              <a:xfrm>
                <a:off x="1069984" y="649224"/>
                <a:ext cx="2743200" cy="1560195"/>
              </a:xfrm>
              <a:prstGeom prst="rect">
                <a:avLst/>
              </a:prstGeom>
              <a:ln w="12700">
                <a:solidFill>
                  <a:schemeClr val="tx1"/>
                </a:solidFill>
              </a:ln>
            </p:spPr>
          </p:pic>
          <p:pic>
            <p:nvPicPr>
              <p:cNvPr id="3" name="Picture 2">
                <a:extLst>
                  <a:ext uri="{FF2B5EF4-FFF2-40B4-BE49-F238E27FC236}">
                    <a16:creationId xmlns:a16="http://schemas.microsoft.com/office/drawing/2014/main" id="{902B470D-23A7-4B4C-84BC-C2E98F0DC660}"/>
                  </a:ext>
                </a:extLst>
              </p:cNvPr>
              <p:cNvPicPr>
                <a:picLocks noChangeAspect="1"/>
              </p:cNvPicPr>
              <p:nvPr/>
            </p:nvPicPr>
            <p:blipFill>
              <a:blip r:embed="rId9"/>
              <a:stretch>
                <a:fillRect/>
              </a:stretch>
            </p:blipFill>
            <p:spPr>
              <a:xfrm>
                <a:off x="1069984" y="2326453"/>
                <a:ext cx="2743200" cy="2508885"/>
              </a:xfrm>
              <a:prstGeom prst="rect">
                <a:avLst/>
              </a:prstGeom>
              <a:ln w="12700">
                <a:solidFill>
                  <a:schemeClr val="tx1"/>
                </a:solidFill>
              </a:ln>
            </p:spPr>
          </p:pic>
        </p:grpSp>
      </p:grpSp>
    </p:spTree>
    <p:custDataLst>
      <p:tags r:id="rId1"/>
    </p:custDataLst>
    <p:extLst>
      <p:ext uri="{BB962C8B-B14F-4D97-AF65-F5344CB8AC3E}">
        <p14:creationId xmlns:p14="http://schemas.microsoft.com/office/powerpoint/2010/main" val="158283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Title">
            <a:extLst>
              <a:ext uri="{FF2B5EF4-FFF2-40B4-BE49-F238E27FC236}">
                <a16:creationId xmlns:a16="http://schemas.microsoft.com/office/drawing/2014/main" id="{1439C583-1401-48CB-BA5E-710D78D5DE95}"/>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1.05 </a:t>
            </a:r>
            <a:r>
              <a:rPr altLang="en-US"/>
              <a:t>Multiple </a:t>
            </a:r>
            <a:r>
              <a:rPr altLang="en-US" dirty="0"/>
              <a:t>Choice Poll</a:t>
            </a:r>
          </a:p>
        </p:txBody>
      </p:sp>
      <p:sp>
        <p:nvSpPr>
          <p:cNvPr id="15364" name="PollQuestion">
            <a:extLst>
              <a:ext uri="{FF2B5EF4-FFF2-40B4-BE49-F238E27FC236}">
                <a16:creationId xmlns:a16="http://schemas.microsoft.com/office/drawing/2014/main" id="{A721BD0D-76E7-47DF-B90B-F09AEB878761}"/>
              </a:ext>
            </a:extLst>
          </p:cNvPr>
          <p:cNvSpPr>
            <a:spLocks noGrp="1" noChangeArrowheads="1"/>
          </p:cNvSpPr>
          <p:nvPr>
            <p:ph idx="1"/>
            <p:custDataLst>
              <p:tags r:id="rId3"/>
            </p:custDataLst>
          </p:nvPr>
        </p:nvSpPr>
        <p:spPr>
          <a:xfrm>
            <a:off x="626364" y="805297"/>
            <a:ext cx="7891272" cy="3639312"/>
          </a:xfrm>
        </p:spPr>
        <p:txBody>
          <a:bodyPr rtlCol="0">
            <a:noAutofit/>
          </a:bodyPr>
          <a:lstStyle/>
          <a:p>
            <a:pPr defTabSz="365751">
              <a:defRPr/>
            </a:pPr>
            <a:r>
              <a:rPr lang="en-US" altLang="en-US" dirty="0"/>
              <a:t>Examine the generated wrapper code. What is the value the of the VALIDVARNAME= option?</a:t>
            </a:r>
          </a:p>
          <a:p>
            <a:pPr defTabSz="365751">
              <a:defRPr/>
            </a:pPr>
            <a:endParaRPr lang="en-US" altLang="en-US" dirty="0"/>
          </a:p>
          <a:p>
            <a:pPr marL="385763" lvl="1" indent="-385763" defTabSz="365751">
              <a:buClr>
                <a:schemeClr val="tx1"/>
              </a:buClr>
              <a:buSzPct val="100000"/>
              <a:buFont typeface="Calibri" panose="020F0502020204030204" pitchFamily="34" charset="0"/>
              <a:buAutoNum type="alphaLcPeriod"/>
              <a:defRPr/>
            </a:pPr>
            <a:r>
              <a:rPr lang="en-US" altLang="en-US" dirty="0"/>
              <a:t>V7</a:t>
            </a:r>
          </a:p>
          <a:p>
            <a:pPr marL="385763" lvl="1" indent="-385763" defTabSz="365751">
              <a:buClr>
                <a:schemeClr val="tx1"/>
              </a:buClr>
              <a:buSzPct val="100000"/>
              <a:buFont typeface="Calibri" panose="020F0502020204030204" pitchFamily="34" charset="0"/>
              <a:buAutoNum type="alphaLcPeriod"/>
              <a:defRPr/>
            </a:pPr>
            <a:r>
              <a:rPr lang="en-US" altLang="en-US" dirty="0"/>
              <a:t>ANY</a:t>
            </a:r>
          </a:p>
          <a:p>
            <a:pPr marL="385763" lvl="1" indent="-385763" defTabSz="365751">
              <a:buClr>
                <a:schemeClr val="tx1"/>
              </a:buClr>
              <a:buSzPct val="100000"/>
              <a:buFont typeface="Calibri" panose="020F0502020204030204" pitchFamily="34" charset="0"/>
              <a:buAutoNum type="alphaLcPeriod"/>
              <a:defRPr/>
            </a:pPr>
            <a:r>
              <a:rPr lang="en-US" altLang="en-US" dirty="0"/>
              <a:t>_ALL_</a:t>
            </a:r>
          </a:p>
          <a:p>
            <a:pPr marL="385763" lvl="1" indent="-385763" defTabSz="365751">
              <a:buClr>
                <a:schemeClr val="tx1"/>
              </a:buClr>
              <a:buSzPct val="100000"/>
              <a:buFont typeface="Calibri" panose="020F0502020204030204" pitchFamily="34" charset="0"/>
              <a:buAutoNum type="alphaLcPeriod"/>
              <a:defRPr/>
            </a:pPr>
            <a:r>
              <a:rPr lang="en-US" altLang="en-US" dirty="0"/>
              <a:t>UPCASE</a:t>
            </a:r>
          </a:p>
          <a:p>
            <a:pPr marL="385763" lvl="1" indent="-385763" defTabSz="365751">
              <a:buClr>
                <a:schemeClr val="tx1"/>
              </a:buClr>
              <a:buSzPct val="100000"/>
              <a:buFont typeface="Calibri" panose="020F0502020204030204" pitchFamily="34" charset="0"/>
              <a:buAutoNum type="alphaLcPeriod"/>
              <a:defRPr/>
            </a:pPr>
            <a:endParaRPr lang="en-US" altLang="en-US" dirty="0"/>
          </a:p>
          <a:p>
            <a:pPr defTabSz="365751">
              <a:defRPr/>
            </a:pPr>
            <a:endParaRPr lang="en-US"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268128"/>
            <a:ext cx="9144000" cy="492443"/>
          </a:xfrm>
        </p:spPr>
        <p:txBody>
          <a:bodyPr/>
          <a:lstStyle/>
          <a:p>
            <a:r>
              <a:rPr lang="en-US" dirty="0"/>
              <a:t>Lesson 1: Programming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1066664643"/>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1.1 Submitting SAS Code in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Features of the SAS Studio Editor</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Converting Programs to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89053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Title">
            <a:extLst>
              <a:ext uri="{FF2B5EF4-FFF2-40B4-BE49-F238E27FC236}">
                <a16:creationId xmlns:a16="http://schemas.microsoft.com/office/drawing/2014/main" id="{1439C583-1401-48CB-BA5E-710D78D5DE95}"/>
              </a:ext>
            </a:extLst>
          </p:cNvPr>
          <p:cNvSpPr>
            <a:spLocks noGrp="1" noChangeArrowheads="1"/>
          </p:cNvSpPr>
          <p:nvPr>
            <p:ph type="title"/>
            <p:custDataLst>
              <p:tags r:id="rId2"/>
            </p:custDataLst>
          </p:nvPr>
        </p:nvSpPr>
        <p:spPr>
          <a:xfrm>
            <a:off x="626364" y="192024"/>
            <a:ext cx="7891272" cy="457200"/>
          </a:xfrm>
        </p:spPr>
        <p:txBody>
          <a:bodyPr rtlCol="0">
            <a:noAutofit/>
          </a:bodyPr>
          <a:lstStyle/>
          <a:p>
            <a:pPr defTabSz="182876">
              <a:defRPr/>
            </a:pPr>
            <a:r>
              <a:rPr lang="en-US" altLang="en-US"/>
              <a:t>1.05 </a:t>
            </a:r>
            <a:r>
              <a:rPr altLang="en-US"/>
              <a:t>Multiple </a:t>
            </a:r>
            <a:r>
              <a:rPr altLang="en-US" dirty="0"/>
              <a:t>Choice Poll</a:t>
            </a:r>
            <a:r>
              <a:rPr lang="en-US" altLang="en-US" dirty="0"/>
              <a:t> – Correct Answer</a:t>
            </a:r>
            <a:endParaRPr altLang="en-US" dirty="0"/>
          </a:p>
        </p:txBody>
      </p:sp>
      <p:sp>
        <p:nvSpPr>
          <p:cNvPr id="15364" name="PollQuestion">
            <a:extLst>
              <a:ext uri="{FF2B5EF4-FFF2-40B4-BE49-F238E27FC236}">
                <a16:creationId xmlns:a16="http://schemas.microsoft.com/office/drawing/2014/main" id="{A721BD0D-76E7-47DF-B90B-F09AEB878761}"/>
              </a:ext>
            </a:extLst>
          </p:cNvPr>
          <p:cNvSpPr>
            <a:spLocks noGrp="1" noChangeArrowheads="1"/>
          </p:cNvSpPr>
          <p:nvPr>
            <p:ph idx="1"/>
            <p:custDataLst>
              <p:tags r:id="rId3"/>
            </p:custDataLst>
          </p:nvPr>
        </p:nvSpPr>
        <p:spPr>
          <a:xfrm>
            <a:off x="626364" y="805297"/>
            <a:ext cx="7891272" cy="3639312"/>
          </a:xfrm>
        </p:spPr>
        <p:txBody>
          <a:bodyPr rtlCol="0">
            <a:noAutofit/>
          </a:bodyPr>
          <a:lstStyle/>
          <a:p>
            <a:pPr defTabSz="365751">
              <a:defRPr/>
            </a:pPr>
            <a:r>
              <a:rPr lang="en-US" altLang="en-US" dirty="0"/>
              <a:t>Examine the generated wrapper code. What is the value of the value of VALIDVARNAME= option?</a:t>
            </a:r>
          </a:p>
          <a:p>
            <a:pPr defTabSz="365751">
              <a:defRPr/>
            </a:pPr>
            <a:endParaRPr lang="en-US" altLang="en-US" dirty="0"/>
          </a:p>
          <a:p>
            <a:pPr marL="385763" lvl="1" indent="-385763" defTabSz="365751">
              <a:buClr>
                <a:schemeClr val="tx1"/>
              </a:buClr>
              <a:buSzPct val="100000"/>
              <a:buFont typeface="Calibri" panose="020F0502020204030204" pitchFamily="34" charset="0"/>
              <a:buAutoNum type="alphaLcPeriod"/>
              <a:defRPr/>
            </a:pPr>
            <a:r>
              <a:rPr lang="en-US" altLang="en-US" dirty="0"/>
              <a:t>V7</a:t>
            </a:r>
          </a:p>
          <a:p>
            <a:pPr marL="385763" lvl="1" indent="-385763" defTabSz="365751">
              <a:buClr>
                <a:schemeClr val="tx1"/>
              </a:buClr>
              <a:buSzPct val="100000"/>
              <a:buFont typeface="Calibri" panose="020F0502020204030204" pitchFamily="34" charset="0"/>
              <a:buAutoNum type="alphaLcPeriod"/>
              <a:defRPr/>
            </a:pPr>
            <a:r>
              <a:rPr lang="en-US" altLang="en-US" dirty="0"/>
              <a:t>ANY</a:t>
            </a:r>
          </a:p>
          <a:p>
            <a:pPr marL="385763" lvl="1" indent="-385763" defTabSz="365751">
              <a:buClr>
                <a:schemeClr val="tx1"/>
              </a:buClr>
              <a:buSzPct val="100000"/>
              <a:buFont typeface="Calibri" panose="020F0502020204030204" pitchFamily="34" charset="0"/>
              <a:buAutoNum type="alphaLcPeriod"/>
              <a:defRPr/>
            </a:pPr>
            <a:r>
              <a:rPr lang="en-US" altLang="en-US" dirty="0"/>
              <a:t>_ALL_</a:t>
            </a:r>
          </a:p>
          <a:p>
            <a:pPr marL="385763" lvl="1" indent="-385763" defTabSz="365751">
              <a:buClr>
                <a:schemeClr val="tx1"/>
              </a:buClr>
              <a:buSzPct val="100000"/>
              <a:buFont typeface="Calibri" panose="020F0502020204030204" pitchFamily="34" charset="0"/>
              <a:buAutoNum type="alphaLcPeriod"/>
              <a:defRPr/>
            </a:pPr>
            <a:r>
              <a:rPr lang="en-US" altLang="en-US" dirty="0"/>
              <a:t>UPCASE</a:t>
            </a:r>
          </a:p>
          <a:p>
            <a:pPr marL="385763" lvl="1" indent="-385763" defTabSz="365751">
              <a:buClr>
                <a:schemeClr val="tx1"/>
              </a:buClr>
              <a:buSzPct val="100000"/>
              <a:buFont typeface="Calibri" panose="020F0502020204030204" pitchFamily="34" charset="0"/>
              <a:buAutoNum type="alphaLcPeriod"/>
              <a:defRPr/>
            </a:pPr>
            <a:endParaRPr lang="en-US" altLang="en-US" dirty="0"/>
          </a:p>
          <a:p>
            <a:pPr defTabSz="365751">
              <a:defRPr/>
            </a:pPr>
            <a:endParaRPr lang="en-US" altLang="en-US" dirty="0"/>
          </a:p>
        </p:txBody>
      </p:sp>
      <p:sp>
        <p:nvSpPr>
          <p:cNvPr id="3" name="Oval 2">
            <a:extLst>
              <a:ext uri="{FF2B5EF4-FFF2-40B4-BE49-F238E27FC236}">
                <a16:creationId xmlns:a16="http://schemas.microsoft.com/office/drawing/2014/main" id="{64CFF69D-42A6-4580-BCBA-4608BA518E7C}"/>
              </a:ext>
            </a:extLst>
          </p:cNvPr>
          <p:cNvSpPr/>
          <p:nvPr>
            <p:custDataLst>
              <p:tags r:id="rId4"/>
            </p:custDataLst>
          </p:nvPr>
        </p:nvSpPr>
        <p:spPr>
          <a:xfrm>
            <a:off x="525410" y="225004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369079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Wrapper Code</a:t>
            </a:r>
          </a:p>
        </p:txBody>
      </p:sp>
      <p:sp>
        <p:nvSpPr>
          <p:cNvPr id="3" name="Content Placeholder 2"/>
          <p:cNvSpPr>
            <a:spLocks noGrp="1"/>
          </p:cNvSpPr>
          <p:nvPr>
            <p:ph idx="1"/>
            <p:custDataLst>
              <p:tags r:id="rId3"/>
            </p:custDataLst>
          </p:nvPr>
        </p:nvSpPr>
        <p:spPr>
          <a:xfrm>
            <a:off x="626364" y="805297"/>
            <a:ext cx="7891272" cy="3639312"/>
          </a:xfrm>
          <a:prstGeom prst="rect">
            <a:avLst/>
          </a:prstGeom>
        </p:spPr>
        <p:txBody>
          <a:bodyPr/>
          <a:lstStyle/>
          <a:p>
            <a:r>
              <a:rPr lang="en-US" dirty="0"/>
              <a:t> </a:t>
            </a:r>
          </a:p>
        </p:txBody>
      </p:sp>
      <p:pic>
        <p:nvPicPr>
          <p:cNvPr id="4" name="Picture 3">
            <a:extLst>
              <a:ext uri="{FF2B5EF4-FFF2-40B4-BE49-F238E27FC236}">
                <a16:creationId xmlns:a16="http://schemas.microsoft.com/office/drawing/2014/main" id="{FE33046F-97AD-4C95-926C-707B169EFE29}"/>
              </a:ext>
            </a:extLst>
          </p:cNvPr>
          <p:cNvPicPr>
            <a:picLocks noChangeAspect="1"/>
          </p:cNvPicPr>
          <p:nvPr/>
        </p:nvPicPr>
        <p:blipFill>
          <a:blip r:embed="rId11"/>
          <a:stretch>
            <a:fillRect/>
          </a:stretch>
        </p:blipFill>
        <p:spPr>
          <a:xfrm>
            <a:off x="308849" y="857250"/>
            <a:ext cx="5450642" cy="3169825"/>
          </a:xfrm>
          <a:prstGeom prst="rect">
            <a:avLst/>
          </a:prstGeom>
          <a:ln w="12700">
            <a:solidFill>
              <a:schemeClr val="tx1"/>
            </a:solidFill>
          </a:ln>
        </p:spPr>
      </p:pic>
      <p:grpSp>
        <p:nvGrpSpPr>
          <p:cNvPr id="12" name="Group 11">
            <a:extLst>
              <a:ext uri="{FF2B5EF4-FFF2-40B4-BE49-F238E27FC236}">
                <a16:creationId xmlns:a16="http://schemas.microsoft.com/office/drawing/2014/main" id="{F5B4F859-7093-42C8-9A8A-18CB10FA1FE2}"/>
              </a:ext>
            </a:extLst>
          </p:cNvPr>
          <p:cNvGrpSpPr/>
          <p:nvPr>
            <p:custDataLst>
              <p:tags r:id="rId4"/>
            </p:custDataLst>
          </p:nvPr>
        </p:nvGrpSpPr>
        <p:grpSpPr>
          <a:xfrm>
            <a:off x="5863389" y="1283368"/>
            <a:ext cx="2734457" cy="3077196"/>
            <a:chOff x="5465638" y="1007446"/>
            <a:chExt cx="2734457" cy="3077196"/>
          </a:xfrm>
        </p:grpSpPr>
        <p:sp>
          <p:nvSpPr>
            <p:cNvPr id="13" name="Oval Callout 10">
              <a:extLst>
                <a:ext uri="{FF2B5EF4-FFF2-40B4-BE49-F238E27FC236}">
                  <a16:creationId xmlns:a16="http://schemas.microsoft.com/office/drawing/2014/main" id="{42A5E379-B9CD-4D9B-99B2-63CC8C9BB218}"/>
                </a:ext>
              </a:extLst>
            </p:cNvPr>
            <p:cNvSpPr/>
            <p:nvPr>
              <p:custDataLst>
                <p:tags r:id="rId7"/>
              </p:custDataLst>
            </p:nvPr>
          </p:nvSpPr>
          <p:spPr>
            <a:xfrm>
              <a:off x="5465638" y="1007446"/>
              <a:ext cx="2734457" cy="2111150"/>
            </a:xfrm>
            <a:prstGeom prst="wedgeEllipseCallout">
              <a:avLst>
                <a:gd name="adj1" fmla="val 20143"/>
                <a:gd name="adj2" fmla="val 61360"/>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Clear the PDF and RTF check boxes to remove extra ODS statements in the wrapper code.</a:t>
              </a:r>
            </a:p>
          </p:txBody>
        </p:sp>
        <p:sp>
          <p:nvSpPr>
            <p:cNvPr id="14" name="Freeform 12">
              <a:extLst>
                <a:ext uri="{FF2B5EF4-FFF2-40B4-BE49-F238E27FC236}">
                  <a16:creationId xmlns:a16="http://schemas.microsoft.com/office/drawing/2014/main" id="{3EB96E99-0359-4485-AFEA-D31B637CAEB9}"/>
                </a:ext>
              </a:extLst>
            </p:cNvPr>
            <p:cNvSpPr>
              <a:spLocks noChangeAspect="1" noEditPoints="1"/>
            </p:cNvSpPr>
            <p:nvPr>
              <p:custDataLst>
                <p:tags r:id="rId8"/>
              </p:custDataLst>
            </p:nvPr>
          </p:nvSpPr>
          <p:spPr bwMode="auto">
            <a:xfrm>
              <a:off x="7385993" y="320453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5" name="Arrow: Right 4">
            <a:extLst>
              <a:ext uri="{FF2B5EF4-FFF2-40B4-BE49-F238E27FC236}">
                <a16:creationId xmlns:a16="http://schemas.microsoft.com/office/drawing/2014/main" id="{0AC79870-5147-4106-A644-477AAB55911A}"/>
              </a:ext>
            </a:extLst>
          </p:cNvPr>
          <p:cNvSpPr/>
          <p:nvPr>
            <p:custDataLst>
              <p:tags r:id="rId5"/>
            </p:custDataLst>
          </p:nvPr>
        </p:nvSpPr>
        <p:spPr>
          <a:xfrm>
            <a:off x="2004433" y="2194662"/>
            <a:ext cx="482600" cy="444500"/>
          </a:xfrm>
          <a:prstGeom prst="rightArrow">
            <a:avLst/>
          </a:prstGeom>
          <a:solidFill>
            <a:schemeClr val="accent6"/>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Arrow: Right 16">
            <a:extLst>
              <a:ext uri="{FF2B5EF4-FFF2-40B4-BE49-F238E27FC236}">
                <a16:creationId xmlns:a16="http://schemas.microsoft.com/office/drawing/2014/main" id="{13BE6DB3-0704-452C-B744-C978B36B3308}"/>
              </a:ext>
            </a:extLst>
          </p:cNvPr>
          <p:cNvSpPr/>
          <p:nvPr>
            <p:custDataLst>
              <p:tags r:id="rId6"/>
            </p:custDataLst>
          </p:nvPr>
        </p:nvSpPr>
        <p:spPr>
          <a:xfrm>
            <a:off x="2004433" y="3074226"/>
            <a:ext cx="482600" cy="444500"/>
          </a:xfrm>
          <a:prstGeom prst="rightArrow">
            <a:avLst/>
          </a:prstGeom>
          <a:solidFill>
            <a:schemeClr val="accent6"/>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04640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754207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268128"/>
            <a:ext cx="9144000" cy="492443"/>
          </a:xfrm>
        </p:spPr>
        <p:txBody>
          <a:bodyPr/>
          <a:lstStyle/>
          <a:p>
            <a:r>
              <a:rPr lang="en-US" dirty="0"/>
              <a:t>Lesson 1: Programming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3433672495"/>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Submitting SAS Code in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1.2 Using Features of the SAS Studio Editor</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1.3 Converting Programs to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493780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435D73F-38DA-4C02-A439-EBD84AEF2BE4}"/>
              </a:ext>
            </a:extLst>
          </p:cNvPr>
          <p:cNvGraphicFramePr/>
          <p:nvPr>
            <p:custDataLst>
              <p:tags r:id="rId2"/>
            </p:custDataLst>
            <p:extLst>
              <p:ext uri="{D42A27DB-BD31-4B8C-83A1-F6EECF244321}">
                <p14:modId xmlns:p14="http://schemas.microsoft.com/office/powerpoint/2010/main" val="751708174"/>
              </p:ext>
            </p:extLst>
          </p:nvPr>
        </p:nvGraphicFramePr>
        <p:xfrm>
          <a:off x="2590793" y="808103"/>
          <a:ext cx="6096000" cy="40640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 name="Rectangle 1">
            <a:extLst>
              <a:ext uri="{FF2B5EF4-FFF2-40B4-BE49-F238E27FC236}">
                <a16:creationId xmlns:a16="http://schemas.microsoft.com/office/drawing/2014/main" id="{5B7A24C2-521D-411B-8952-1702B44001D2}"/>
              </a:ext>
            </a:extLst>
          </p:cNvPr>
          <p:cNvSpPr/>
          <p:nvPr>
            <p:custDataLst>
              <p:tags r:id="rId3"/>
            </p:custDataLst>
          </p:nvPr>
        </p:nvSpPr>
        <p:spPr>
          <a:xfrm>
            <a:off x="6453514" y="856229"/>
            <a:ext cx="2231602" cy="3855336"/>
          </a:xfrm>
          <a:prstGeom prst="rect">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Title 3">
            <a:extLst>
              <a:ext uri="{FF2B5EF4-FFF2-40B4-BE49-F238E27FC236}">
                <a16:creationId xmlns:a16="http://schemas.microsoft.com/office/drawing/2014/main" id="{262BE2F6-E2E1-49C4-A193-92FAA162CB19}"/>
              </a:ext>
            </a:extLst>
          </p:cNvPr>
          <p:cNvSpPr>
            <a:spLocks noGrp="1"/>
          </p:cNvSpPr>
          <p:nvPr>
            <p:ph type="title"/>
            <p:custDataLst>
              <p:tags r:id="rId4"/>
            </p:custDataLst>
          </p:nvPr>
        </p:nvSpPr>
        <p:spPr>
          <a:xfrm>
            <a:off x="626364" y="192024"/>
            <a:ext cx="7891272" cy="457200"/>
          </a:xfrm>
        </p:spPr>
        <p:txBody>
          <a:bodyPr/>
          <a:lstStyle/>
          <a:p>
            <a:r>
              <a:rPr lang="en-US" altLang="en-US" dirty="0"/>
              <a:t>Features of the SAS Studio Editor</a:t>
            </a:r>
            <a:endParaRPr lang="en-US" dirty="0"/>
          </a:p>
        </p:txBody>
      </p:sp>
      <p:sp>
        <p:nvSpPr>
          <p:cNvPr id="5" name="Text Placeholder 4">
            <a:extLst>
              <a:ext uri="{FF2B5EF4-FFF2-40B4-BE49-F238E27FC236}">
                <a16:creationId xmlns:a16="http://schemas.microsoft.com/office/drawing/2014/main" id="{F37D80E6-7596-43F8-BA0A-CD140A5ED42E}"/>
              </a:ext>
            </a:extLst>
          </p:cNvPr>
          <p:cNvSpPr>
            <a:spLocks noGrp="1"/>
          </p:cNvSpPr>
          <p:nvPr>
            <p:ph type="body" sz="quarter" idx="11"/>
            <p:custDataLst>
              <p:tags r:id="rId5"/>
            </p:custDataLst>
          </p:nvPr>
        </p:nvSpPr>
        <p:spPr>
          <a:xfrm flipH="1">
            <a:off x="626364" y="640080"/>
            <a:ext cx="7891272" cy="274320"/>
          </a:xfrm>
        </p:spPr>
        <p:txBody>
          <a:bodyPr/>
          <a:lstStyle/>
          <a:p>
            <a:r>
              <a:rPr lang="en-US" dirty="0"/>
              <a:t> </a:t>
            </a:r>
          </a:p>
        </p:txBody>
      </p:sp>
      <p:sp>
        <p:nvSpPr>
          <p:cNvPr id="8" name="Freeform 9">
            <a:extLst>
              <a:ext uri="{FF2B5EF4-FFF2-40B4-BE49-F238E27FC236}">
                <a16:creationId xmlns:a16="http://schemas.microsoft.com/office/drawing/2014/main" id="{12793D71-58C0-451A-91A0-5721D546D3E4}"/>
              </a:ext>
            </a:extLst>
          </p:cNvPr>
          <p:cNvSpPr>
            <a:spLocks noChangeAspect="1" noEditPoints="1"/>
          </p:cNvSpPr>
          <p:nvPr>
            <p:custDataLst>
              <p:tags r:id="rId6"/>
            </p:custDataLst>
          </p:nvPr>
        </p:nvSpPr>
        <p:spPr bwMode="auto">
          <a:xfrm>
            <a:off x="3313037" y="2698646"/>
            <a:ext cx="266578" cy="282913"/>
          </a:xfrm>
          <a:custGeom>
            <a:avLst/>
            <a:gdLst>
              <a:gd name="T0" fmla="*/ 3846 w 4523"/>
              <a:gd name="T1" fmla="*/ 128 h 4799"/>
              <a:gd name="T2" fmla="*/ 3846 w 4523"/>
              <a:gd name="T3" fmla="*/ 1050 h 4799"/>
              <a:gd name="T4" fmla="*/ 3846 w 4523"/>
              <a:gd name="T5" fmla="*/ 128 h 4799"/>
              <a:gd name="T6" fmla="*/ 3846 w 4523"/>
              <a:gd name="T7" fmla="*/ 1179 h 4799"/>
              <a:gd name="T8" fmla="*/ 4437 w 4523"/>
              <a:gd name="T9" fmla="*/ 589 h 4799"/>
              <a:gd name="T10" fmla="*/ 3256 w 4523"/>
              <a:gd name="T11" fmla="*/ 589 h 4799"/>
              <a:gd name="T12" fmla="*/ 3846 w 4523"/>
              <a:gd name="T13" fmla="*/ 1179 h 4799"/>
              <a:gd name="T14" fmla="*/ 4394 w 4523"/>
              <a:gd name="T15" fmla="*/ 2693 h 4799"/>
              <a:gd name="T16" fmla="*/ 3072 w 4523"/>
              <a:gd name="T17" fmla="*/ 2886 h 4799"/>
              <a:gd name="T18" fmla="*/ 2879 w 4523"/>
              <a:gd name="T19" fmla="*/ 2172 h 4799"/>
              <a:gd name="T20" fmla="*/ 2769 w 4523"/>
              <a:gd name="T21" fmla="*/ 2126 h 4799"/>
              <a:gd name="T22" fmla="*/ 2080 w 4523"/>
              <a:gd name="T23" fmla="*/ 2906 h 4799"/>
              <a:gd name="T24" fmla="*/ 3016 w 4523"/>
              <a:gd name="T25" fmla="*/ 3922 h 4799"/>
              <a:gd name="T26" fmla="*/ 2405 w 4523"/>
              <a:gd name="T27" fmla="*/ 4613 h 4799"/>
              <a:gd name="T28" fmla="*/ 2096 w 4523"/>
              <a:gd name="T29" fmla="*/ 4576 h 4799"/>
              <a:gd name="T30" fmla="*/ 2096 w 4523"/>
              <a:gd name="T31" fmla="*/ 4304 h 4799"/>
              <a:gd name="T32" fmla="*/ 2451 w 4523"/>
              <a:gd name="T33" fmla="*/ 3922 h 4799"/>
              <a:gd name="T34" fmla="*/ 1771 w 4523"/>
              <a:gd name="T35" fmla="*/ 3216 h 4799"/>
              <a:gd name="T36" fmla="*/ 1680 w 4523"/>
              <a:gd name="T37" fmla="*/ 3216 h 4799"/>
              <a:gd name="T38" fmla="*/ 273 w 4523"/>
              <a:gd name="T39" fmla="*/ 4349 h 4799"/>
              <a:gd name="T40" fmla="*/ 216 w 4523"/>
              <a:gd name="T41" fmla="*/ 4019 h 4799"/>
              <a:gd name="T42" fmla="*/ 2709 w 4523"/>
              <a:gd name="T43" fmla="*/ 1434 h 4799"/>
              <a:gd name="T44" fmla="*/ 2225 w 4523"/>
              <a:gd name="T45" fmla="*/ 1041 h 4799"/>
              <a:gd name="T46" fmla="*/ 1616 w 4523"/>
              <a:gd name="T47" fmla="*/ 1377 h 4799"/>
              <a:gd name="T48" fmla="*/ 1580 w 4523"/>
              <a:gd name="T49" fmla="*/ 1067 h 4799"/>
              <a:gd name="T50" fmla="*/ 2403 w 4523"/>
              <a:gd name="T51" fmla="*/ 508 h 4799"/>
              <a:gd name="T52" fmla="*/ 3294 w 4523"/>
              <a:gd name="T53" fmla="*/ 1412 h 4799"/>
              <a:gd name="T54" fmla="*/ 3317 w 4523"/>
              <a:gd name="T55" fmla="*/ 2384 h 4799"/>
              <a:gd name="T56" fmla="*/ 4201 w 4523"/>
              <a:gd name="T57" fmla="*/ 2449 h 4799"/>
              <a:gd name="T58" fmla="*/ 4394 w 4523"/>
              <a:gd name="T59" fmla="*/ 2693 h 4799"/>
              <a:gd name="T60" fmla="*/ 4201 w 4523"/>
              <a:gd name="T61" fmla="*/ 2319 h 4799"/>
              <a:gd name="T62" fmla="*/ 3446 w 4523"/>
              <a:gd name="T63" fmla="*/ 2319 h 4799"/>
              <a:gd name="T64" fmla="*/ 3408 w 4523"/>
              <a:gd name="T65" fmla="*/ 1352 h 4799"/>
              <a:gd name="T66" fmla="*/ 2494 w 4523"/>
              <a:gd name="T67" fmla="*/ 417 h 4799"/>
              <a:gd name="T68" fmla="*/ 1488 w 4523"/>
              <a:gd name="T69" fmla="*/ 976 h 4799"/>
              <a:gd name="T70" fmla="*/ 1525 w 4523"/>
              <a:gd name="T71" fmla="*/ 1468 h 4799"/>
              <a:gd name="T72" fmla="*/ 2271 w 4523"/>
              <a:gd name="T73" fmla="*/ 1178 h 4799"/>
              <a:gd name="T74" fmla="*/ 125 w 4523"/>
              <a:gd name="T75" fmla="*/ 3927 h 4799"/>
              <a:gd name="T76" fmla="*/ 182 w 4523"/>
              <a:gd name="T77" fmla="*/ 4440 h 4799"/>
              <a:gd name="T78" fmla="*/ 638 w 4523"/>
              <a:gd name="T79" fmla="*/ 4440 h 4799"/>
              <a:gd name="T80" fmla="*/ 2295 w 4523"/>
              <a:gd name="T81" fmla="*/ 3922 h 4799"/>
              <a:gd name="T82" fmla="*/ 1910 w 4523"/>
              <a:gd name="T83" fmla="*/ 4440 h 4799"/>
              <a:gd name="T84" fmla="*/ 2041 w 4523"/>
              <a:gd name="T85" fmla="*/ 4704 h 4799"/>
              <a:gd name="T86" fmla="*/ 2496 w 4523"/>
              <a:gd name="T87" fmla="*/ 4704 h 4799"/>
              <a:gd name="T88" fmla="*/ 3051 w 4523"/>
              <a:gd name="T89" fmla="*/ 3694 h 4799"/>
              <a:gd name="T90" fmla="*/ 2750 w 4523"/>
              <a:gd name="T91" fmla="*/ 2328 h 4799"/>
              <a:gd name="T92" fmla="*/ 3072 w 4523"/>
              <a:gd name="T93" fmla="*/ 3015 h 4799"/>
              <a:gd name="T94" fmla="*/ 4523 w 4523"/>
              <a:gd name="T95" fmla="*/ 2693 h 4799"/>
              <a:gd name="T96" fmla="*/ 4201 w 4523"/>
              <a:gd name="T97" fmla="*/ 231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3" h="4799">
                <a:moveTo>
                  <a:pt x="3846" y="128"/>
                </a:moveTo>
                <a:lnTo>
                  <a:pt x="3846" y="128"/>
                </a:lnTo>
                <a:cubicBezTo>
                  <a:pt x="4101" y="128"/>
                  <a:pt x="4307" y="335"/>
                  <a:pt x="4307" y="589"/>
                </a:cubicBezTo>
                <a:cubicBezTo>
                  <a:pt x="4307" y="843"/>
                  <a:pt x="4101" y="1050"/>
                  <a:pt x="3846" y="1050"/>
                </a:cubicBezTo>
                <a:cubicBezTo>
                  <a:pt x="3592" y="1050"/>
                  <a:pt x="3385" y="843"/>
                  <a:pt x="3385" y="589"/>
                </a:cubicBezTo>
                <a:cubicBezTo>
                  <a:pt x="3385" y="335"/>
                  <a:pt x="3592" y="128"/>
                  <a:pt x="3846" y="128"/>
                </a:cubicBezTo>
                <a:lnTo>
                  <a:pt x="3846" y="128"/>
                </a:lnTo>
                <a:close/>
                <a:moveTo>
                  <a:pt x="3846" y="1179"/>
                </a:moveTo>
                <a:lnTo>
                  <a:pt x="3846" y="1179"/>
                </a:lnTo>
                <a:cubicBezTo>
                  <a:pt x="4172" y="1179"/>
                  <a:pt x="4437" y="915"/>
                  <a:pt x="4437" y="589"/>
                </a:cubicBezTo>
                <a:cubicBezTo>
                  <a:pt x="4437" y="263"/>
                  <a:pt x="4172" y="0"/>
                  <a:pt x="3846" y="0"/>
                </a:cubicBezTo>
                <a:cubicBezTo>
                  <a:pt x="3521" y="0"/>
                  <a:pt x="3256" y="263"/>
                  <a:pt x="3256" y="589"/>
                </a:cubicBezTo>
                <a:cubicBezTo>
                  <a:pt x="3256" y="915"/>
                  <a:pt x="3521" y="1179"/>
                  <a:pt x="3846" y="1179"/>
                </a:cubicBezTo>
                <a:lnTo>
                  <a:pt x="3846" y="1179"/>
                </a:lnTo>
                <a:close/>
                <a:moveTo>
                  <a:pt x="4394" y="2693"/>
                </a:moveTo>
                <a:lnTo>
                  <a:pt x="4394" y="2693"/>
                </a:lnTo>
                <a:cubicBezTo>
                  <a:pt x="4394" y="2800"/>
                  <a:pt x="4307" y="2886"/>
                  <a:pt x="4201" y="2886"/>
                </a:cubicBezTo>
                <a:lnTo>
                  <a:pt x="3072" y="2886"/>
                </a:lnTo>
                <a:cubicBezTo>
                  <a:pt x="2966" y="2886"/>
                  <a:pt x="2879" y="2800"/>
                  <a:pt x="2879" y="2693"/>
                </a:cubicBezTo>
                <a:lnTo>
                  <a:pt x="2879" y="2172"/>
                </a:lnTo>
                <a:cubicBezTo>
                  <a:pt x="2879" y="2146"/>
                  <a:pt x="2864" y="2122"/>
                  <a:pt x="2839" y="2112"/>
                </a:cubicBezTo>
                <a:cubicBezTo>
                  <a:pt x="2815" y="2102"/>
                  <a:pt x="2788" y="2108"/>
                  <a:pt x="2769" y="2126"/>
                </a:cubicBezTo>
                <a:lnTo>
                  <a:pt x="2080" y="2815"/>
                </a:lnTo>
                <a:cubicBezTo>
                  <a:pt x="2055" y="2840"/>
                  <a:pt x="2055" y="2881"/>
                  <a:pt x="2080" y="2906"/>
                </a:cubicBezTo>
                <a:lnTo>
                  <a:pt x="2960" y="3786"/>
                </a:lnTo>
                <a:cubicBezTo>
                  <a:pt x="2996" y="3822"/>
                  <a:pt x="3016" y="3870"/>
                  <a:pt x="3016" y="3922"/>
                </a:cubicBezTo>
                <a:cubicBezTo>
                  <a:pt x="3016" y="3974"/>
                  <a:pt x="2996" y="4022"/>
                  <a:pt x="2960" y="4059"/>
                </a:cubicBezTo>
                <a:lnTo>
                  <a:pt x="2405" y="4613"/>
                </a:lnTo>
                <a:cubicBezTo>
                  <a:pt x="2330" y="4688"/>
                  <a:pt x="2207" y="4688"/>
                  <a:pt x="2132" y="4613"/>
                </a:cubicBezTo>
                <a:lnTo>
                  <a:pt x="2096" y="4576"/>
                </a:lnTo>
                <a:cubicBezTo>
                  <a:pt x="2059" y="4540"/>
                  <a:pt x="2039" y="4492"/>
                  <a:pt x="2039" y="4440"/>
                </a:cubicBezTo>
                <a:cubicBezTo>
                  <a:pt x="2039" y="4388"/>
                  <a:pt x="2059" y="4340"/>
                  <a:pt x="2096" y="4304"/>
                </a:cubicBezTo>
                <a:lnTo>
                  <a:pt x="2432" y="3968"/>
                </a:lnTo>
                <a:cubicBezTo>
                  <a:pt x="2444" y="3956"/>
                  <a:pt x="2451" y="3939"/>
                  <a:pt x="2451" y="3922"/>
                </a:cubicBezTo>
                <a:cubicBezTo>
                  <a:pt x="2451" y="3905"/>
                  <a:pt x="2444" y="3888"/>
                  <a:pt x="2432" y="3876"/>
                </a:cubicBezTo>
                <a:lnTo>
                  <a:pt x="1771" y="3216"/>
                </a:lnTo>
                <a:cubicBezTo>
                  <a:pt x="1758" y="3203"/>
                  <a:pt x="1742" y="3197"/>
                  <a:pt x="1725" y="3197"/>
                </a:cubicBezTo>
                <a:cubicBezTo>
                  <a:pt x="1709" y="3197"/>
                  <a:pt x="1692" y="3203"/>
                  <a:pt x="1680" y="3216"/>
                </a:cubicBezTo>
                <a:lnTo>
                  <a:pt x="546" y="4349"/>
                </a:lnTo>
                <a:cubicBezTo>
                  <a:pt x="474" y="4421"/>
                  <a:pt x="346" y="4421"/>
                  <a:pt x="273" y="4349"/>
                </a:cubicBezTo>
                <a:lnTo>
                  <a:pt x="216" y="4291"/>
                </a:lnTo>
                <a:cubicBezTo>
                  <a:pt x="141" y="4216"/>
                  <a:pt x="141" y="4094"/>
                  <a:pt x="216" y="4019"/>
                </a:cubicBezTo>
                <a:lnTo>
                  <a:pt x="2709" y="1525"/>
                </a:lnTo>
                <a:cubicBezTo>
                  <a:pt x="2735" y="1500"/>
                  <a:pt x="2735" y="1459"/>
                  <a:pt x="2709" y="1434"/>
                </a:cubicBezTo>
                <a:lnTo>
                  <a:pt x="2316" y="1041"/>
                </a:lnTo>
                <a:cubicBezTo>
                  <a:pt x="2291" y="1015"/>
                  <a:pt x="2250" y="1015"/>
                  <a:pt x="2225" y="1041"/>
                </a:cubicBezTo>
                <a:lnTo>
                  <a:pt x="1889" y="1377"/>
                </a:lnTo>
                <a:cubicBezTo>
                  <a:pt x="1814" y="1452"/>
                  <a:pt x="1692" y="1452"/>
                  <a:pt x="1616" y="1377"/>
                </a:cubicBezTo>
                <a:lnTo>
                  <a:pt x="1580" y="1340"/>
                </a:lnTo>
                <a:cubicBezTo>
                  <a:pt x="1505" y="1265"/>
                  <a:pt x="1505" y="1142"/>
                  <a:pt x="1580" y="1067"/>
                </a:cubicBezTo>
                <a:lnTo>
                  <a:pt x="2130" y="508"/>
                </a:lnTo>
                <a:cubicBezTo>
                  <a:pt x="2205" y="433"/>
                  <a:pt x="2327" y="433"/>
                  <a:pt x="2403" y="508"/>
                </a:cubicBezTo>
                <a:lnTo>
                  <a:pt x="3258" y="1364"/>
                </a:lnTo>
                <a:cubicBezTo>
                  <a:pt x="3272" y="1378"/>
                  <a:pt x="3284" y="1394"/>
                  <a:pt x="3294" y="1412"/>
                </a:cubicBezTo>
                <a:cubicBezTo>
                  <a:pt x="3309" y="1441"/>
                  <a:pt x="3317" y="1471"/>
                  <a:pt x="3317" y="1504"/>
                </a:cubicBezTo>
                <a:lnTo>
                  <a:pt x="3317" y="2384"/>
                </a:lnTo>
                <a:cubicBezTo>
                  <a:pt x="3317" y="2420"/>
                  <a:pt x="3346" y="2449"/>
                  <a:pt x="3381" y="2449"/>
                </a:cubicBezTo>
                <a:lnTo>
                  <a:pt x="4201" y="2449"/>
                </a:lnTo>
                <a:cubicBezTo>
                  <a:pt x="4307" y="2449"/>
                  <a:pt x="4394" y="2535"/>
                  <a:pt x="4394" y="2642"/>
                </a:cubicBezTo>
                <a:lnTo>
                  <a:pt x="4394" y="2693"/>
                </a:lnTo>
                <a:lnTo>
                  <a:pt x="4394" y="2693"/>
                </a:lnTo>
                <a:close/>
                <a:moveTo>
                  <a:pt x="4201" y="2319"/>
                </a:moveTo>
                <a:lnTo>
                  <a:pt x="4201" y="2319"/>
                </a:lnTo>
                <a:lnTo>
                  <a:pt x="3446" y="2319"/>
                </a:lnTo>
                <a:lnTo>
                  <a:pt x="3446" y="1504"/>
                </a:lnTo>
                <a:cubicBezTo>
                  <a:pt x="3446" y="1450"/>
                  <a:pt x="3433" y="1397"/>
                  <a:pt x="3408" y="1352"/>
                </a:cubicBezTo>
                <a:cubicBezTo>
                  <a:pt x="3393" y="1322"/>
                  <a:pt x="3373" y="1296"/>
                  <a:pt x="3350" y="1273"/>
                </a:cubicBezTo>
                <a:lnTo>
                  <a:pt x="2494" y="417"/>
                </a:lnTo>
                <a:cubicBezTo>
                  <a:pt x="2368" y="291"/>
                  <a:pt x="2164" y="291"/>
                  <a:pt x="2038" y="417"/>
                </a:cubicBezTo>
                <a:lnTo>
                  <a:pt x="1488" y="976"/>
                </a:lnTo>
                <a:cubicBezTo>
                  <a:pt x="1363" y="1101"/>
                  <a:pt x="1363" y="1306"/>
                  <a:pt x="1488" y="1431"/>
                </a:cubicBezTo>
                <a:lnTo>
                  <a:pt x="1525" y="1468"/>
                </a:lnTo>
                <a:cubicBezTo>
                  <a:pt x="1651" y="1593"/>
                  <a:pt x="1855" y="1593"/>
                  <a:pt x="1981" y="1468"/>
                </a:cubicBezTo>
                <a:lnTo>
                  <a:pt x="2271" y="1178"/>
                </a:lnTo>
                <a:lnTo>
                  <a:pt x="2572" y="1479"/>
                </a:lnTo>
                <a:lnTo>
                  <a:pt x="125" y="3927"/>
                </a:lnTo>
                <a:cubicBezTo>
                  <a:pt x="0" y="4053"/>
                  <a:pt x="0" y="4257"/>
                  <a:pt x="125" y="4383"/>
                </a:cubicBezTo>
                <a:lnTo>
                  <a:pt x="182" y="4440"/>
                </a:lnTo>
                <a:cubicBezTo>
                  <a:pt x="243" y="4501"/>
                  <a:pt x="324" y="4534"/>
                  <a:pt x="410" y="4534"/>
                </a:cubicBezTo>
                <a:cubicBezTo>
                  <a:pt x="496" y="4534"/>
                  <a:pt x="577" y="4501"/>
                  <a:pt x="638" y="4440"/>
                </a:cubicBezTo>
                <a:lnTo>
                  <a:pt x="1725" y="3353"/>
                </a:lnTo>
                <a:lnTo>
                  <a:pt x="2295" y="3922"/>
                </a:lnTo>
                <a:lnTo>
                  <a:pt x="2004" y="4212"/>
                </a:lnTo>
                <a:cubicBezTo>
                  <a:pt x="1944" y="4273"/>
                  <a:pt x="1910" y="4354"/>
                  <a:pt x="1910" y="4440"/>
                </a:cubicBezTo>
                <a:cubicBezTo>
                  <a:pt x="1910" y="4526"/>
                  <a:pt x="1944" y="4607"/>
                  <a:pt x="2004" y="4668"/>
                </a:cubicBezTo>
                <a:lnTo>
                  <a:pt x="2041" y="4704"/>
                </a:lnTo>
                <a:cubicBezTo>
                  <a:pt x="2104" y="4767"/>
                  <a:pt x="2186" y="4799"/>
                  <a:pt x="2269" y="4799"/>
                </a:cubicBezTo>
                <a:cubicBezTo>
                  <a:pt x="2351" y="4799"/>
                  <a:pt x="2434" y="4767"/>
                  <a:pt x="2496" y="4704"/>
                </a:cubicBezTo>
                <a:lnTo>
                  <a:pt x="3051" y="4150"/>
                </a:lnTo>
                <a:cubicBezTo>
                  <a:pt x="3177" y="4024"/>
                  <a:pt x="3177" y="3820"/>
                  <a:pt x="3051" y="3694"/>
                </a:cubicBezTo>
                <a:lnTo>
                  <a:pt x="2217" y="2861"/>
                </a:lnTo>
                <a:lnTo>
                  <a:pt x="2750" y="2328"/>
                </a:lnTo>
                <a:lnTo>
                  <a:pt x="2750" y="2693"/>
                </a:lnTo>
                <a:cubicBezTo>
                  <a:pt x="2750" y="2871"/>
                  <a:pt x="2895" y="3015"/>
                  <a:pt x="3072" y="3015"/>
                </a:cubicBezTo>
                <a:lnTo>
                  <a:pt x="4201" y="3015"/>
                </a:lnTo>
                <a:cubicBezTo>
                  <a:pt x="4379" y="3015"/>
                  <a:pt x="4523" y="2871"/>
                  <a:pt x="4523" y="2693"/>
                </a:cubicBezTo>
                <a:lnTo>
                  <a:pt x="4523" y="2642"/>
                </a:lnTo>
                <a:cubicBezTo>
                  <a:pt x="4523" y="2464"/>
                  <a:pt x="4379" y="2319"/>
                  <a:pt x="4201" y="231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0" name="Picture 9">
            <a:extLst>
              <a:ext uri="{FF2B5EF4-FFF2-40B4-BE49-F238E27FC236}">
                <a16:creationId xmlns:a16="http://schemas.microsoft.com/office/drawing/2014/main" id="{08AF7B5F-750B-4072-BC29-833D93B8538A}"/>
              </a:ext>
            </a:extLst>
          </p:cNvPr>
          <p:cNvPicPr>
            <a:picLocks noChangeAspect="1"/>
          </p:cNvPicPr>
          <p:nvPr/>
        </p:nvPicPr>
        <p:blipFill>
          <a:blip r:embed="rId21"/>
          <a:stretch>
            <a:fillRect/>
          </a:stretch>
        </p:blipFill>
        <p:spPr>
          <a:xfrm>
            <a:off x="2745021" y="1067315"/>
            <a:ext cx="274320" cy="230494"/>
          </a:xfrm>
          <a:prstGeom prst="rect">
            <a:avLst/>
          </a:prstGeom>
        </p:spPr>
      </p:pic>
      <p:pic>
        <p:nvPicPr>
          <p:cNvPr id="11" name="Picture 10">
            <a:extLst>
              <a:ext uri="{FF2B5EF4-FFF2-40B4-BE49-F238E27FC236}">
                <a16:creationId xmlns:a16="http://schemas.microsoft.com/office/drawing/2014/main" id="{14820740-F1FC-491A-A785-B9E8EC9AB41F}"/>
              </a:ext>
            </a:extLst>
          </p:cNvPr>
          <p:cNvPicPr>
            <a:picLocks noChangeAspect="1"/>
          </p:cNvPicPr>
          <p:nvPr/>
        </p:nvPicPr>
        <p:blipFill>
          <a:blip r:embed="rId22"/>
          <a:stretch>
            <a:fillRect/>
          </a:stretch>
        </p:blipFill>
        <p:spPr>
          <a:xfrm>
            <a:off x="3144072" y="1569713"/>
            <a:ext cx="139148" cy="330181"/>
          </a:xfrm>
          <a:prstGeom prst="rect">
            <a:avLst/>
          </a:prstGeom>
        </p:spPr>
      </p:pic>
      <p:sp>
        <p:nvSpPr>
          <p:cNvPr id="13" name="Freeform 17">
            <a:extLst>
              <a:ext uri="{FF2B5EF4-FFF2-40B4-BE49-F238E27FC236}">
                <a16:creationId xmlns:a16="http://schemas.microsoft.com/office/drawing/2014/main" id="{BC84842A-7045-4893-AEDD-E4805264D336}"/>
              </a:ext>
            </a:extLst>
          </p:cNvPr>
          <p:cNvSpPr>
            <a:spLocks noChangeAspect="1" noEditPoints="1"/>
          </p:cNvSpPr>
          <p:nvPr>
            <p:custDataLst>
              <p:tags r:id="rId7"/>
            </p:custDataLst>
          </p:nvPr>
        </p:nvSpPr>
        <p:spPr bwMode="auto">
          <a:xfrm>
            <a:off x="3278097" y="3250059"/>
            <a:ext cx="237744" cy="307293"/>
          </a:xfrm>
          <a:custGeom>
            <a:avLst/>
            <a:gdLst>
              <a:gd name="T0" fmla="*/ 2530 w 3704"/>
              <a:gd name="T1" fmla="*/ 2152 h 4799"/>
              <a:gd name="T2" fmla="*/ 3332 w 3704"/>
              <a:gd name="T3" fmla="*/ 2280 h 4799"/>
              <a:gd name="T4" fmla="*/ 2466 w 3704"/>
              <a:gd name="T5" fmla="*/ 2216 h 4799"/>
              <a:gd name="T6" fmla="*/ 2530 w 3704"/>
              <a:gd name="T7" fmla="*/ 1754 h 4799"/>
              <a:gd name="T8" fmla="*/ 3332 w 3704"/>
              <a:gd name="T9" fmla="*/ 1883 h 4799"/>
              <a:gd name="T10" fmla="*/ 2466 w 3704"/>
              <a:gd name="T11" fmla="*/ 1819 h 4799"/>
              <a:gd name="T12" fmla="*/ 2530 w 3704"/>
              <a:gd name="T13" fmla="*/ 1357 h 4799"/>
              <a:gd name="T14" fmla="*/ 3332 w 3704"/>
              <a:gd name="T15" fmla="*/ 1486 h 4799"/>
              <a:gd name="T16" fmla="*/ 2466 w 3704"/>
              <a:gd name="T17" fmla="*/ 1422 h 4799"/>
              <a:gd name="T18" fmla="*/ 2530 w 3704"/>
              <a:gd name="T19" fmla="*/ 960 h 4799"/>
              <a:gd name="T20" fmla="*/ 3332 w 3704"/>
              <a:gd name="T21" fmla="*/ 1089 h 4799"/>
              <a:gd name="T22" fmla="*/ 2466 w 3704"/>
              <a:gd name="T23" fmla="*/ 1025 h 4799"/>
              <a:gd name="T24" fmla="*/ 2530 w 3704"/>
              <a:gd name="T25" fmla="*/ 563 h 4799"/>
              <a:gd name="T26" fmla="*/ 3332 w 3704"/>
              <a:gd name="T27" fmla="*/ 692 h 4799"/>
              <a:gd name="T28" fmla="*/ 2466 w 3704"/>
              <a:gd name="T29" fmla="*/ 628 h 4799"/>
              <a:gd name="T30" fmla="*/ 2196 w 3704"/>
              <a:gd name="T31" fmla="*/ 4210 h 4799"/>
              <a:gd name="T32" fmla="*/ 413 w 3704"/>
              <a:gd name="T33" fmla="*/ 4081 h 4799"/>
              <a:gd name="T34" fmla="*/ 2261 w 3704"/>
              <a:gd name="T35" fmla="*/ 4145 h 4799"/>
              <a:gd name="T36" fmla="*/ 2196 w 3704"/>
              <a:gd name="T37" fmla="*/ 3812 h 4799"/>
              <a:gd name="T38" fmla="*/ 413 w 3704"/>
              <a:gd name="T39" fmla="*/ 3684 h 4799"/>
              <a:gd name="T40" fmla="*/ 2261 w 3704"/>
              <a:gd name="T41" fmla="*/ 3748 h 4799"/>
              <a:gd name="T42" fmla="*/ 2196 w 3704"/>
              <a:gd name="T43" fmla="*/ 3415 h 4799"/>
              <a:gd name="T44" fmla="*/ 413 w 3704"/>
              <a:gd name="T45" fmla="*/ 3287 h 4799"/>
              <a:gd name="T46" fmla="*/ 2261 w 3704"/>
              <a:gd name="T47" fmla="*/ 3351 h 4799"/>
              <a:gd name="T48" fmla="*/ 2196 w 3704"/>
              <a:gd name="T49" fmla="*/ 3018 h 4799"/>
              <a:gd name="T50" fmla="*/ 413 w 3704"/>
              <a:gd name="T51" fmla="*/ 2890 h 4799"/>
              <a:gd name="T52" fmla="*/ 2261 w 3704"/>
              <a:gd name="T53" fmla="*/ 2954 h 4799"/>
              <a:gd name="T54" fmla="*/ 2196 w 3704"/>
              <a:gd name="T55" fmla="*/ 2621 h 4799"/>
              <a:gd name="T56" fmla="*/ 413 w 3704"/>
              <a:gd name="T57" fmla="*/ 2493 h 4799"/>
              <a:gd name="T58" fmla="*/ 2261 w 3704"/>
              <a:gd name="T59" fmla="*/ 2557 h 4799"/>
              <a:gd name="T60" fmla="*/ 3095 w 3704"/>
              <a:gd name="T61" fmla="*/ 4228 h 4799"/>
              <a:gd name="T62" fmla="*/ 2599 w 3704"/>
              <a:gd name="T63" fmla="*/ 2835 h 4799"/>
              <a:gd name="T64" fmla="*/ 3275 w 3704"/>
              <a:gd name="T65" fmla="*/ 2835 h 4799"/>
              <a:gd name="T66" fmla="*/ 3095 w 3704"/>
              <a:gd name="T67" fmla="*/ 2526 h 4799"/>
              <a:gd name="T68" fmla="*/ 2470 w 3704"/>
              <a:gd name="T69" fmla="*/ 2835 h 4799"/>
              <a:gd name="T70" fmla="*/ 3095 w 3704"/>
              <a:gd name="T71" fmla="*/ 4357 h 4799"/>
              <a:gd name="T72" fmla="*/ 3095 w 3704"/>
              <a:gd name="T73" fmla="*/ 2526 h 4799"/>
              <a:gd name="T74" fmla="*/ 2142 w 3704"/>
              <a:gd name="T75" fmla="*/ 1923 h 4799"/>
              <a:gd name="T76" fmla="*/ 451 w 3704"/>
              <a:gd name="T77" fmla="*/ 1923 h 4799"/>
              <a:gd name="T78" fmla="*/ 1962 w 3704"/>
              <a:gd name="T79" fmla="*/ 683 h 4799"/>
              <a:gd name="T80" fmla="*/ 2142 w 3704"/>
              <a:gd name="T81" fmla="*/ 1923 h 4799"/>
              <a:gd name="T82" fmla="*/ 631 w 3704"/>
              <a:gd name="T83" fmla="*/ 554 h 4799"/>
              <a:gd name="T84" fmla="*/ 631 w 3704"/>
              <a:gd name="T85" fmla="*/ 2232 h 4799"/>
              <a:gd name="T86" fmla="*/ 2270 w 3704"/>
              <a:gd name="T87" fmla="*/ 863 h 4799"/>
              <a:gd name="T88" fmla="*/ 3576 w 3704"/>
              <a:gd name="T89" fmla="*/ 4490 h 4799"/>
              <a:gd name="T90" fmla="*/ 308 w 3704"/>
              <a:gd name="T91" fmla="*/ 4670 h 4799"/>
              <a:gd name="T92" fmla="*/ 308 w 3704"/>
              <a:gd name="T93" fmla="*/ 127 h 4799"/>
              <a:gd name="T94" fmla="*/ 3576 w 3704"/>
              <a:gd name="T95" fmla="*/ 4490 h 4799"/>
              <a:gd name="T96" fmla="*/ 3396 w 3704"/>
              <a:gd name="T97" fmla="*/ 0 h 4799"/>
              <a:gd name="T98" fmla="*/ 0 w 3704"/>
              <a:gd name="T99" fmla="*/ 4490 h 4799"/>
              <a:gd name="T100" fmla="*/ 3704 w 3704"/>
              <a:gd name="T101" fmla="*/ 449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04" h="4799">
                <a:moveTo>
                  <a:pt x="2466" y="2216"/>
                </a:moveTo>
                <a:lnTo>
                  <a:pt x="2466" y="2216"/>
                </a:lnTo>
                <a:cubicBezTo>
                  <a:pt x="2466" y="2180"/>
                  <a:pt x="2495" y="2152"/>
                  <a:pt x="2530" y="2152"/>
                </a:cubicBezTo>
                <a:lnTo>
                  <a:pt x="3332" y="2152"/>
                </a:lnTo>
                <a:cubicBezTo>
                  <a:pt x="3367" y="2152"/>
                  <a:pt x="3396" y="2180"/>
                  <a:pt x="3396" y="2216"/>
                </a:cubicBezTo>
                <a:cubicBezTo>
                  <a:pt x="3396" y="2251"/>
                  <a:pt x="3367" y="2280"/>
                  <a:pt x="3332" y="2280"/>
                </a:cubicBezTo>
                <a:lnTo>
                  <a:pt x="2530" y="2280"/>
                </a:lnTo>
                <a:cubicBezTo>
                  <a:pt x="2495" y="2280"/>
                  <a:pt x="2466" y="2251"/>
                  <a:pt x="2466" y="2216"/>
                </a:cubicBezTo>
                <a:lnTo>
                  <a:pt x="2466" y="2216"/>
                </a:lnTo>
                <a:close/>
                <a:moveTo>
                  <a:pt x="2466" y="1819"/>
                </a:moveTo>
                <a:lnTo>
                  <a:pt x="2466" y="1819"/>
                </a:lnTo>
                <a:cubicBezTo>
                  <a:pt x="2466" y="1783"/>
                  <a:pt x="2495" y="1754"/>
                  <a:pt x="2530" y="1754"/>
                </a:cubicBezTo>
                <a:lnTo>
                  <a:pt x="3332" y="1754"/>
                </a:lnTo>
                <a:cubicBezTo>
                  <a:pt x="3367" y="1754"/>
                  <a:pt x="3396" y="1783"/>
                  <a:pt x="3396" y="1819"/>
                </a:cubicBezTo>
                <a:cubicBezTo>
                  <a:pt x="3396" y="1854"/>
                  <a:pt x="3367" y="1883"/>
                  <a:pt x="3332" y="1883"/>
                </a:cubicBezTo>
                <a:lnTo>
                  <a:pt x="2530" y="1883"/>
                </a:lnTo>
                <a:cubicBezTo>
                  <a:pt x="2495" y="1883"/>
                  <a:pt x="2466" y="1854"/>
                  <a:pt x="2466" y="1819"/>
                </a:cubicBezTo>
                <a:lnTo>
                  <a:pt x="2466" y="1819"/>
                </a:lnTo>
                <a:close/>
                <a:moveTo>
                  <a:pt x="2466" y="1422"/>
                </a:moveTo>
                <a:lnTo>
                  <a:pt x="2466" y="1422"/>
                </a:lnTo>
                <a:cubicBezTo>
                  <a:pt x="2466" y="1386"/>
                  <a:pt x="2495" y="1357"/>
                  <a:pt x="2530" y="1357"/>
                </a:cubicBezTo>
                <a:lnTo>
                  <a:pt x="3332" y="1357"/>
                </a:lnTo>
                <a:cubicBezTo>
                  <a:pt x="3367" y="1357"/>
                  <a:pt x="3396" y="1386"/>
                  <a:pt x="3396" y="1422"/>
                </a:cubicBezTo>
                <a:cubicBezTo>
                  <a:pt x="3396" y="1457"/>
                  <a:pt x="3367" y="1486"/>
                  <a:pt x="3332" y="1486"/>
                </a:cubicBezTo>
                <a:lnTo>
                  <a:pt x="2530" y="1486"/>
                </a:lnTo>
                <a:cubicBezTo>
                  <a:pt x="2495" y="1486"/>
                  <a:pt x="2466" y="1457"/>
                  <a:pt x="2466" y="1422"/>
                </a:cubicBezTo>
                <a:lnTo>
                  <a:pt x="2466" y="1422"/>
                </a:lnTo>
                <a:close/>
                <a:moveTo>
                  <a:pt x="2466" y="1025"/>
                </a:moveTo>
                <a:lnTo>
                  <a:pt x="2466" y="1025"/>
                </a:lnTo>
                <a:cubicBezTo>
                  <a:pt x="2466" y="989"/>
                  <a:pt x="2495" y="960"/>
                  <a:pt x="2530" y="960"/>
                </a:cubicBezTo>
                <a:lnTo>
                  <a:pt x="3332" y="960"/>
                </a:lnTo>
                <a:cubicBezTo>
                  <a:pt x="3367" y="960"/>
                  <a:pt x="3396" y="989"/>
                  <a:pt x="3396" y="1025"/>
                </a:cubicBezTo>
                <a:cubicBezTo>
                  <a:pt x="3396" y="1060"/>
                  <a:pt x="3367" y="1089"/>
                  <a:pt x="3332" y="1089"/>
                </a:cubicBezTo>
                <a:lnTo>
                  <a:pt x="2530" y="1089"/>
                </a:lnTo>
                <a:cubicBezTo>
                  <a:pt x="2495" y="1089"/>
                  <a:pt x="2466" y="1060"/>
                  <a:pt x="2466" y="1025"/>
                </a:cubicBezTo>
                <a:lnTo>
                  <a:pt x="2466" y="1025"/>
                </a:lnTo>
                <a:close/>
                <a:moveTo>
                  <a:pt x="2466" y="628"/>
                </a:moveTo>
                <a:lnTo>
                  <a:pt x="2466" y="628"/>
                </a:lnTo>
                <a:cubicBezTo>
                  <a:pt x="2466" y="592"/>
                  <a:pt x="2495" y="563"/>
                  <a:pt x="2530" y="563"/>
                </a:cubicBezTo>
                <a:lnTo>
                  <a:pt x="3332" y="563"/>
                </a:lnTo>
                <a:cubicBezTo>
                  <a:pt x="3367" y="563"/>
                  <a:pt x="3396" y="592"/>
                  <a:pt x="3396" y="628"/>
                </a:cubicBezTo>
                <a:cubicBezTo>
                  <a:pt x="3396" y="663"/>
                  <a:pt x="3367" y="692"/>
                  <a:pt x="3332" y="692"/>
                </a:cubicBezTo>
                <a:lnTo>
                  <a:pt x="2530" y="692"/>
                </a:lnTo>
                <a:cubicBezTo>
                  <a:pt x="2495" y="692"/>
                  <a:pt x="2466" y="663"/>
                  <a:pt x="2466" y="628"/>
                </a:cubicBezTo>
                <a:lnTo>
                  <a:pt x="2466" y="628"/>
                </a:lnTo>
                <a:close/>
                <a:moveTo>
                  <a:pt x="2261" y="4145"/>
                </a:moveTo>
                <a:lnTo>
                  <a:pt x="2261" y="4145"/>
                </a:lnTo>
                <a:cubicBezTo>
                  <a:pt x="2261" y="4181"/>
                  <a:pt x="2232" y="4210"/>
                  <a:pt x="2196" y="4210"/>
                </a:cubicBezTo>
                <a:lnTo>
                  <a:pt x="413" y="4210"/>
                </a:lnTo>
                <a:cubicBezTo>
                  <a:pt x="377" y="4210"/>
                  <a:pt x="348" y="4181"/>
                  <a:pt x="348" y="4145"/>
                </a:cubicBezTo>
                <a:cubicBezTo>
                  <a:pt x="348" y="4110"/>
                  <a:pt x="377" y="4081"/>
                  <a:pt x="413" y="4081"/>
                </a:cubicBezTo>
                <a:lnTo>
                  <a:pt x="2196" y="4081"/>
                </a:lnTo>
                <a:cubicBezTo>
                  <a:pt x="2232" y="4081"/>
                  <a:pt x="2261" y="4110"/>
                  <a:pt x="2261" y="4145"/>
                </a:cubicBezTo>
                <a:lnTo>
                  <a:pt x="2261" y="4145"/>
                </a:lnTo>
                <a:close/>
                <a:moveTo>
                  <a:pt x="2261" y="3748"/>
                </a:moveTo>
                <a:lnTo>
                  <a:pt x="2261" y="3748"/>
                </a:lnTo>
                <a:cubicBezTo>
                  <a:pt x="2261" y="3784"/>
                  <a:pt x="2232" y="3812"/>
                  <a:pt x="2196" y="3812"/>
                </a:cubicBezTo>
                <a:lnTo>
                  <a:pt x="413" y="3812"/>
                </a:lnTo>
                <a:cubicBezTo>
                  <a:pt x="377" y="3812"/>
                  <a:pt x="348" y="3784"/>
                  <a:pt x="348" y="3748"/>
                </a:cubicBezTo>
                <a:cubicBezTo>
                  <a:pt x="348" y="3713"/>
                  <a:pt x="377" y="3684"/>
                  <a:pt x="413" y="3684"/>
                </a:cubicBezTo>
                <a:lnTo>
                  <a:pt x="2196" y="3684"/>
                </a:lnTo>
                <a:cubicBezTo>
                  <a:pt x="2232" y="3684"/>
                  <a:pt x="2261" y="3713"/>
                  <a:pt x="2261" y="3748"/>
                </a:cubicBezTo>
                <a:lnTo>
                  <a:pt x="2261" y="3748"/>
                </a:lnTo>
                <a:close/>
                <a:moveTo>
                  <a:pt x="2261" y="3351"/>
                </a:moveTo>
                <a:lnTo>
                  <a:pt x="2261" y="3351"/>
                </a:lnTo>
                <a:cubicBezTo>
                  <a:pt x="2261" y="3387"/>
                  <a:pt x="2232" y="3415"/>
                  <a:pt x="2196" y="3415"/>
                </a:cubicBezTo>
                <a:lnTo>
                  <a:pt x="413" y="3415"/>
                </a:lnTo>
                <a:cubicBezTo>
                  <a:pt x="377" y="3415"/>
                  <a:pt x="348" y="3387"/>
                  <a:pt x="348" y="3351"/>
                </a:cubicBezTo>
                <a:cubicBezTo>
                  <a:pt x="348" y="3316"/>
                  <a:pt x="377" y="3287"/>
                  <a:pt x="413" y="3287"/>
                </a:cubicBezTo>
                <a:lnTo>
                  <a:pt x="2196" y="3287"/>
                </a:lnTo>
                <a:cubicBezTo>
                  <a:pt x="2232" y="3287"/>
                  <a:pt x="2261" y="3316"/>
                  <a:pt x="2261" y="3351"/>
                </a:cubicBezTo>
                <a:lnTo>
                  <a:pt x="2261" y="3351"/>
                </a:lnTo>
                <a:close/>
                <a:moveTo>
                  <a:pt x="2261" y="2954"/>
                </a:moveTo>
                <a:lnTo>
                  <a:pt x="2261" y="2954"/>
                </a:lnTo>
                <a:cubicBezTo>
                  <a:pt x="2261" y="2990"/>
                  <a:pt x="2232" y="3018"/>
                  <a:pt x="2196" y="3018"/>
                </a:cubicBezTo>
                <a:lnTo>
                  <a:pt x="413" y="3018"/>
                </a:lnTo>
                <a:cubicBezTo>
                  <a:pt x="377" y="3018"/>
                  <a:pt x="348" y="2990"/>
                  <a:pt x="348" y="2954"/>
                </a:cubicBezTo>
                <a:cubicBezTo>
                  <a:pt x="348" y="2918"/>
                  <a:pt x="377" y="2890"/>
                  <a:pt x="413" y="2890"/>
                </a:cubicBezTo>
                <a:lnTo>
                  <a:pt x="2196" y="2890"/>
                </a:lnTo>
                <a:cubicBezTo>
                  <a:pt x="2232" y="2890"/>
                  <a:pt x="2261" y="2918"/>
                  <a:pt x="2261" y="2954"/>
                </a:cubicBezTo>
                <a:lnTo>
                  <a:pt x="2261" y="2954"/>
                </a:lnTo>
                <a:close/>
                <a:moveTo>
                  <a:pt x="2261" y="2557"/>
                </a:moveTo>
                <a:lnTo>
                  <a:pt x="2261" y="2557"/>
                </a:lnTo>
                <a:cubicBezTo>
                  <a:pt x="2261" y="2593"/>
                  <a:pt x="2232" y="2621"/>
                  <a:pt x="2196" y="2621"/>
                </a:cubicBezTo>
                <a:lnTo>
                  <a:pt x="413" y="2621"/>
                </a:lnTo>
                <a:cubicBezTo>
                  <a:pt x="377" y="2621"/>
                  <a:pt x="348" y="2593"/>
                  <a:pt x="348" y="2557"/>
                </a:cubicBezTo>
                <a:cubicBezTo>
                  <a:pt x="348" y="2521"/>
                  <a:pt x="377" y="2493"/>
                  <a:pt x="413" y="2493"/>
                </a:cubicBezTo>
                <a:lnTo>
                  <a:pt x="2196" y="2493"/>
                </a:lnTo>
                <a:cubicBezTo>
                  <a:pt x="2232" y="2493"/>
                  <a:pt x="2261" y="2521"/>
                  <a:pt x="2261" y="2557"/>
                </a:cubicBezTo>
                <a:lnTo>
                  <a:pt x="2261" y="2557"/>
                </a:lnTo>
                <a:close/>
                <a:moveTo>
                  <a:pt x="3275" y="4048"/>
                </a:moveTo>
                <a:lnTo>
                  <a:pt x="3275" y="4048"/>
                </a:lnTo>
                <a:cubicBezTo>
                  <a:pt x="3275" y="4147"/>
                  <a:pt x="3194" y="4228"/>
                  <a:pt x="3095" y="4228"/>
                </a:cubicBezTo>
                <a:lnTo>
                  <a:pt x="2779" y="4228"/>
                </a:lnTo>
                <a:cubicBezTo>
                  <a:pt x="2680" y="4228"/>
                  <a:pt x="2599" y="4147"/>
                  <a:pt x="2599" y="4048"/>
                </a:cubicBezTo>
                <a:lnTo>
                  <a:pt x="2599" y="2835"/>
                </a:lnTo>
                <a:cubicBezTo>
                  <a:pt x="2599" y="2736"/>
                  <a:pt x="2680" y="2655"/>
                  <a:pt x="2779" y="2655"/>
                </a:cubicBezTo>
                <a:lnTo>
                  <a:pt x="3095" y="2655"/>
                </a:lnTo>
                <a:cubicBezTo>
                  <a:pt x="3194" y="2655"/>
                  <a:pt x="3275" y="2736"/>
                  <a:pt x="3275" y="2835"/>
                </a:cubicBezTo>
                <a:lnTo>
                  <a:pt x="3275" y="4048"/>
                </a:lnTo>
                <a:lnTo>
                  <a:pt x="3275" y="4048"/>
                </a:lnTo>
                <a:close/>
                <a:moveTo>
                  <a:pt x="3095" y="2526"/>
                </a:moveTo>
                <a:lnTo>
                  <a:pt x="3095" y="2526"/>
                </a:lnTo>
                <a:lnTo>
                  <a:pt x="2779" y="2526"/>
                </a:lnTo>
                <a:cubicBezTo>
                  <a:pt x="2609" y="2526"/>
                  <a:pt x="2470" y="2665"/>
                  <a:pt x="2470" y="2835"/>
                </a:cubicBezTo>
                <a:lnTo>
                  <a:pt x="2470" y="4048"/>
                </a:lnTo>
                <a:cubicBezTo>
                  <a:pt x="2470" y="4218"/>
                  <a:pt x="2609" y="4357"/>
                  <a:pt x="2779" y="4357"/>
                </a:cubicBezTo>
                <a:lnTo>
                  <a:pt x="3095" y="4357"/>
                </a:lnTo>
                <a:cubicBezTo>
                  <a:pt x="3265" y="4357"/>
                  <a:pt x="3404" y="4218"/>
                  <a:pt x="3404" y="4048"/>
                </a:cubicBezTo>
                <a:lnTo>
                  <a:pt x="3404" y="2835"/>
                </a:lnTo>
                <a:cubicBezTo>
                  <a:pt x="3404" y="2665"/>
                  <a:pt x="3265" y="2526"/>
                  <a:pt x="3095" y="2526"/>
                </a:cubicBezTo>
                <a:lnTo>
                  <a:pt x="3095" y="2526"/>
                </a:lnTo>
                <a:close/>
                <a:moveTo>
                  <a:pt x="2142" y="1923"/>
                </a:moveTo>
                <a:lnTo>
                  <a:pt x="2142" y="1923"/>
                </a:lnTo>
                <a:cubicBezTo>
                  <a:pt x="2142" y="2022"/>
                  <a:pt x="2061" y="2103"/>
                  <a:pt x="1962" y="2103"/>
                </a:cubicBezTo>
                <a:lnTo>
                  <a:pt x="631" y="2103"/>
                </a:lnTo>
                <a:cubicBezTo>
                  <a:pt x="532" y="2103"/>
                  <a:pt x="451" y="2022"/>
                  <a:pt x="451" y="1923"/>
                </a:cubicBezTo>
                <a:lnTo>
                  <a:pt x="451" y="863"/>
                </a:lnTo>
                <a:cubicBezTo>
                  <a:pt x="451" y="763"/>
                  <a:pt x="532" y="683"/>
                  <a:pt x="631" y="683"/>
                </a:cubicBezTo>
                <a:lnTo>
                  <a:pt x="1962" y="683"/>
                </a:lnTo>
                <a:cubicBezTo>
                  <a:pt x="2061" y="683"/>
                  <a:pt x="2142" y="763"/>
                  <a:pt x="2142" y="863"/>
                </a:cubicBezTo>
                <a:lnTo>
                  <a:pt x="2142" y="1923"/>
                </a:lnTo>
                <a:lnTo>
                  <a:pt x="2142" y="1923"/>
                </a:lnTo>
                <a:close/>
                <a:moveTo>
                  <a:pt x="1962" y="554"/>
                </a:moveTo>
                <a:lnTo>
                  <a:pt x="1962" y="554"/>
                </a:lnTo>
                <a:lnTo>
                  <a:pt x="631" y="554"/>
                </a:lnTo>
                <a:cubicBezTo>
                  <a:pt x="461" y="554"/>
                  <a:pt x="323" y="692"/>
                  <a:pt x="323" y="863"/>
                </a:cubicBezTo>
                <a:lnTo>
                  <a:pt x="323" y="1923"/>
                </a:lnTo>
                <a:cubicBezTo>
                  <a:pt x="323" y="2093"/>
                  <a:pt x="461" y="2232"/>
                  <a:pt x="631" y="2232"/>
                </a:cubicBezTo>
                <a:lnTo>
                  <a:pt x="1962" y="2232"/>
                </a:lnTo>
                <a:cubicBezTo>
                  <a:pt x="2132" y="2232"/>
                  <a:pt x="2270" y="2093"/>
                  <a:pt x="2270" y="1923"/>
                </a:cubicBezTo>
                <a:lnTo>
                  <a:pt x="2270" y="863"/>
                </a:lnTo>
                <a:cubicBezTo>
                  <a:pt x="2270" y="692"/>
                  <a:pt x="2132" y="554"/>
                  <a:pt x="1962" y="554"/>
                </a:cubicBezTo>
                <a:lnTo>
                  <a:pt x="1962" y="554"/>
                </a:lnTo>
                <a:close/>
                <a:moveTo>
                  <a:pt x="3576" y="4490"/>
                </a:moveTo>
                <a:lnTo>
                  <a:pt x="3576" y="4490"/>
                </a:lnTo>
                <a:cubicBezTo>
                  <a:pt x="3576" y="4589"/>
                  <a:pt x="3495" y="4670"/>
                  <a:pt x="3396" y="4670"/>
                </a:cubicBezTo>
                <a:lnTo>
                  <a:pt x="308" y="4670"/>
                </a:lnTo>
                <a:cubicBezTo>
                  <a:pt x="209" y="4670"/>
                  <a:pt x="128" y="4589"/>
                  <a:pt x="128" y="4490"/>
                </a:cubicBezTo>
                <a:lnTo>
                  <a:pt x="128" y="307"/>
                </a:lnTo>
                <a:cubicBezTo>
                  <a:pt x="128" y="208"/>
                  <a:pt x="209" y="127"/>
                  <a:pt x="308" y="127"/>
                </a:cubicBezTo>
                <a:lnTo>
                  <a:pt x="3396" y="127"/>
                </a:lnTo>
                <a:cubicBezTo>
                  <a:pt x="3495" y="127"/>
                  <a:pt x="3576" y="208"/>
                  <a:pt x="3576" y="307"/>
                </a:cubicBezTo>
                <a:lnTo>
                  <a:pt x="3576" y="4490"/>
                </a:lnTo>
                <a:lnTo>
                  <a:pt x="3576" y="4490"/>
                </a:lnTo>
                <a:close/>
                <a:moveTo>
                  <a:pt x="3396" y="0"/>
                </a:moveTo>
                <a:lnTo>
                  <a:pt x="3396" y="0"/>
                </a:lnTo>
                <a:lnTo>
                  <a:pt x="308" y="0"/>
                </a:lnTo>
                <a:cubicBezTo>
                  <a:pt x="138" y="0"/>
                  <a:pt x="0" y="137"/>
                  <a:pt x="0" y="307"/>
                </a:cubicBezTo>
                <a:lnTo>
                  <a:pt x="0" y="4490"/>
                </a:lnTo>
                <a:cubicBezTo>
                  <a:pt x="0" y="4660"/>
                  <a:pt x="138" y="4799"/>
                  <a:pt x="308" y="4799"/>
                </a:cubicBezTo>
                <a:lnTo>
                  <a:pt x="3396" y="4799"/>
                </a:lnTo>
                <a:cubicBezTo>
                  <a:pt x="3566" y="4799"/>
                  <a:pt x="3704" y="4660"/>
                  <a:pt x="3704" y="4490"/>
                </a:cubicBezTo>
                <a:lnTo>
                  <a:pt x="3704" y="307"/>
                </a:lnTo>
                <a:cubicBezTo>
                  <a:pt x="3704" y="137"/>
                  <a:pt x="3566" y="0"/>
                  <a:pt x="3396"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558548EB-0EC8-4AEE-81B1-6A3E5A82C6E4}"/>
              </a:ext>
            </a:extLst>
          </p:cNvPr>
          <p:cNvSpPr>
            <a:spLocks noChangeAspect="1" noEditPoints="1"/>
          </p:cNvSpPr>
          <p:nvPr>
            <p:custDataLst>
              <p:tags r:id="rId8"/>
            </p:custDataLst>
          </p:nvPr>
        </p:nvSpPr>
        <p:spPr bwMode="auto">
          <a:xfrm>
            <a:off x="3082409" y="3816177"/>
            <a:ext cx="292322" cy="272326"/>
          </a:xfrm>
          <a:custGeom>
            <a:avLst/>
            <a:gdLst>
              <a:gd name="T0" fmla="*/ 2307 w 5760"/>
              <a:gd name="T1" fmla="*/ 477 h 5366"/>
              <a:gd name="T2" fmla="*/ 2351 w 5760"/>
              <a:gd name="T3" fmla="*/ 498 h 5366"/>
              <a:gd name="T4" fmla="*/ 5624 w 5760"/>
              <a:gd name="T5" fmla="*/ 1193 h 5366"/>
              <a:gd name="T6" fmla="*/ 5667 w 5760"/>
              <a:gd name="T7" fmla="*/ 1170 h 5366"/>
              <a:gd name="T8" fmla="*/ 5716 w 5760"/>
              <a:gd name="T9" fmla="*/ 1177 h 5366"/>
              <a:gd name="T10" fmla="*/ 5751 w 5760"/>
              <a:gd name="T11" fmla="*/ 1214 h 5366"/>
              <a:gd name="T12" fmla="*/ 5758 w 5760"/>
              <a:gd name="T13" fmla="*/ 1262 h 5366"/>
              <a:gd name="T14" fmla="*/ 5736 w 5760"/>
              <a:gd name="T15" fmla="*/ 1306 h 5366"/>
              <a:gd name="T16" fmla="*/ 5165 w 5760"/>
              <a:gd name="T17" fmla="*/ 3161 h 5366"/>
              <a:gd name="T18" fmla="*/ 5187 w 5760"/>
              <a:gd name="T19" fmla="*/ 3205 h 5366"/>
              <a:gd name="T20" fmla="*/ 5182 w 5760"/>
              <a:gd name="T21" fmla="*/ 3254 h 5366"/>
              <a:gd name="T22" fmla="*/ 5149 w 5760"/>
              <a:gd name="T23" fmla="*/ 3289 h 5366"/>
              <a:gd name="T24" fmla="*/ 5109 w 5760"/>
              <a:gd name="T25" fmla="*/ 3301 h 5366"/>
              <a:gd name="T26" fmla="*/ 5071 w 5760"/>
              <a:gd name="T27" fmla="*/ 3291 h 5366"/>
              <a:gd name="T28" fmla="*/ 4379 w 5760"/>
              <a:gd name="T29" fmla="*/ 2640 h 5366"/>
              <a:gd name="T30" fmla="*/ 3327 w 5760"/>
              <a:gd name="T31" fmla="*/ 3671 h 5366"/>
              <a:gd name="T32" fmla="*/ 3287 w 5760"/>
              <a:gd name="T33" fmla="*/ 3682 h 5366"/>
              <a:gd name="T34" fmla="*/ 3247 w 5760"/>
              <a:gd name="T35" fmla="*/ 3669 h 5366"/>
              <a:gd name="T36" fmla="*/ 2552 w 5760"/>
              <a:gd name="T37" fmla="*/ 2954 h 5366"/>
              <a:gd name="T38" fmla="*/ 677 w 5760"/>
              <a:gd name="T39" fmla="*/ 4799 h 5366"/>
              <a:gd name="T40" fmla="*/ 637 w 5760"/>
              <a:gd name="T41" fmla="*/ 4809 h 5366"/>
              <a:gd name="T42" fmla="*/ 597 w 5760"/>
              <a:gd name="T43" fmla="*/ 4799 h 5366"/>
              <a:gd name="T44" fmla="*/ 566 w 5760"/>
              <a:gd name="T45" fmla="*/ 4764 h 5366"/>
              <a:gd name="T46" fmla="*/ 559 w 5760"/>
              <a:gd name="T47" fmla="*/ 4715 h 5366"/>
              <a:gd name="T48" fmla="*/ 581 w 5760"/>
              <a:gd name="T49" fmla="*/ 4671 h 5366"/>
              <a:gd name="T50" fmla="*/ 2515 w 5760"/>
              <a:gd name="T51" fmla="*/ 2769 h 5366"/>
              <a:gd name="T52" fmla="*/ 2555 w 5760"/>
              <a:gd name="T53" fmla="*/ 2758 h 5366"/>
              <a:gd name="T54" fmla="*/ 2595 w 5760"/>
              <a:gd name="T55" fmla="*/ 2771 h 5366"/>
              <a:gd name="T56" fmla="*/ 3288 w 5760"/>
              <a:gd name="T57" fmla="*/ 3486 h 5366"/>
              <a:gd name="T58" fmla="*/ 2295 w 5760"/>
              <a:gd name="T59" fmla="*/ 665 h 5366"/>
              <a:gd name="T60" fmla="*/ 915 w 5760"/>
              <a:gd name="T61" fmla="*/ 1934 h 5366"/>
              <a:gd name="T62" fmla="*/ 867 w 5760"/>
              <a:gd name="T63" fmla="*/ 1940 h 5366"/>
              <a:gd name="T64" fmla="*/ 824 w 5760"/>
              <a:gd name="T65" fmla="*/ 1915 h 5366"/>
              <a:gd name="T66" fmla="*/ 803 w 5760"/>
              <a:gd name="T67" fmla="*/ 1870 h 5366"/>
              <a:gd name="T68" fmla="*/ 812 w 5760"/>
              <a:gd name="T69" fmla="*/ 1823 h 5366"/>
              <a:gd name="T70" fmla="*/ 2241 w 5760"/>
              <a:gd name="T71" fmla="*/ 498 h 5366"/>
              <a:gd name="T72" fmla="*/ 2285 w 5760"/>
              <a:gd name="T73" fmla="*/ 477 h 5366"/>
              <a:gd name="T74" fmla="*/ 106 w 5760"/>
              <a:gd name="T75" fmla="*/ 4 h 5366"/>
              <a:gd name="T76" fmla="*/ 145 w 5760"/>
              <a:gd name="T77" fmla="*/ 34 h 5366"/>
              <a:gd name="T78" fmla="*/ 161 w 5760"/>
              <a:gd name="T79" fmla="*/ 81 h 5366"/>
              <a:gd name="T80" fmla="*/ 166 w 5760"/>
              <a:gd name="T81" fmla="*/ 5008 h 5366"/>
              <a:gd name="T82" fmla="*/ 202 w 5760"/>
              <a:gd name="T83" fmla="*/ 5097 h 5366"/>
              <a:gd name="T84" fmla="*/ 269 w 5760"/>
              <a:gd name="T85" fmla="*/ 5164 h 5366"/>
              <a:gd name="T86" fmla="*/ 358 w 5760"/>
              <a:gd name="T87" fmla="*/ 5200 h 5366"/>
              <a:gd name="T88" fmla="*/ 5299 w 5760"/>
              <a:gd name="T89" fmla="*/ 5205 h 5366"/>
              <a:gd name="T90" fmla="*/ 5346 w 5760"/>
              <a:gd name="T91" fmla="*/ 5221 h 5366"/>
              <a:gd name="T92" fmla="*/ 5376 w 5760"/>
              <a:gd name="T93" fmla="*/ 5260 h 5366"/>
              <a:gd name="T94" fmla="*/ 5376 w 5760"/>
              <a:gd name="T95" fmla="*/ 5312 h 5366"/>
              <a:gd name="T96" fmla="*/ 5346 w 5760"/>
              <a:gd name="T97" fmla="*/ 5350 h 5366"/>
              <a:gd name="T98" fmla="*/ 5299 w 5760"/>
              <a:gd name="T99" fmla="*/ 5366 h 5366"/>
              <a:gd name="T100" fmla="*/ 340 w 5760"/>
              <a:gd name="T101" fmla="*/ 5361 h 5366"/>
              <a:gd name="T102" fmla="*/ 220 w 5760"/>
              <a:gd name="T103" fmla="*/ 5321 h 5366"/>
              <a:gd name="T104" fmla="*/ 119 w 5760"/>
              <a:gd name="T105" fmla="*/ 5247 h 5366"/>
              <a:gd name="T106" fmla="*/ 45 w 5760"/>
              <a:gd name="T107" fmla="*/ 5146 h 5366"/>
              <a:gd name="T108" fmla="*/ 5 w 5760"/>
              <a:gd name="T109" fmla="*/ 5026 h 5366"/>
              <a:gd name="T110" fmla="*/ 0 w 5760"/>
              <a:gd name="T111" fmla="*/ 81 h 5366"/>
              <a:gd name="T112" fmla="*/ 16 w 5760"/>
              <a:gd name="T113" fmla="*/ 34 h 5366"/>
              <a:gd name="T114" fmla="*/ 54 w 5760"/>
              <a:gd name="T115" fmla="*/ 4 h 5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366">
                <a:moveTo>
                  <a:pt x="2285" y="477"/>
                </a:moveTo>
                <a:lnTo>
                  <a:pt x="2307" y="477"/>
                </a:lnTo>
                <a:lnTo>
                  <a:pt x="2330" y="484"/>
                </a:lnTo>
                <a:lnTo>
                  <a:pt x="2351" y="498"/>
                </a:lnTo>
                <a:lnTo>
                  <a:pt x="4378" y="2416"/>
                </a:lnTo>
                <a:lnTo>
                  <a:pt x="5624" y="1193"/>
                </a:lnTo>
                <a:lnTo>
                  <a:pt x="5645" y="1177"/>
                </a:lnTo>
                <a:lnTo>
                  <a:pt x="5667" y="1170"/>
                </a:lnTo>
                <a:lnTo>
                  <a:pt x="5692" y="1170"/>
                </a:lnTo>
                <a:lnTo>
                  <a:pt x="5716" y="1177"/>
                </a:lnTo>
                <a:lnTo>
                  <a:pt x="5737" y="1193"/>
                </a:lnTo>
                <a:lnTo>
                  <a:pt x="5751" y="1214"/>
                </a:lnTo>
                <a:lnTo>
                  <a:pt x="5760" y="1238"/>
                </a:lnTo>
                <a:lnTo>
                  <a:pt x="5758" y="1262"/>
                </a:lnTo>
                <a:lnTo>
                  <a:pt x="5751" y="1285"/>
                </a:lnTo>
                <a:lnTo>
                  <a:pt x="5736" y="1306"/>
                </a:lnTo>
                <a:lnTo>
                  <a:pt x="4495" y="2528"/>
                </a:lnTo>
                <a:lnTo>
                  <a:pt x="5165" y="3161"/>
                </a:lnTo>
                <a:lnTo>
                  <a:pt x="5181" y="3182"/>
                </a:lnTo>
                <a:lnTo>
                  <a:pt x="5187" y="3205"/>
                </a:lnTo>
                <a:lnTo>
                  <a:pt x="5189" y="3230"/>
                </a:lnTo>
                <a:lnTo>
                  <a:pt x="5182" y="3254"/>
                </a:lnTo>
                <a:lnTo>
                  <a:pt x="5167" y="3275"/>
                </a:lnTo>
                <a:lnTo>
                  <a:pt x="5149" y="3289"/>
                </a:lnTo>
                <a:lnTo>
                  <a:pt x="5130" y="3298"/>
                </a:lnTo>
                <a:lnTo>
                  <a:pt x="5109" y="3301"/>
                </a:lnTo>
                <a:lnTo>
                  <a:pt x="5090" y="3298"/>
                </a:lnTo>
                <a:lnTo>
                  <a:pt x="5071" y="3291"/>
                </a:lnTo>
                <a:lnTo>
                  <a:pt x="5053" y="3278"/>
                </a:lnTo>
                <a:lnTo>
                  <a:pt x="4379" y="2640"/>
                </a:lnTo>
                <a:lnTo>
                  <a:pt x="3344" y="3657"/>
                </a:lnTo>
                <a:lnTo>
                  <a:pt x="3327" y="3671"/>
                </a:lnTo>
                <a:lnTo>
                  <a:pt x="3308" y="3680"/>
                </a:lnTo>
                <a:lnTo>
                  <a:pt x="3287" y="3682"/>
                </a:lnTo>
                <a:lnTo>
                  <a:pt x="3266" y="3678"/>
                </a:lnTo>
                <a:lnTo>
                  <a:pt x="3247" y="3669"/>
                </a:lnTo>
                <a:lnTo>
                  <a:pt x="3229" y="3655"/>
                </a:lnTo>
                <a:lnTo>
                  <a:pt x="2552" y="2954"/>
                </a:lnTo>
                <a:lnTo>
                  <a:pt x="695" y="4787"/>
                </a:lnTo>
                <a:lnTo>
                  <a:pt x="677" y="4799"/>
                </a:lnTo>
                <a:lnTo>
                  <a:pt x="658" y="4806"/>
                </a:lnTo>
                <a:lnTo>
                  <a:pt x="637" y="4809"/>
                </a:lnTo>
                <a:lnTo>
                  <a:pt x="616" y="4806"/>
                </a:lnTo>
                <a:lnTo>
                  <a:pt x="597" y="4799"/>
                </a:lnTo>
                <a:lnTo>
                  <a:pt x="579" y="4785"/>
                </a:lnTo>
                <a:lnTo>
                  <a:pt x="566" y="4764"/>
                </a:lnTo>
                <a:lnTo>
                  <a:pt x="559" y="4739"/>
                </a:lnTo>
                <a:lnTo>
                  <a:pt x="559" y="4715"/>
                </a:lnTo>
                <a:lnTo>
                  <a:pt x="566" y="4692"/>
                </a:lnTo>
                <a:lnTo>
                  <a:pt x="581" y="4671"/>
                </a:lnTo>
                <a:lnTo>
                  <a:pt x="2498" y="2783"/>
                </a:lnTo>
                <a:lnTo>
                  <a:pt x="2515" y="2769"/>
                </a:lnTo>
                <a:lnTo>
                  <a:pt x="2534" y="2762"/>
                </a:lnTo>
                <a:lnTo>
                  <a:pt x="2555" y="2758"/>
                </a:lnTo>
                <a:lnTo>
                  <a:pt x="2576" y="2762"/>
                </a:lnTo>
                <a:lnTo>
                  <a:pt x="2595" y="2771"/>
                </a:lnTo>
                <a:lnTo>
                  <a:pt x="2611" y="2783"/>
                </a:lnTo>
                <a:lnTo>
                  <a:pt x="3288" y="3486"/>
                </a:lnTo>
                <a:lnTo>
                  <a:pt x="4262" y="2530"/>
                </a:lnTo>
                <a:lnTo>
                  <a:pt x="2295" y="665"/>
                </a:lnTo>
                <a:lnTo>
                  <a:pt x="937" y="1920"/>
                </a:lnTo>
                <a:lnTo>
                  <a:pt x="915" y="1934"/>
                </a:lnTo>
                <a:lnTo>
                  <a:pt x="892" y="1941"/>
                </a:lnTo>
                <a:lnTo>
                  <a:pt x="867" y="1940"/>
                </a:lnTo>
                <a:lnTo>
                  <a:pt x="843" y="1931"/>
                </a:lnTo>
                <a:lnTo>
                  <a:pt x="824" y="1915"/>
                </a:lnTo>
                <a:lnTo>
                  <a:pt x="808" y="1894"/>
                </a:lnTo>
                <a:lnTo>
                  <a:pt x="803" y="1870"/>
                </a:lnTo>
                <a:lnTo>
                  <a:pt x="803" y="1845"/>
                </a:lnTo>
                <a:lnTo>
                  <a:pt x="812" y="1823"/>
                </a:lnTo>
                <a:lnTo>
                  <a:pt x="827" y="1802"/>
                </a:lnTo>
                <a:lnTo>
                  <a:pt x="2241" y="498"/>
                </a:lnTo>
                <a:lnTo>
                  <a:pt x="2262" y="484"/>
                </a:lnTo>
                <a:lnTo>
                  <a:pt x="2285" y="477"/>
                </a:lnTo>
                <a:close/>
                <a:moveTo>
                  <a:pt x="80" y="0"/>
                </a:moveTo>
                <a:lnTo>
                  <a:pt x="106" y="4"/>
                </a:lnTo>
                <a:lnTo>
                  <a:pt x="127" y="16"/>
                </a:lnTo>
                <a:lnTo>
                  <a:pt x="145" y="34"/>
                </a:lnTo>
                <a:lnTo>
                  <a:pt x="157" y="55"/>
                </a:lnTo>
                <a:lnTo>
                  <a:pt x="161" y="81"/>
                </a:lnTo>
                <a:lnTo>
                  <a:pt x="161" y="4959"/>
                </a:lnTo>
                <a:lnTo>
                  <a:pt x="166" y="5008"/>
                </a:lnTo>
                <a:lnTo>
                  <a:pt x="180" y="5055"/>
                </a:lnTo>
                <a:lnTo>
                  <a:pt x="202" y="5097"/>
                </a:lnTo>
                <a:lnTo>
                  <a:pt x="232" y="5134"/>
                </a:lnTo>
                <a:lnTo>
                  <a:pt x="269" y="5164"/>
                </a:lnTo>
                <a:lnTo>
                  <a:pt x="311" y="5186"/>
                </a:lnTo>
                <a:lnTo>
                  <a:pt x="358" y="5200"/>
                </a:lnTo>
                <a:lnTo>
                  <a:pt x="407" y="5205"/>
                </a:lnTo>
                <a:lnTo>
                  <a:pt x="5299" y="5205"/>
                </a:lnTo>
                <a:lnTo>
                  <a:pt x="5324" y="5209"/>
                </a:lnTo>
                <a:lnTo>
                  <a:pt x="5346" y="5221"/>
                </a:lnTo>
                <a:lnTo>
                  <a:pt x="5364" y="5239"/>
                </a:lnTo>
                <a:lnTo>
                  <a:pt x="5376" y="5260"/>
                </a:lnTo>
                <a:lnTo>
                  <a:pt x="5379" y="5286"/>
                </a:lnTo>
                <a:lnTo>
                  <a:pt x="5376" y="5312"/>
                </a:lnTo>
                <a:lnTo>
                  <a:pt x="5364" y="5333"/>
                </a:lnTo>
                <a:lnTo>
                  <a:pt x="5346" y="5350"/>
                </a:lnTo>
                <a:lnTo>
                  <a:pt x="5324" y="5363"/>
                </a:lnTo>
                <a:lnTo>
                  <a:pt x="5299" y="5366"/>
                </a:lnTo>
                <a:lnTo>
                  <a:pt x="407" y="5366"/>
                </a:lnTo>
                <a:lnTo>
                  <a:pt x="340" y="5361"/>
                </a:lnTo>
                <a:lnTo>
                  <a:pt x="278" y="5345"/>
                </a:lnTo>
                <a:lnTo>
                  <a:pt x="220" y="5321"/>
                </a:lnTo>
                <a:lnTo>
                  <a:pt x="166" y="5287"/>
                </a:lnTo>
                <a:lnTo>
                  <a:pt x="119" y="5247"/>
                </a:lnTo>
                <a:lnTo>
                  <a:pt x="79" y="5200"/>
                </a:lnTo>
                <a:lnTo>
                  <a:pt x="45" y="5146"/>
                </a:lnTo>
                <a:lnTo>
                  <a:pt x="21" y="5088"/>
                </a:lnTo>
                <a:lnTo>
                  <a:pt x="5" y="5026"/>
                </a:lnTo>
                <a:lnTo>
                  <a:pt x="0" y="4959"/>
                </a:lnTo>
                <a:lnTo>
                  <a:pt x="0" y="81"/>
                </a:lnTo>
                <a:lnTo>
                  <a:pt x="3" y="55"/>
                </a:lnTo>
                <a:lnTo>
                  <a:pt x="16" y="34"/>
                </a:lnTo>
                <a:lnTo>
                  <a:pt x="33" y="16"/>
                </a:lnTo>
                <a:lnTo>
                  <a:pt x="54" y="4"/>
                </a:lnTo>
                <a:lnTo>
                  <a:pt x="80" y="0"/>
                </a:lnTo>
                <a:close/>
              </a:path>
            </a:pathLst>
          </a:custGeom>
          <a:solidFill>
            <a:srgbClr val="8D2A9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0D1ACF-682D-44B1-8F60-0947917E70E7}"/>
              </a:ext>
            </a:extLst>
          </p:cNvPr>
          <p:cNvSpPr>
            <a:spLocks noChangeAspect="1" noEditPoints="1"/>
          </p:cNvSpPr>
          <p:nvPr>
            <p:custDataLst>
              <p:tags r:id="rId9"/>
            </p:custDataLst>
          </p:nvPr>
        </p:nvSpPr>
        <p:spPr bwMode="auto">
          <a:xfrm>
            <a:off x="2758273" y="4355687"/>
            <a:ext cx="237744" cy="307752"/>
          </a:xfrm>
          <a:custGeom>
            <a:avLst/>
            <a:gdLst>
              <a:gd name="T0" fmla="*/ 2323 w 3699"/>
              <a:gd name="T1" fmla="*/ 3535 h 4799"/>
              <a:gd name="T2" fmla="*/ 1435 w 3699"/>
              <a:gd name="T3" fmla="*/ 3601 h 4799"/>
              <a:gd name="T4" fmla="*/ 1435 w 3699"/>
              <a:gd name="T5" fmla="*/ 3469 h 4799"/>
              <a:gd name="T6" fmla="*/ 2323 w 3699"/>
              <a:gd name="T7" fmla="*/ 3535 h 4799"/>
              <a:gd name="T8" fmla="*/ 2323 w 3699"/>
              <a:gd name="T9" fmla="*/ 1293 h 4799"/>
              <a:gd name="T10" fmla="*/ 2257 w 3699"/>
              <a:gd name="T11" fmla="*/ 1359 h 4799"/>
              <a:gd name="T12" fmla="*/ 1369 w 3699"/>
              <a:gd name="T13" fmla="*/ 1293 h 4799"/>
              <a:gd name="T14" fmla="*/ 2257 w 3699"/>
              <a:gd name="T15" fmla="*/ 1227 h 4799"/>
              <a:gd name="T16" fmla="*/ 2323 w 3699"/>
              <a:gd name="T17" fmla="*/ 1293 h 4799"/>
              <a:gd name="T18" fmla="*/ 3124 w 3699"/>
              <a:gd name="T19" fmla="*/ 4136 h 4799"/>
              <a:gd name="T20" fmla="*/ 756 w 3699"/>
              <a:gd name="T21" fmla="*/ 4320 h 4799"/>
              <a:gd name="T22" fmla="*/ 572 w 3699"/>
              <a:gd name="T23" fmla="*/ 2815 h 4799"/>
              <a:gd name="T24" fmla="*/ 2940 w 3699"/>
              <a:gd name="T25" fmla="*/ 2631 h 4799"/>
              <a:gd name="T26" fmla="*/ 3124 w 3699"/>
              <a:gd name="T27" fmla="*/ 4136 h 4799"/>
              <a:gd name="T28" fmla="*/ 2940 w 3699"/>
              <a:gd name="T29" fmla="*/ 2499 h 4799"/>
              <a:gd name="T30" fmla="*/ 756 w 3699"/>
              <a:gd name="T31" fmla="*/ 2499 h 4799"/>
              <a:gd name="T32" fmla="*/ 439 w 3699"/>
              <a:gd name="T33" fmla="*/ 4136 h 4799"/>
              <a:gd name="T34" fmla="*/ 2940 w 3699"/>
              <a:gd name="T35" fmla="*/ 4453 h 4799"/>
              <a:gd name="T36" fmla="*/ 3257 w 3699"/>
              <a:gd name="T37" fmla="*/ 2815 h 4799"/>
              <a:gd name="T38" fmla="*/ 2940 w 3699"/>
              <a:gd name="T39" fmla="*/ 2499 h 4799"/>
              <a:gd name="T40" fmla="*/ 3124 w 3699"/>
              <a:gd name="T41" fmla="*/ 1996 h 4799"/>
              <a:gd name="T42" fmla="*/ 756 w 3699"/>
              <a:gd name="T43" fmla="*/ 2181 h 4799"/>
              <a:gd name="T44" fmla="*/ 572 w 3699"/>
              <a:gd name="T45" fmla="*/ 676 h 4799"/>
              <a:gd name="T46" fmla="*/ 2940 w 3699"/>
              <a:gd name="T47" fmla="*/ 491 h 4799"/>
              <a:gd name="T48" fmla="*/ 3124 w 3699"/>
              <a:gd name="T49" fmla="*/ 1996 h 4799"/>
              <a:gd name="T50" fmla="*/ 2940 w 3699"/>
              <a:gd name="T51" fmla="*/ 359 h 4799"/>
              <a:gd name="T52" fmla="*/ 756 w 3699"/>
              <a:gd name="T53" fmla="*/ 359 h 4799"/>
              <a:gd name="T54" fmla="*/ 439 w 3699"/>
              <a:gd name="T55" fmla="*/ 1996 h 4799"/>
              <a:gd name="T56" fmla="*/ 2940 w 3699"/>
              <a:gd name="T57" fmla="*/ 2313 h 4799"/>
              <a:gd name="T58" fmla="*/ 3257 w 3699"/>
              <a:gd name="T59" fmla="*/ 676 h 4799"/>
              <a:gd name="T60" fmla="*/ 2940 w 3699"/>
              <a:gd name="T61" fmla="*/ 359 h 4799"/>
              <a:gd name="T62" fmla="*/ 3567 w 3699"/>
              <a:gd name="T63" fmla="*/ 4482 h 4799"/>
              <a:gd name="T64" fmla="*/ 316 w 3699"/>
              <a:gd name="T65" fmla="*/ 4666 h 4799"/>
              <a:gd name="T66" fmla="*/ 132 w 3699"/>
              <a:gd name="T67" fmla="*/ 315 h 4799"/>
              <a:gd name="T68" fmla="*/ 3382 w 3699"/>
              <a:gd name="T69" fmla="*/ 131 h 4799"/>
              <a:gd name="T70" fmla="*/ 3567 w 3699"/>
              <a:gd name="T71" fmla="*/ 4482 h 4799"/>
              <a:gd name="T72" fmla="*/ 3382 w 3699"/>
              <a:gd name="T73" fmla="*/ 0 h 4799"/>
              <a:gd name="T74" fmla="*/ 316 w 3699"/>
              <a:gd name="T75" fmla="*/ 0 h 4799"/>
              <a:gd name="T76" fmla="*/ 0 w 3699"/>
              <a:gd name="T77" fmla="*/ 4482 h 4799"/>
              <a:gd name="T78" fmla="*/ 3382 w 3699"/>
              <a:gd name="T79" fmla="*/ 4799 h 4799"/>
              <a:gd name="T80" fmla="*/ 3699 w 3699"/>
              <a:gd name="T81" fmla="*/ 315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99" h="4799">
                <a:moveTo>
                  <a:pt x="2323" y="3535"/>
                </a:moveTo>
                <a:lnTo>
                  <a:pt x="2323" y="3535"/>
                </a:lnTo>
                <a:cubicBezTo>
                  <a:pt x="2323" y="3572"/>
                  <a:pt x="2293" y="3601"/>
                  <a:pt x="2257" y="3601"/>
                </a:cubicBezTo>
                <a:lnTo>
                  <a:pt x="1435" y="3601"/>
                </a:lnTo>
                <a:cubicBezTo>
                  <a:pt x="1398" y="3601"/>
                  <a:pt x="1369" y="3572"/>
                  <a:pt x="1369" y="3535"/>
                </a:cubicBezTo>
                <a:cubicBezTo>
                  <a:pt x="1369" y="3499"/>
                  <a:pt x="1398" y="3469"/>
                  <a:pt x="1435" y="3469"/>
                </a:cubicBezTo>
                <a:lnTo>
                  <a:pt x="2257" y="3469"/>
                </a:lnTo>
                <a:cubicBezTo>
                  <a:pt x="2293" y="3469"/>
                  <a:pt x="2323" y="3499"/>
                  <a:pt x="2323" y="3535"/>
                </a:cubicBezTo>
                <a:lnTo>
                  <a:pt x="2323" y="3535"/>
                </a:lnTo>
                <a:close/>
                <a:moveTo>
                  <a:pt x="2323" y="1293"/>
                </a:moveTo>
                <a:lnTo>
                  <a:pt x="2323" y="1293"/>
                </a:lnTo>
                <a:cubicBezTo>
                  <a:pt x="2323" y="1329"/>
                  <a:pt x="2293" y="1359"/>
                  <a:pt x="2257" y="1359"/>
                </a:cubicBezTo>
                <a:lnTo>
                  <a:pt x="1435" y="1359"/>
                </a:lnTo>
                <a:cubicBezTo>
                  <a:pt x="1398" y="1359"/>
                  <a:pt x="1369" y="1329"/>
                  <a:pt x="1369" y="1293"/>
                </a:cubicBezTo>
                <a:cubicBezTo>
                  <a:pt x="1369" y="1256"/>
                  <a:pt x="1398" y="1227"/>
                  <a:pt x="1435" y="1227"/>
                </a:cubicBezTo>
                <a:lnTo>
                  <a:pt x="2257" y="1227"/>
                </a:lnTo>
                <a:cubicBezTo>
                  <a:pt x="2293" y="1227"/>
                  <a:pt x="2323" y="1256"/>
                  <a:pt x="2323" y="1293"/>
                </a:cubicBezTo>
                <a:lnTo>
                  <a:pt x="2323" y="1293"/>
                </a:lnTo>
                <a:close/>
                <a:moveTo>
                  <a:pt x="3124" y="4136"/>
                </a:moveTo>
                <a:lnTo>
                  <a:pt x="3124" y="4136"/>
                </a:lnTo>
                <a:cubicBezTo>
                  <a:pt x="3124" y="4238"/>
                  <a:pt x="3042" y="4320"/>
                  <a:pt x="2940" y="4320"/>
                </a:cubicBezTo>
                <a:lnTo>
                  <a:pt x="756" y="4320"/>
                </a:lnTo>
                <a:cubicBezTo>
                  <a:pt x="654" y="4320"/>
                  <a:pt x="572" y="4238"/>
                  <a:pt x="572" y="4136"/>
                </a:cubicBezTo>
                <a:lnTo>
                  <a:pt x="572" y="2815"/>
                </a:lnTo>
                <a:cubicBezTo>
                  <a:pt x="572" y="2714"/>
                  <a:pt x="654" y="2631"/>
                  <a:pt x="756" y="2631"/>
                </a:cubicBezTo>
                <a:lnTo>
                  <a:pt x="2940" y="2631"/>
                </a:lnTo>
                <a:cubicBezTo>
                  <a:pt x="3042" y="2631"/>
                  <a:pt x="3124" y="2714"/>
                  <a:pt x="3124" y="2815"/>
                </a:cubicBezTo>
                <a:lnTo>
                  <a:pt x="3124" y="4136"/>
                </a:lnTo>
                <a:lnTo>
                  <a:pt x="3124" y="4136"/>
                </a:lnTo>
                <a:close/>
                <a:moveTo>
                  <a:pt x="2940" y="2499"/>
                </a:moveTo>
                <a:lnTo>
                  <a:pt x="2940" y="2499"/>
                </a:lnTo>
                <a:lnTo>
                  <a:pt x="756" y="2499"/>
                </a:lnTo>
                <a:cubicBezTo>
                  <a:pt x="581" y="2499"/>
                  <a:pt x="439" y="2641"/>
                  <a:pt x="439" y="2815"/>
                </a:cubicBezTo>
                <a:lnTo>
                  <a:pt x="439" y="4136"/>
                </a:lnTo>
                <a:cubicBezTo>
                  <a:pt x="439" y="4311"/>
                  <a:pt x="581" y="4453"/>
                  <a:pt x="756" y="4453"/>
                </a:cubicBezTo>
                <a:lnTo>
                  <a:pt x="2940" y="4453"/>
                </a:lnTo>
                <a:cubicBezTo>
                  <a:pt x="3115" y="4453"/>
                  <a:pt x="3257" y="4311"/>
                  <a:pt x="3257" y="4136"/>
                </a:cubicBezTo>
                <a:lnTo>
                  <a:pt x="3257" y="2815"/>
                </a:lnTo>
                <a:cubicBezTo>
                  <a:pt x="3257" y="2641"/>
                  <a:pt x="3115" y="2499"/>
                  <a:pt x="2940" y="2499"/>
                </a:cubicBezTo>
                <a:lnTo>
                  <a:pt x="2940" y="2499"/>
                </a:lnTo>
                <a:close/>
                <a:moveTo>
                  <a:pt x="3124" y="1996"/>
                </a:moveTo>
                <a:lnTo>
                  <a:pt x="3124" y="1996"/>
                </a:lnTo>
                <a:cubicBezTo>
                  <a:pt x="3124" y="2098"/>
                  <a:pt x="3042" y="2181"/>
                  <a:pt x="2940" y="2181"/>
                </a:cubicBezTo>
                <a:lnTo>
                  <a:pt x="756" y="2181"/>
                </a:lnTo>
                <a:cubicBezTo>
                  <a:pt x="654" y="2181"/>
                  <a:pt x="572" y="2098"/>
                  <a:pt x="572" y="1996"/>
                </a:cubicBezTo>
                <a:lnTo>
                  <a:pt x="572" y="676"/>
                </a:lnTo>
                <a:cubicBezTo>
                  <a:pt x="572" y="574"/>
                  <a:pt x="654" y="491"/>
                  <a:pt x="756" y="491"/>
                </a:cubicBezTo>
                <a:lnTo>
                  <a:pt x="2940" y="491"/>
                </a:lnTo>
                <a:cubicBezTo>
                  <a:pt x="3042" y="491"/>
                  <a:pt x="3124" y="574"/>
                  <a:pt x="3124" y="676"/>
                </a:cubicBezTo>
                <a:lnTo>
                  <a:pt x="3124" y="1996"/>
                </a:lnTo>
                <a:lnTo>
                  <a:pt x="3124" y="1996"/>
                </a:lnTo>
                <a:close/>
                <a:moveTo>
                  <a:pt x="2940" y="359"/>
                </a:moveTo>
                <a:lnTo>
                  <a:pt x="2940" y="359"/>
                </a:lnTo>
                <a:lnTo>
                  <a:pt x="756" y="359"/>
                </a:lnTo>
                <a:cubicBezTo>
                  <a:pt x="581" y="359"/>
                  <a:pt x="439" y="501"/>
                  <a:pt x="439" y="676"/>
                </a:cubicBezTo>
                <a:lnTo>
                  <a:pt x="439" y="1996"/>
                </a:lnTo>
                <a:cubicBezTo>
                  <a:pt x="439" y="2171"/>
                  <a:pt x="581" y="2313"/>
                  <a:pt x="756" y="2313"/>
                </a:cubicBezTo>
                <a:lnTo>
                  <a:pt x="2940" y="2313"/>
                </a:lnTo>
                <a:cubicBezTo>
                  <a:pt x="3115" y="2313"/>
                  <a:pt x="3257" y="2171"/>
                  <a:pt x="3257" y="1996"/>
                </a:cubicBezTo>
                <a:lnTo>
                  <a:pt x="3257" y="676"/>
                </a:lnTo>
                <a:cubicBezTo>
                  <a:pt x="3257" y="501"/>
                  <a:pt x="3115" y="359"/>
                  <a:pt x="2940" y="359"/>
                </a:cubicBezTo>
                <a:lnTo>
                  <a:pt x="2940" y="359"/>
                </a:lnTo>
                <a:close/>
                <a:moveTo>
                  <a:pt x="3567" y="4482"/>
                </a:moveTo>
                <a:lnTo>
                  <a:pt x="3567" y="4482"/>
                </a:lnTo>
                <a:cubicBezTo>
                  <a:pt x="3567" y="4584"/>
                  <a:pt x="3484" y="4666"/>
                  <a:pt x="3382" y="4666"/>
                </a:cubicBezTo>
                <a:lnTo>
                  <a:pt x="316" y="4666"/>
                </a:lnTo>
                <a:cubicBezTo>
                  <a:pt x="214" y="4666"/>
                  <a:pt x="132" y="4584"/>
                  <a:pt x="132" y="4482"/>
                </a:cubicBezTo>
                <a:lnTo>
                  <a:pt x="132" y="315"/>
                </a:lnTo>
                <a:cubicBezTo>
                  <a:pt x="132" y="213"/>
                  <a:pt x="214" y="131"/>
                  <a:pt x="316" y="131"/>
                </a:cubicBezTo>
                <a:lnTo>
                  <a:pt x="3382" y="131"/>
                </a:lnTo>
                <a:cubicBezTo>
                  <a:pt x="3484" y="131"/>
                  <a:pt x="3567" y="213"/>
                  <a:pt x="3567" y="315"/>
                </a:cubicBezTo>
                <a:lnTo>
                  <a:pt x="3567" y="4482"/>
                </a:lnTo>
                <a:lnTo>
                  <a:pt x="3567" y="4482"/>
                </a:lnTo>
                <a:close/>
                <a:moveTo>
                  <a:pt x="3382" y="0"/>
                </a:moveTo>
                <a:lnTo>
                  <a:pt x="3382" y="0"/>
                </a:lnTo>
                <a:lnTo>
                  <a:pt x="316" y="0"/>
                </a:lnTo>
                <a:cubicBezTo>
                  <a:pt x="141" y="0"/>
                  <a:pt x="0" y="140"/>
                  <a:pt x="0" y="315"/>
                </a:cubicBezTo>
                <a:lnTo>
                  <a:pt x="0" y="4482"/>
                </a:lnTo>
                <a:cubicBezTo>
                  <a:pt x="0" y="4657"/>
                  <a:pt x="141" y="4799"/>
                  <a:pt x="316" y="4799"/>
                </a:cubicBezTo>
                <a:lnTo>
                  <a:pt x="3382" y="4799"/>
                </a:lnTo>
                <a:cubicBezTo>
                  <a:pt x="3557" y="4799"/>
                  <a:pt x="3699" y="4657"/>
                  <a:pt x="3699" y="4482"/>
                </a:cubicBezTo>
                <a:lnTo>
                  <a:pt x="3699" y="315"/>
                </a:lnTo>
                <a:cubicBezTo>
                  <a:pt x="3699" y="140"/>
                  <a:pt x="3557" y="0"/>
                  <a:pt x="3382"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 name="Group 17">
            <a:extLst>
              <a:ext uri="{FF2B5EF4-FFF2-40B4-BE49-F238E27FC236}">
                <a16:creationId xmlns:a16="http://schemas.microsoft.com/office/drawing/2014/main" id="{B84AD4B6-2254-456B-9158-B2402B3AE6E8}"/>
              </a:ext>
            </a:extLst>
          </p:cNvPr>
          <p:cNvGrpSpPr/>
          <p:nvPr>
            <p:custDataLst>
              <p:tags r:id="rId10"/>
            </p:custDataLst>
          </p:nvPr>
        </p:nvGrpSpPr>
        <p:grpSpPr>
          <a:xfrm>
            <a:off x="3208373" y="2103098"/>
            <a:ext cx="366560" cy="366559"/>
            <a:chOff x="4174443" y="1997716"/>
            <a:chExt cx="795112" cy="795112"/>
          </a:xfrm>
        </p:grpSpPr>
        <p:sp>
          <p:nvSpPr>
            <p:cNvPr id="19" name="Freeform 5">
              <a:extLst>
                <a:ext uri="{FF2B5EF4-FFF2-40B4-BE49-F238E27FC236}">
                  <a16:creationId xmlns:a16="http://schemas.microsoft.com/office/drawing/2014/main" id="{911B828F-C776-4BAB-B291-363112C93C2A}"/>
                </a:ext>
              </a:extLst>
            </p:cNvPr>
            <p:cNvSpPr>
              <a:spLocks noChangeAspect="1" noEditPoints="1"/>
            </p:cNvSpPr>
            <p:nvPr>
              <p:custDataLst>
                <p:tags r:id="rId11"/>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 name="Group 19">
              <a:extLst>
                <a:ext uri="{FF2B5EF4-FFF2-40B4-BE49-F238E27FC236}">
                  <a16:creationId xmlns:a16="http://schemas.microsoft.com/office/drawing/2014/main" id="{2D2ACD05-AED5-4C0E-BBD2-A923FCD52166}"/>
                </a:ext>
              </a:extLst>
            </p:cNvPr>
            <p:cNvGrpSpPr/>
            <p:nvPr/>
          </p:nvGrpSpPr>
          <p:grpSpPr>
            <a:xfrm rot="3934895">
              <a:off x="4447028" y="2273432"/>
              <a:ext cx="249942" cy="243681"/>
              <a:chOff x="4372532" y="986263"/>
              <a:chExt cx="1170979" cy="1152968"/>
            </a:xfrm>
          </p:grpSpPr>
          <p:sp>
            <p:nvSpPr>
              <p:cNvPr id="21" name="Arc 20">
                <a:extLst>
                  <a:ext uri="{FF2B5EF4-FFF2-40B4-BE49-F238E27FC236}">
                    <a16:creationId xmlns:a16="http://schemas.microsoft.com/office/drawing/2014/main" id="{F0343A40-1483-4946-B7BF-A8EBF483E147}"/>
                  </a:ext>
                </a:extLst>
              </p:cNvPr>
              <p:cNvSpPr/>
              <p:nvPr>
                <p:custDataLst>
                  <p:tags r:id="rId12"/>
                </p:custDataLst>
              </p:nvPr>
            </p:nvSpPr>
            <p:spPr>
              <a:xfrm>
                <a:off x="4446234" y="1040006"/>
                <a:ext cx="1097277" cy="1099225"/>
              </a:xfrm>
              <a:prstGeom prst="arc">
                <a:avLst>
                  <a:gd name="adj1" fmla="val 12089129"/>
                  <a:gd name="adj2" fmla="val 0"/>
                </a:avLst>
              </a:prstGeom>
              <a:noFill/>
              <a:ln w="12700">
                <a:solidFill>
                  <a:schemeClr val="accent4"/>
                </a:solidFill>
                <a:headEnd type="none" w="med"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11DDDC34-631F-4267-ABF4-0DFCE5A138F6}"/>
                  </a:ext>
                </a:extLst>
              </p:cNvPr>
              <p:cNvSpPr/>
              <p:nvPr>
                <p:custDataLst>
                  <p:tags r:id="rId13"/>
                </p:custDataLst>
              </p:nvPr>
            </p:nvSpPr>
            <p:spPr>
              <a:xfrm flipH="1" flipV="1">
                <a:off x="4372532" y="986263"/>
                <a:ext cx="1097280" cy="1099226"/>
              </a:xfrm>
              <a:prstGeom prst="arc">
                <a:avLst>
                  <a:gd name="adj1" fmla="val 12071554"/>
                  <a:gd name="adj2" fmla="val 0"/>
                </a:avLst>
              </a:prstGeom>
              <a:noFill/>
              <a:ln w="12700">
                <a:solidFill>
                  <a:schemeClr val="accent4"/>
                </a:solidFill>
                <a:headEnd type="none" w="med" len="sm"/>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177092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8F97-8890-41BD-A13E-82640A343A86}"/>
              </a:ext>
            </a:extLst>
          </p:cNvPr>
          <p:cNvSpPr>
            <a:spLocks noGrp="1"/>
          </p:cNvSpPr>
          <p:nvPr>
            <p:ph type="title"/>
            <p:custDataLst>
              <p:tags r:id="rId2"/>
            </p:custDataLst>
          </p:nvPr>
        </p:nvSpPr>
        <p:spPr>
          <a:xfrm>
            <a:off x="626364" y="192024"/>
            <a:ext cx="7891272" cy="457200"/>
          </a:xfrm>
        </p:spPr>
        <p:txBody>
          <a:bodyPr/>
          <a:lstStyle/>
          <a:p>
            <a:r>
              <a:rPr lang="en-US" dirty="0"/>
              <a:t>Customizing the Editor</a:t>
            </a:r>
          </a:p>
        </p:txBody>
      </p:sp>
      <p:pic>
        <p:nvPicPr>
          <p:cNvPr id="4" name="Picture 3">
            <a:extLst>
              <a:ext uri="{FF2B5EF4-FFF2-40B4-BE49-F238E27FC236}">
                <a16:creationId xmlns:a16="http://schemas.microsoft.com/office/drawing/2014/main" id="{AB1F1C21-F9F0-47F0-BC35-C0FB2E3428FA}"/>
              </a:ext>
            </a:extLst>
          </p:cNvPr>
          <p:cNvPicPr>
            <a:picLocks noChangeAspect="1"/>
          </p:cNvPicPr>
          <p:nvPr/>
        </p:nvPicPr>
        <p:blipFill>
          <a:blip r:embed="rId8"/>
          <a:stretch>
            <a:fillRect/>
          </a:stretch>
        </p:blipFill>
        <p:spPr>
          <a:xfrm>
            <a:off x="822960" y="726661"/>
            <a:ext cx="7498080" cy="4071018"/>
          </a:xfrm>
          <a:prstGeom prst="rect">
            <a:avLst/>
          </a:prstGeom>
          <a:ln w="12700">
            <a:solidFill>
              <a:schemeClr val="tx1"/>
            </a:solidFill>
          </a:ln>
        </p:spPr>
      </p:pic>
      <p:sp>
        <p:nvSpPr>
          <p:cNvPr id="9" name="Arrow: Right 8">
            <a:extLst>
              <a:ext uri="{FF2B5EF4-FFF2-40B4-BE49-F238E27FC236}">
                <a16:creationId xmlns:a16="http://schemas.microsoft.com/office/drawing/2014/main" id="{98FA4BAC-B48B-4E4C-9075-4553981D0944}"/>
              </a:ext>
            </a:extLst>
          </p:cNvPr>
          <p:cNvSpPr/>
          <p:nvPr>
            <p:custDataLst>
              <p:tags r:id="rId3"/>
            </p:custDataLst>
          </p:nvPr>
        </p:nvSpPr>
        <p:spPr>
          <a:xfrm rot="16200000">
            <a:off x="6965450" y="1046789"/>
            <a:ext cx="530379" cy="402577"/>
          </a:xfrm>
          <a:prstGeom prst="rightArrow">
            <a:avLst/>
          </a:prstGeom>
          <a:solidFill>
            <a:schemeClr val="accent6"/>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Oval Callout 10">
            <a:extLst>
              <a:ext uri="{FF2B5EF4-FFF2-40B4-BE49-F238E27FC236}">
                <a16:creationId xmlns:a16="http://schemas.microsoft.com/office/drawing/2014/main" id="{5EE13EBB-0950-4B16-8883-E26F3E070A2F}"/>
              </a:ext>
            </a:extLst>
          </p:cNvPr>
          <p:cNvSpPr/>
          <p:nvPr>
            <p:custDataLst>
              <p:tags r:id="rId4"/>
            </p:custDataLst>
          </p:nvPr>
        </p:nvSpPr>
        <p:spPr>
          <a:xfrm>
            <a:off x="5955127" y="1959428"/>
            <a:ext cx="2891990" cy="1554655"/>
          </a:xfrm>
          <a:prstGeom prst="wedgeEllipseCallout">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mj-lt"/>
              </a:rPr>
              <a:t>Use the More application options menu to modify the editor preferences.</a:t>
            </a:r>
          </a:p>
        </p:txBody>
      </p:sp>
      <p:sp>
        <p:nvSpPr>
          <p:cNvPr id="6" name="Freeform 12">
            <a:extLst>
              <a:ext uri="{FF2B5EF4-FFF2-40B4-BE49-F238E27FC236}">
                <a16:creationId xmlns:a16="http://schemas.microsoft.com/office/drawing/2014/main" id="{ED2217FC-C550-48F7-9E61-A404405AA32F}"/>
              </a:ext>
            </a:extLst>
          </p:cNvPr>
          <p:cNvSpPr>
            <a:spLocks noChangeAspect="1" noEditPoints="1"/>
          </p:cNvSpPr>
          <p:nvPr>
            <p:custDataLst>
              <p:tags r:id="rId5"/>
            </p:custDataLst>
          </p:nvPr>
        </p:nvSpPr>
        <p:spPr bwMode="auto">
          <a:xfrm>
            <a:off x="5955127" y="357852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custDataLst>
      <p:tags r:id="rId1"/>
    </p:custDataLst>
    <p:extLst>
      <p:ext uri="{BB962C8B-B14F-4D97-AF65-F5344CB8AC3E}">
        <p14:creationId xmlns:p14="http://schemas.microsoft.com/office/powerpoint/2010/main" val="274359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custDataLst>
              <p:tags r:id="rId2"/>
            </p:custDataLst>
          </p:nvPr>
        </p:nvSpPr>
        <p:spPr>
          <a:xfrm>
            <a:off x="2827020" y="1508506"/>
            <a:ext cx="6057900" cy="584775"/>
          </a:xfrm>
        </p:spPr>
        <p:txBody>
          <a:bodyPr lIns="0" tIns="0" rIns="0" bIns="0" anchor="t" anchorCtr="0">
            <a:noAutofit/>
          </a:bodyPr>
          <a:lstStyle/>
          <a:p>
            <a:pPr algn="l"/>
            <a:r>
              <a:rPr lang="en-US" dirty="0"/>
              <a:t>Using Features of the </a:t>
            </a:r>
            <a:br>
              <a:rPr lang="en-US" dirty="0"/>
            </a:br>
            <a:r>
              <a:rPr lang="en-US" dirty="0"/>
              <a:t>SAS Studio Editor</a:t>
            </a:r>
          </a:p>
        </p:txBody>
      </p:sp>
      <p:sp>
        <p:nvSpPr>
          <p:cNvPr id="3" name="DemoText"/>
          <p:cNvSpPr>
            <a:spLocks noGrp="1"/>
          </p:cNvSpPr>
          <p:nvPr>
            <p:ph type="body" sz="quarter" idx="10"/>
            <p:custDataLst>
              <p:tags r:id="rId3"/>
            </p:custDataLst>
          </p:nvPr>
        </p:nvSpPr>
        <p:spPr>
          <a:xfrm>
            <a:off x="2827020" y="2689488"/>
            <a:ext cx="5638107" cy="230832"/>
          </a:xfrm>
        </p:spPr>
        <p:txBody>
          <a:bodyPr lIns="0" tIns="0" rIns="0" bIns="0">
            <a:noAutofit/>
          </a:bodyPr>
          <a:lstStyle/>
          <a:p>
            <a:pPr indent="0" algn="l">
              <a:lnSpc>
                <a:spcPct val="100000"/>
              </a:lnSpc>
              <a:spcAft>
                <a:spcPts val="400"/>
              </a:spcAft>
            </a:pPr>
            <a:r>
              <a:rPr lang="en-US" dirty="0"/>
              <a:t>This demonstration illustrates using features of the SAS Studio editor, including </a:t>
            </a:r>
            <a:r>
              <a:rPr lang="en-US"/>
              <a:t>automatic formatting</a:t>
            </a:r>
            <a:r>
              <a:rPr lang="en-US" dirty="0"/>
              <a:t>, integrated syntax Help, autocomplete, results export, automatic library reassignment, and batch mode.</a:t>
            </a:r>
          </a:p>
        </p:txBody>
      </p:sp>
      <p:sp>
        <p:nvSpPr>
          <p:cNvPr id="5" name="Slide Number Placeholder 4"/>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26</a:t>
            </a:fld>
            <a:endParaRPr lang="en-US" dirty="0"/>
          </a:p>
        </p:txBody>
      </p:sp>
      <p:sp>
        <p:nvSpPr>
          <p:cNvPr id="4" name="Freeform 16"/>
          <p:cNvSpPr>
            <a:spLocks noChangeAspect="1" noEditPoints="1"/>
          </p:cNvSpPr>
          <p:nvPr>
            <p:custDataLst>
              <p:tags r:id="rId5"/>
            </p:custDataLst>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933141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custDataLst>
              <p:tags r:id="rId4"/>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custDataLst>
              <p:tags r:id="rId2"/>
            </p:custDataLst>
          </p:nvPr>
        </p:nvSpPr>
        <p:spPr>
          <a:xfrm>
            <a:off x="0" y="268128"/>
            <a:ext cx="9144000" cy="492443"/>
          </a:xfrm>
        </p:spPr>
        <p:txBody>
          <a:bodyPr/>
          <a:lstStyle/>
          <a:p>
            <a:r>
              <a:rPr lang="en-US" dirty="0"/>
              <a:t>Lesson 1: Programming in SAS® Studio</a:t>
            </a:r>
            <a:endParaRPr lang="en-US" sz="2400" baseline="40000" dirty="0"/>
          </a:p>
        </p:txBody>
      </p:sp>
      <p:graphicFrame>
        <p:nvGraphicFramePr>
          <p:cNvPr id="3" name="Group Organizer"/>
          <p:cNvGraphicFramePr>
            <a:graphicFrameLocks noGrp="1"/>
          </p:cNvGraphicFramePr>
          <p:nvPr>
            <p:custDataLst>
              <p:tags r:id="rId3"/>
            </p:custDataLst>
            <p:extLst>
              <p:ext uri="{D42A27DB-BD31-4B8C-83A1-F6EECF244321}">
                <p14:modId xmlns:p14="http://schemas.microsoft.com/office/powerpoint/2010/main" val="4113946309"/>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1.1 Submitting SAS Code in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1.2 Using Features of the SAS Studio Editor</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1.3 Converting Programs to SAS Studio</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06917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17">
            <a:extLst>
              <a:ext uri="{FF2B5EF4-FFF2-40B4-BE49-F238E27FC236}">
                <a16:creationId xmlns:a16="http://schemas.microsoft.com/office/drawing/2014/main" id="{2C85CB0D-5A6F-4C42-8EA7-0CAC594D009D}"/>
              </a:ext>
            </a:extLst>
          </p:cNvPr>
          <p:cNvSpPr>
            <a:spLocks noChangeAspect="1" noEditPoints="1"/>
          </p:cNvSpPr>
          <p:nvPr>
            <p:custDataLst>
              <p:tags r:id="rId2"/>
            </p:custDataLst>
          </p:nvPr>
        </p:nvSpPr>
        <p:spPr bwMode="auto">
          <a:xfrm>
            <a:off x="1222631" y="2331846"/>
            <a:ext cx="1125005" cy="731520"/>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itle 2">
            <a:extLst>
              <a:ext uri="{FF2B5EF4-FFF2-40B4-BE49-F238E27FC236}">
                <a16:creationId xmlns:a16="http://schemas.microsoft.com/office/drawing/2014/main" id="{439426E5-EE16-4BF9-B752-14B1BF490D05}"/>
              </a:ext>
            </a:extLst>
          </p:cNvPr>
          <p:cNvSpPr>
            <a:spLocks noGrp="1"/>
          </p:cNvSpPr>
          <p:nvPr>
            <p:ph type="title"/>
            <p:custDataLst>
              <p:tags r:id="rId3"/>
            </p:custDataLst>
          </p:nvPr>
        </p:nvSpPr>
        <p:spPr>
          <a:xfrm>
            <a:off x="626364" y="192024"/>
            <a:ext cx="7891272" cy="457200"/>
          </a:xfrm>
        </p:spPr>
        <p:txBody>
          <a:bodyPr/>
          <a:lstStyle/>
          <a:p>
            <a:r>
              <a:rPr lang="en-US" dirty="0"/>
              <a:t>What Is SAS Studio?</a:t>
            </a:r>
          </a:p>
        </p:txBody>
      </p:sp>
      <p:pic>
        <p:nvPicPr>
          <p:cNvPr id="70" name="Picture 69">
            <a:extLst>
              <a:ext uri="{FF2B5EF4-FFF2-40B4-BE49-F238E27FC236}">
                <a16:creationId xmlns:a16="http://schemas.microsoft.com/office/drawing/2014/main" id="{C5B20DB8-D631-4C56-B36C-8C96D6C13B89}"/>
              </a:ext>
            </a:extLst>
          </p:cNvPr>
          <p:cNvPicPr>
            <a:picLocks noChangeAspect="1"/>
          </p:cNvPicPr>
          <p:nvPr/>
        </p:nvPicPr>
        <p:blipFill>
          <a:blip r:embed="rId24"/>
          <a:srcRect l="32954" t="26157" r="32702" b="32935"/>
          <a:stretch>
            <a:fillRect/>
          </a:stretch>
        </p:blipFill>
        <p:spPr>
          <a:xfrm>
            <a:off x="6763839" y="1133094"/>
            <a:ext cx="561134" cy="561134"/>
          </a:xfrm>
          <a:custGeom>
            <a:avLst/>
            <a:gdLst>
              <a:gd name="connsiteX0" fmla="*/ 280567 w 561134"/>
              <a:gd name="connsiteY0" fmla="*/ 0 h 561134"/>
              <a:gd name="connsiteX1" fmla="*/ 561134 w 561134"/>
              <a:gd name="connsiteY1" fmla="*/ 280567 h 561134"/>
              <a:gd name="connsiteX2" fmla="*/ 280567 w 561134"/>
              <a:gd name="connsiteY2" fmla="*/ 561134 h 561134"/>
              <a:gd name="connsiteX3" fmla="*/ 0 w 561134"/>
              <a:gd name="connsiteY3" fmla="*/ 280567 h 561134"/>
              <a:gd name="connsiteX4" fmla="*/ 280567 w 561134"/>
              <a:gd name="connsiteY4" fmla="*/ 0 h 561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34" h="561134">
                <a:moveTo>
                  <a:pt x="280567" y="0"/>
                </a:moveTo>
                <a:cubicBezTo>
                  <a:pt x="435520" y="0"/>
                  <a:pt x="561134" y="125614"/>
                  <a:pt x="561134" y="280567"/>
                </a:cubicBezTo>
                <a:cubicBezTo>
                  <a:pt x="561134" y="435520"/>
                  <a:pt x="435520" y="561134"/>
                  <a:pt x="280567" y="561134"/>
                </a:cubicBezTo>
                <a:cubicBezTo>
                  <a:pt x="125614" y="561134"/>
                  <a:pt x="0" y="435520"/>
                  <a:pt x="0" y="280567"/>
                </a:cubicBezTo>
                <a:cubicBezTo>
                  <a:pt x="0" y="125614"/>
                  <a:pt x="125614" y="0"/>
                  <a:pt x="280567" y="0"/>
                </a:cubicBezTo>
                <a:close/>
              </a:path>
            </a:pathLst>
          </a:custGeom>
        </p:spPr>
      </p:pic>
      <p:grpSp>
        <p:nvGrpSpPr>
          <p:cNvPr id="23" name="Group 22">
            <a:extLst>
              <a:ext uri="{FF2B5EF4-FFF2-40B4-BE49-F238E27FC236}">
                <a16:creationId xmlns:a16="http://schemas.microsoft.com/office/drawing/2014/main" id="{35EE9A26-BA8E-42BE-8BC6-F65BB018D2D5}"/>
              </a:ext>
            </a:extLst>
          </p:cNvPr>
          <p:cNvGrpSpPr/>
          <p:nvPr>
            <p:custDataLst>
              <p:tags r:id="rId4"/>
            </p:custDataLst>
          </p:nvPr>
        </p:nvGrpSpPr>
        <p:grpSpPr>
          <a:xfrm>
            <a:off x="6382474" y="940959"/>
            <a:ext cx="1636712" cy="1250157"/>
            <a:chOff x="2442370" y="2568574"/>
            <a:chExt cx="1636712" cy="1250157"/>
          </a:xfrm>
        </p:grpSpPr>
        <p:sp>
          <p:nvSpPr>
            <p:cNvPr id="24" name="Freeform: Shape 23">
              <a:extLst>
                <a:ext uri="{FF2B5EF4-FFF2-40B4-BE49-F238E27FC236}">
                  <a16:creationId xmlns:a16="http://schemas.microsoft.com/office/drawing/2014/main" id="{4E213DFA-91F3-4D2B-8245-80AE1BA57B03}"/>
                </a:ext>
              </a:extLst>
            </p:cNvPr>
            <p:cNvSpPr/>
            <p:nvPr>
              <p:custDataLst>
                <p:tags r:id="rId20"/>
              </p:custDataLst>
            </p:nvPr>
          </p:nvSpPr>
          <p:spPr>
            <a:xfrm>
              <a:off x="2446338" y="2582862"/>
              <a:ext cx="1632744" cy="1235869"/>
            </a:xfrm>
            <a:custGeom>
              <a:avLst/>
              <a:gdLst>
                <a:gd name="connsiteX0" fmla="*/ 195983 w 1632744"/>
                <a:gd name="connsiteY0" fmla="*/ 116681 h 1235869"/>
                <a:gd name="connsiteX1" fmla="*/ 130969 w 1632744"/>
                <a:gd name="connsiteY1" fmla="*/ 181695 h 1235869"/>
                <a:gd name="connsiteX2" fmla="*/ 130969 w 1632744"/>
                <a:gd name="connsiteY2" fmla="*/ 949398 h 1235869"/>
                <a:gd name="connsiteX3" fmla="*/ 195983 w 1632744"/>
                <a:gd name="connsiteY3" fmla="*/ 1014412 h 1235869"/>
                <a:gd name="connsiteX4" fmla="*/ 1453430 w 1632744"/>
                <a:gd name="connsiteY4" fmla="*/ 1014412 h 1235869"/>
                <a:gd name="connsiteX5" fmla="*/ 1518444 w 1632744"/>
                <a:gd name="connsiteY5" fmla="*/ 949398 h 1235869"/>
                <a:gd name="connsiteX6" fmla="*/ 1518444 w 1632744"/>
                <a:gd name="connsiteY6" fmla="*/ 181695 h 1235869"/>
                <a:gd name="connsiteX7" fmla="*/ 1453430 w 1632744"/>
                <a:gd name="connsiteY7" fmla="*/ 116681 h 1235869"/>
                <a:gd name="connsiteX8" fmla="*/ 18068 w 1632744"/>
                <a:gd name="connsiteY8" fmla="*/ 0 h 1235869"/>
                <a:gd name="connsiteX9" fmla="*/ 1614676 w 1632744"/>
                <a:gd name="connsiteY9" fmla="*/ 0 h 1235869"/>
                <a:gd name="connsiteX10" fmla="*/ 1632744 w 1632744"/>
                <a:gd name="connsiteY10" fmla="*/ 18068 h 1235869"/>
                <a:gd name="connsiteX11" fmla="*/ 1632744 w 1632744"/>
                <a:gd name="connsiteY11" fmla="*/ 1217801 h 1235869"/>
                <a:gd name="connsiteX12" fmla="*/ 1614676 w 1632744"/>
                <a:gd name="connsiteY12" fmla="*/ 1235869 h 1235869"/>
                <a:gd name="connsiteX13" fmla="*/ 18068 w 1632744"/>
                <a:gd name="connsiteY13" fmla="*/ 1235869 h 1235869"/>
                <a:gd name="connsiteX14" fmla="*/ 0 w 1632744"/>
                <a:gd name="connsiteY14" fmla="*/ 1217801 h 1235869"/>
                <a:gd name="connsiteX15" fmla="*/ 0 w 1632744"/>
                <a:gd name="connsiteY15" fmla="*/ 18068 h 1235869"/>
                <a:gd name="connsiteX16" fmla="*/ 18068 w 1632744"/>
                <a:gd name="connsiteY16" fmla="*/ 0 h 123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2744" h="1235869">
                  <a:moveTo>
                    <a:pt x="195983" y="116681"/>
                  </a:moveTo>
                  <a:cubicBezTo>
                    <a:pt x="160077" y="116681"/>
                    <a:pt x="130969" y="145789"/>
                    <a:pt x="130969" y="181695"/>
                  </a:cubicBezTo>
                  <a:lnTo>
                    <a:pt x="130969" y="949398"/>
                  </a:lnTo>
                  <a:cubicBezTo>
                    <a:pt x="130969" y="985304"/>
                    <a:pt x="160077" y="1014412"/>
                    <a:pt x="195983" y="1014412"/>
                  </a:cubicBezTo>
                  <a:lnTo>
                    <a:pt x="1453430" y="1014412"/>
                  </a:lnTo>
                  <a:cubicBezTo>
                    <a:pt x="1489336" y="1014412"/>
                    <a:pt x="1518444" y="985304"/>
                    <a:pt x="1518444" y="949398"/>
                  </a:cubicBezTo>
                  <a:lnTo>
                    <a:pt x="1518444" y="181695"/>
                  </a:lnTo>
                  <a:cubicBezTo>
                    <a:pt x="1518444" y="145789"/>
                    <a:pt x="1489336" y="116681"/>
                    <a:pt x="1453430" y="116681"/>
                  </a:cubicBezTo>
                  <a:close/>
                  <a:moveTo>
                    <a:pt x="18068" y="0"/>
                  </a:moveTo>
                  <a:lnTo>
                    <a:pt x="1614676" y="0"/>
                  </a:lnTo>
                  <a:cubicBezTo>
                    <a:pt x="1624655" y="0"/>
                    <a:pt x="1632744" y="8089"/>
                    <a:pt x="1632744" y="18068"/>
                  </a:cubicBezTo>
                  <a:lnTo>
                    <a:pt x="1632744" y="1217801"/>
                  </a:lnTo>
                  <a:cubicBezTo>
                    <a:pt x="1632744" y="1227780"/>
                    <a:pt x="1624655" y="1235869"/>
                    <a:pt x="1614676" y="1235869"/>
                  </a:cubicBezTo>
                  <a:lnTo>
                    <a:pt x="18068" y="1235869"/>
                  </a:lnTo>
                  <a:cubicBezTo>
                    <a:pt x="8089" y="1235869"/>
                    <a:pt x="0" y="1227780"/>
                    <a:pt x="0" y="1217801"/>
                  </a:cubicBezTo>
                  <a:lnTo>
                    <a:pt x="0" y="18068"/>
                  </a:lnTo>
                  <a:cubicBezTo>
                    <a:pt x="0" y="8089"/>
                    <a:pt x="8089" y="0"/>
                    <a:pt x="18068" y="0"/>
                  </a:cubicBezTo>
                  <a:close/>
                </a:path>
              </a:pathLst>
            </a:cu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5" name="Freeform 11">
              <a:extLst>
                <a:ext uri="{FF2B5EF4-FFF2-40B4-BE49-F238E27FC236}">
                  <a16:creationId xmlns:a16="http://schemas.microsoft.com/office/drawing/2014/main" id="{7AEDCC0C-B4A6-4FFE-9233-ABE449311AA3}"/>
                </a:ext>
              </a:extLst>
            </p:cNvPr>
            <p:cNvSpPr>
              <a:spLocks noChangeAspect="1" noEditPoints="1"/>
            </p:cNvSpPr>
            <p:nvPr>
              <p:custDataLst>
                <p:tags r:id="rId21"/>
              </p:custDataLst>
            </p:nvPr>
          </p:nvSpPr>
          <p:spPr bwMode="auto">
            <a:xfrm>
              <a:off x="2442370" y="2568574"/>
              <a:ext cx="1323864" cy="1097280"/>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id="{32A1298F-B41C-4B02-9FDF-005D37AABCB6}"/>
              </a:ext>
            </a:extLst>
          </p:cNvPr>
          <p:cNvGrpSpPr/>
          <p:nvPr>
            <p:custDataLst>
              <p:tags r:id="rId5"/>
            </p:custDataLst>
          </p:nvPr>
        </p:nvGrpSpPr>
        <p:grpSpPr>
          <a:xfrm>
            <a:off x="3320243" y="1111605"/>
            <a:ext cx="2415053" cy="2481338"/>
            <a:chOff x="3704247" y="1492390"/>
            <a:chExt cx="2415053" cy="2481338"/>
          </a:xfrm>
        </p:grpSpPr>
        <p:grpSp>
          <p:nvGrpSpPr>
            <p:cNvPr id="42" name="Group 41">
              <a:extLst>
                <a:ext uri="{FF2B5EF4-FFF2-40B4-BE49-F238E27FC236}">
                  <a16:creationId xmlns:a16="http://schemas.microsoft.com/office/drawing/2014/main" id="{472AFC92-859E-4E4A-B955-9AC07954B9E9}"/>
                </a:ext>
              </a:extLst>
            </p:cNvPr>
            <p:cNvGrpSpPr/>
            <p:nvPr/>
          </p:nvGrpSpPr>
          <p:grpSpPr>
            <a:xfrm>
              <a:off x="4369270" y="1492390"/>
              <a:ext cx="947504" cy="733089"/>
              <a:chOff x="3991769" y="1068386"/>
              <a:chExt cx="1102853" cy="853283"/>
            </a:xfrm>
          </p:grpSpPr>
          <p:sp>
            <p:nvSpPr>
              <p:cNvPr id="43" name="Rectangle: Rounded Corners 42">
                <a:extLst>
                  <a:ext uri="{FF2B5EF4-FFF2-40B4-BE49-F238E27FC236}">
                    <a16:creationId xmlns:a16="http://schemas.microsoft.com/office/drawing/2014/main" id="{26DA300D-E932-46B4-BB1E-8E0E860B0CB0}"/>
                  </a:ext>
                </a:extLst>
              </p:cNvPr>
              <p:cNvSpPr/>
              <p:nvPr>
                <p:custDataLst>
                  <p:tags r:id="rId18"/>
                </p:custDataLst>
              </p:nvPr>
            </p:nvSpPr>
            <p:spPr>
              <a:xfrm>
                <a:off x="3991769" y="1068386"/>
                <a:ext cx="1102853" cy="853281"/>
              </a:xfrm>
              <a:prstGeom prst="roundRect">
                <a:avLst>
                  <a:gd name="adj" fmla="val 8295"/>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4" name="Freeform 9">
                <a:extLst>
                  <a:ext uri="{FF2B5EF4-FFF2-40B4-BE49-F238E27FC236}">
                    <a16:creationId xmlns:a16="http://schemas.microsoft.com/office/drawing/2014/main" id="{A53D010A-B6B6-4036-93B9-C29AAC48660E}"/>
                  </a:ext>
                </a:extLst>
              </p:cNvPr>
              <p:cNvSpPr>
                <a:spLocks noChangeAspect="1" noEditPoints="1"/>
              </p:cNvSpPr>
              <p:nvPr>
                <p:custDataLst>
                  <p:tags r:id="rId19"/>
                </p:custDataLst>
              </p:nvPr>
            </p:nvSpPr>
            <p:spPr bwMode="auto">
              <a:xfrm>
                <a:off x="3991769" y="1068388"/>
                <a:ext cx="1102853" cy="853281"/>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a:extLst>
                <a:ext uri="{FF2B5EF4-FFF2-40B4-BE49-F238E27FC236}">
                  <a16:creationId xmlns:a16="http://schemas.microsoft.com/office/drawing/2014/main" id="{AEA8563F-DC09-47D2-BDEA-387DFF3D6224}"/>
                </a:ext>
              </a:extLst>
            </p:cNvPr>
            <p:cNvGrpSpPr>
              <a:grpSpLocks noChangeAspect="1"/>
            </p:cNvGrpSpPr>
            <p:nvPr/>
          </p:nvGrpSpPr>
          <p:grpSpPr>
            <a:xfrm>
              <a:off x="3704247" y="2043232"/>
              <a:ext cx="945479" cy="731519"/>
              <a:chOff x="3991769" y="1068388"/>
              <a:chExt cx="1102853" cy="853281"/>
            </a:xfrm>
          </p:grpSpPr>
          <p:sp>
            <p:nvSpPr>
              <p:cNvPr id="46" name="Rectangle: Rounded Corners 45">
                <a:extLst>
                  <a:ext uri="{FF2B5EF4-FFF2-40B4-BE49-F238E27FC236}">
                    <a16:creationId xmlns:a16="http://schemas.microsoft.com/office/drawing/2014/main" id="{30A699E1-7452-4F09-AE86-BF7739CEB9F2}"/>
                  </a:ext>
                </a:extLst>
              </p:cNvPr>
              <p:cNvSpPr/>
              <p:nvPr>
                <p:custDataLst>
                  <p:tags r:id="rId16"/>
                </p:custDataLst>
              </p:nvPr>
            </p:nvSpPr>
            <p:spPr>
              <a:xfrm>
                <a:off x="3991769" y="1068389"/>
                <a:ext cx="1102853" cy="853279"/>
              </a:xfrm>
              <a:prstGeom prst="roundRect">
                <a:avLst>
                  <a:gd name="adj" fmla="val 8295"/>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7" name="Freeform 9">
                <a:extLst>
                  <a:ext uri="{FF2B5EF4-FFF2-40B4-BE49-F238E27FC236}">
                    <a16:creationId xmlns:a16="http://schemas.microsoft.com/office/drawing/2014/main" id="{D51AF947-F4E1-4C24-987C-5B152FFA1B1A}"/>
                  </a:ext>
                </a:extLst>
              </p:cNvPr>
              <p:cNvSpPr>
                <a:spLocks noChangeAspect="1" noEditPoints="1"/>
              </p:cNvSpPr>
              <p:nvPr>
                <p:custDataLst>
                  <p:tags r:id="rId17"/>
                </p:custDataLst>
              </p:nvPr>
            </p:nvSpPr>
            <p:spPr bwMode="auto">
              <a:xfrm>
                <a:off x="3991769" y="1068388"/>
                <a:ext cx="1102853" cy="853281"/>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47">
              <a:extLst>
                <a:ext uri="{FF2B5EF4-FFF2-40B4-BE49-F238E27FC236}">
                  <a16:creationId xmlns:a16="http://schemas.microsoft.com/office/drawing/2014/main" id="{AC4BE834-19C6-48FA-AD06-AED088D3837A}"/>
                </a:ext>
              </a:extLst>
            </p:cNvPr>
            <p:cNvGrpSpPr>
              <a:grpSpLocks noChangeAspect="1"/>
            </p:cNvGrpSpPr>
            <p:nvPr/>
          </p:nvGrpSpPr>
          <p:grpSpPr>
            <a:xfrm>
              <a:off x="4526643" y="2368083"/>
              <a:ext cx="945479" cy="731519"/>
              <a:chOff x="3991769" y="1068388"/>
              <a:chExt cx="1102853" cy="853281"/>
            </a:xfrm>
          </p:grpSpPr>
          <p:sp>
            <p:nvSpPr>
              <p:cNvPr id="49" name="Rectangle: Rounded Corners 48">
                <a:extLst>
                  <a:ext uri="{FF2B5EF4-FFF2-40B4-BE49-F238E27FC236}">
                    <a16:creationId xmlns:a16="http://schemas.microsoft.com/office/drawing/2014/main" id="{B0D748DB-B9DB-4C87-BFE7-3C942121BA6F}"/>
                  </a:ext>
                </a:extLst>
              </p:cNvPr>
              <p:cNvSpPr/>
              <p:nvPr>
                <p:custDataLst>
                  <p:tags r:id="rId14"/>
                </p:custDataLst>
              </p:nvPr>
            </p:nvSpPr>
            <p:spPr>
              <a:xfrm>
                <a:off x="3991769" y="1068389"/>
                <a:ext cx="1102853" cy="853279"/>
              </a:xfrm>
              <a:prstGeom prst="roundRect">
                <a:avLst>
                  <a:gd name="adj" fmla="val 8295"/>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0" name="Freeform 9">
                <a:extLst>
                  <a:ext uri="{FF2B5EF4-FFF2-40B4-BE49-F238E27FC236}">
                    <a16:creationId xmlns:a16="http://schemas.microsoft.com/office/drawing/2014/main" id="{7899AEE1-71BD-42D9-8220-3EBBABCECCDC}"/>
                  </a:ext>
                </a:extLst>
              </p:cNvPr>
              <p:cNvSpPr>
                <a:spLocks noChangeAspect="1" noEditPoints="1"/>
              </p:cNvSpPr>
              <p:nvPr>
                <p:custDataLst>
                  <p:tags r:id="rId15"/>
                </p:custDataLst>
              </p:nvPr>
            </p:nvSpPr>
            <p:spPr bwMode="auto">
              <a:xfrm>
                <a:off x="3991769" y="1068388"/>
                <a:ext cx="1102853" cy="853281"/>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B10CFF70-04D7-421F-ADC0-4B44402BF6EE}"/>
                </a:ext>
              </a:extLst>
            </p:cNvPr>
            <p:cNvGrpSpPr>
              <a:grpSpLocks noChangeAspect="1"/>
            </p:cNvGrpSpPr>
            <p:nvPr/>
          </p:nvGrpSpPr>
          <p:grpSpPr>
            <a:xfrm>
              <a:off x="5173821" y="2791096"/>
              <a:ext cx="945479" cy="731519"/>
              <a:chOff x="3991769" y="1068388"/>
              <a:chExt cx="1102853" cy="853281"/>
            </a:xfrm>
          </p:grpSpPr>
          <p:sp>
            <p:nvSpPr>
              <p:cNvPr id="52" name="Rectangle: Rounded Corners 51">
                <a:extLst>
                  <a:ext uri="{FF2B5EF4-FFF2-40B4-BE49-F238E27FC236}">
                    <a16:creationId xmlns:a16="http://schemas.microsoft.com/office/drawing/2014/main" id="{56CA9DAE-090D-4E67-98C6-5CFA0525C10C}"/>
                  </a:ext>
                </a:extLst>
              </p:cNvPr>
              <p:cNvSpPr/>
              <p:nvPr>
                <p:custDataLst>
                  <p:tags r:id="rId12"/>
                </p:custDataLst>
              </p:nvPr>
            </p:nvSpPr>
            <p:spPr>
              <a:xfrm>
                <a:off x="3991769" y="1068388"/>
                <a:ext cx="1102853" cy="853281"/>
              </a:xfrm>
              <a:prstGeom prst="roundRect">
                <a:avLst>
                  <a:gd name="adj" fmla="val 8295"/>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3" name="Freeform 9">
                <a:extLst>
                  <a:ext uri="{FF2B5EF4-FFF2-40B4-BE49-F238E27FC236}">
                    <a16:creationId xmlns:a16="http://schemas.microsoft.com/office/drawing/2014/main" id="{50CB0A3E-4C1A-413E-9122-8F45B177ABCD}"/>
                  </a:ext>
                </a:extLst>
              </p:cNvPr>
              <p:cNvSpPr>
                <a:spLocks noChangeAspect="1" noEditPoints="1"/>
              </p:cNvSpPr>
              <p:nvPr>
                <p:custDataLst>
                  <p:tags r:id="rId13"/>
                </p:custDataLst>
              </p:nvPr>
            </p:nvSpPr>
            <p:spPr bwMode="auto">
              <a:xfrm>
                <a:off x="3991769" y="1068389"/>
                <a:ext cx="1102853" cy="85327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53">
              <a:extLst>
                <a:ext uri="{FF2B5EF4-FFF2-40B4-BE49-F238E27FC236}">
                  <a16:creationId xmlns:a16="http://schemas.microsoft.com/office/drawing/2014/main" id="{F8373EE9-A41C-4489-8303-A980C01D2F94}"/>
                </a:ext>
              </a:extLst>
            </p:cNvPr>
            <p:cNvGrpSpPr>
              <a:grpSpLocks noChangeAspect="1"/>
            </p:cNvGrpSpPr>
            <p:nvPr/>
          </p:nvGrpSpPr>
          <p:grpSpPr>
            <a:xfrm>
              <a:off x="4174998" y="3242209"/>
              <a:ext cx="945479" cy="731519"/>
              <a:chOff x="3991769" y="1068388"/>
              <a:chExt cx="1102853" cy="853281"/>
            </a:xfrm>
          </p:grpSpPr>
          <p:sp>
            <p:nvSpPr>
              <p:cNvPr id="55" name="Rectangle: Rounded Corners 54">
                <a:extLst>
                  <a:ext uri="{FF2B5EF4-FFF2-40B4-BE49-F238E27FC236}">
                    <a16:creationId xmlns:a16="http://schemas.microsoft.com/office/drawing/2014/main" id="{BFA6C46D-8BA4-41B3-B3A2-56FC9966BA3C}"/>
                  </a:ext>
                </a:extLst>
              </p:cNvPr>
              <p:cNvSpPr/>
              <p:nvPr>
                <p:custDataLst>
                  <p:tags r:id="rId10"/>
                </p:custDataLst>
              </p:nvPr>
            </p:nvSpPr>
            <p:spPr>
              <a:xfrm>
                <a:off x="3991769" y="1068388"/>
                <a:ext cx="1102853" cy="853281"/>
              </a:xfrm>
              <a:prstGeom prst="roundRect">
                <a:avLst>
                  <a:gd name="adj" fmla="val 8295"/>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6" name="Freeform 9">
                <a:extLst>
                  <a:ext uri="{FF2B5EF4-FFF2-40B4-BE49-F238E27FC236}">
                    <a16:creationId xmlns:a16="http://schemas.microsoft.com/office/drawing/2014/main" id="{D895B788-70CC-4DEB-A30B-6239C7788925}"/>
                  </a:ext>
                </a:extLst>
              </p:cNvPr>
              <p:cNvSpPr>
                <a:spLocks noChangeAspect="1" noEditPoints="1"/>
              </p:cNvSpPr>
              <p:nvPr>
                <p:custDataLst>
                  <p:tags r:id="rId11"/>
                </p:custDataLst>
              </p:nvPr>
            </p:nvSpPr>
            <p:spPr bwMode="auto">
              <a:xfrm>
                <a:off x="3991769" y="1068389"/>
                <a:ext cx="1102853" cy="85327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9" name="Shape 58">
            <a:extLst>
              <a:ext uri="{FF2B5EF4-FFF2-40B4-BE49-F238E27FC236}">
                <a16:creationId xmlns:a16="http://schemas.microsoft.com/office/drawing/2014/main" id="{A681B119-FBE4-4F37-8967-A37881B2A678}"/>
              </a:ext>
            </a:extLst>
          </p:cNvPr>
          <p:cNvSpPr/>
          <p:nvPr>
            <p:custDataLst>
              <p:tags r:id="rId6"/>
            </p:custDataLst>
          </p:nvPr>
        </p:nvSpPr>
        <p:spPr>
          <a:xfrm rot="17708545" flipH="1">
            <a:off x="5175550" y="1346993"/>
            <a:ext cx="1128872" cy="83570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pic>
        <p:nvPicPr>
          <p:cNvPr id="72" name="Picture 71">
            <a:extLst>
              <a:ext uri="{FF2B5EF4-FFF2-40B4-BE49-F238E27FC236}">
                <a16:creationId xmlns:a16="http://schemas.microsoft.com/office/drawing/2014/main" id="{FA62C9BF-0C7E-4E43-9054-370B66705438}"/>
              </a:ext>
            </a:extLst>
          </p:cNvPr>
          <p:cNvPicPr>
            <a:picLocks noChangeAspect="1"/>
          </p:cNvPicPr>
          <p:nvPr/>
        </p:nvPicPr>
        <p:blipFill>
          <a:blip r:embed="rId25"/>
          <a:srcRect/>
          <a:stretch>
            <a:fillRect/>
          </a:stretch>
        </p:blipFill>
        <p:spPr>
          <a:xfrm>
            <a:off x="1124815" y="2232589"/>
            <a:ext cx="1312818" cy="1097280"/>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sp>
        <p:nvSpPr>
          <p:cNvPr id="35" name="Shape 34">
            <a:extLst>
              <a:ext uri="{FF2B5EF4-FFF2-40B4-BE49-F238E27FC236}">
                <a16:creationId xmlns:a16="http://schemas.microsoft.com/office/drawing/2014/main" id="{371C2C41-B43D-4C6D-BF79-61A3F919475D}"/>
              </a:ext>
            </a:extLst>
          </p:cNvPr>
          <p:cNvSpPr/>
          <p:nvPr>
            <p:custDataLst>
              <p:tags r:id="rId7"/>
            </p:custDataLst>
          </p:nvPr>
        </p:nvSpPr>
        <p:spPr>
          <a:xfrm rot="1642303">
            <a:off x="2614976" y="2262387"/>
            <a:ext cx="1175786" cy="87043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5" name="Oval Callout 10">
            <a:extLst>
              <a:ext uri="{FF2B5EF4-FFF2-40B4-BE49-F238E27FC236}">
                <a16:creationId xmlns:a16="http://schemas.microsoft.com/office/drawing/2014/main" id="{9B8CFA6A-AD79-4EA1-8489-03FA55DD79AA}"/>
              </a:ext>
            </a:extLst>
          </p:cNvPr>
          <p:cNvSpPr/>
          <p:nvPr>
            <p:custDataLst>
              <p:tags r:id="rId8"/>
            </p:custDataLst>
          </p:nvPr>
        </p:nvSpPr>
        <p:spPr>
          <a:xfrm>
            <a:off x="6014906" y="2178099"/>
            <a:ext cx="2953603" cy="1708140"/>
          </a:xfrm>
          <a:prstGeom prst="wedgeEllipseCallout">
            <a:avLst/>
          </a:prstGeom>
          <a:solidFill>
            <a:schemeClr val="lt1"/>
          </a:solidFill>
          <a:ln w="26425" cap="flat" cmpd="sng" algn="ctr">
            <a:solidFill>
              <a:srgbClr val="00B08D"/>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mj-lt"/>
              </a:rPr>
              <a:t>You can write your own code or use the interface to generate code.</a:t>
            </a:r>
          </a:p>
        </p:txBody>
      </p:sp>
      <p:sp>
        <p:nvSpPr>
          <p:cNvPr id="32" name="Freeform 12">
            <a:extLst>
              <a:ext uri="{FF2B5EF4-FFF2-40B4-BE49-F238E27FC236}">
                <a16:creationId xmlns:a16="http://schemas.microsoft.com/office/drawing/2014/main" id="{D6BDA381-54BE-4DE3-A8B4-DFE942C326FB}"/>
              </a:ext>
            </a:extLst>
          </p:cNvPr>
          <p:cNvSpPr>
            <a:spLocks noChangeAspect="1" noEditPoints="1"/>
          </p:cNvSpPr>
          <p:nvPr>
            <p:custDataLst>
              <p:tags r:id="rId9"/>
            </p:custDataLst>
          </p:nvPr>
        </p:nvSpPr>
        <p:spPr bwMode="auto">
          <a:xfrm>
            <a:off x="6014906" y="401040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Tree>
    <p:custDataLst>
      <p:tags r:id="rId1"/>
    </p:custDataLst>
    <p:extLst>
      <p:ext uri="{BB962C8B-B14F-4D97-AF65-F5344CB8AC3E}">
        <p14:creationId xmlns:p14="http://schemas.microsoft.com/office/powerpoint/2010/main" val="1403704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AF537-AACF-45F7-A5D6-6FC30E39A869}"/>
              </a:ext>
            </a:extLst>
          </p:cNvPr>
          <p:cNvSpPr>
            <a:spLocks noGrp="1"/>
          </p:cNvSpPr>
          <p:nvPr>
            <p:ph type="title"/>
            <p:custDataLst>
              <p:tags r:id="rId2"/>
            </p:custDataLst>
          </p:nvPr>
        </p:nvSpPr>
        <p:spPr>
          <a:xfrm>
            <a:off x="626364" y="192024"/>
            <a:ext cx="7891272" cy="457200"/>
          </a:xfrm>
        </p:spPr>
        <p:txBody>
          <a:bodyPr/>
          <a:lstStyle/>
          <a:p>
            <a:r>
              <a:rPr lang="en-US" dirty="0"/>
              <a:t>Transitioning Programs to SAS Studio</a:t>
            </a:r>
          </a:p>
        </p:txBody>
      </p:sp>
      <p:sp>
        <p:nvSpPr>
          <p:cNvPr id="5" name="Text Placeholder 4">
            <a:extLst>
              <a:ext uri="{FF2B5EF4-FFF2-40B4-BE49-F238E27FC236}">
                <a16:creationId xmlns:a16="http://schemas.microsoft.com/office/drawing/2014/main" id="{8C5B6692-DC0F-4105-B03A-F427BC0D6AD2}"/>
              </a:ext>
            </a:extLst>
          </p:cNvPr>
          <p:cNvSpPr>
            <a:spLocks noGrp="1"/>
          </p:cNvSpPr>
          <p:nvPr>
            <p:ph type="body" sz="quarter" idx="11"/>
            <p:custDataLst>
              <p:tags r:id="rId3"/>
            </p:custDataLst>
          </p:nvPr>
        </p:nvSpPr>
        <p:spPr>
          <a:xfrm flipH="1">
            <a:off x="626364" y="640080"/>
            <a:ext cx="7891272" cy="274320"/>
          </a:xfrm>
        </p:spPr>
        <p:txBody>
          <a:bodyPr/>
          <a:lstStyle/>
          <a:p>
            <a:r>
              <a:rPr lang="en-US" dirty="0"/>
              <a:t> </a:t>
            </a:r>
          </a:p>
        </p:txBody>
      </p:sp>
      <p:grpSp>
        <p:nvGrpSpPr>
          <p:cNvPr id="2" name="Group 1">
            <a:extLst>
              <a:ext uri="{FF2B5EF4-FFF2-40B4-BE49-F238E27FC236}">
                <a16:creationId xmlns:a16="http://schemas.microsoft.com/office/drawing/2014/main" id="{5673FA48-4DE2-4361-B3D0-E5E547039A76}"/>
              </a:ext>
            </a:extLst>
          </p:cNvPr>
          <p:cNvGrpSpPr/>
          <p:nvPr>
            <p:custDataLst>
              <p:tags r:id="rId4"/>
            </p:custDataLst>
          </p:nvPr>
        </p:nvGrpSpPr>
        <p:grpSpPr>
          <a:xfrm>
            <a:off x="6002771" y="1784313"/>
            <a:ext cx="1826529" cy="1513909"/>
            <a:chOff x="6006178" y="1332054"/>
            <a:chExt cx="1826529" cy="1513909"/>
          </a:xfrm>
        </p:grpSpPr>
        <p:sp>
          <p:nvSpPr>
            <p:cNvPr id="6" name="Freeform 11">
              <a:extLst>
                <a:ext uri="{FF2B5EF4-FFF2-40B4-BE49-F238E27FC236}">
                  <a16:creationId xmlns:a16="http://schemas.microsoft.com/office/drawing/2014/main" id="{DF95083B-B88B-43F8-B997-213C0D29FE60}"/>
                </a:ext>
              </a:extLst>
            </p:cNvPr>
            <p:cNvSpPr>
              <a:spLocks noChangeAspect="1" noEditPoints="1"/>
            </p:cNvSpPr>
            <p:nvPr>
              <p:custDataLst>
                <p:tags r:id="rId13"/>
              </p:custDataLst>
            </p:nvPr>
          </p:nvSpPr>
          <p:spPr bwMode="auto">
            <a:xfrm>
              <a:off x="6006178" y="1332054"/>
              <a:ext cx="1826529" cy="1513909"/>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1BBD6B38-C0A9-43FE-8F6C-07346301CB28}"/>
                </a:ext>
              </a:extLst>
            </p:cNvPr>
            <p:cNvPicPr>
              <a:picLocks noChangeAspect="1"/>
            </p:cNvPicPr>
            <p:nvPr/>
          </p:nvPicPr>
          <p:blipFill>
            <a:blip r:embed="rId17"/>
            <a:stretch>
              <a:fillRect/>
            </a:stretch>
          </p:blipFill>
          <p:spPr>
            <a:xfrm>
              <a:off x="6784622" y="1805884"/>
              <a:ext cx="284510" cy="358729"/>
            </a:xfrm>
            <a:prstGeom prst="rect">
              <a:avLst/>
            </a:prstGeom>
          </p:spPr>
        </p:pic>
        <p:sp>
          <p:nvSpPr>
            <p:cNvPr id="8" name="Oval 7">
              <a:extLst>
                <a:ext uri="{FF2B5EF4-FFF2-40B4-BE49-F238E27FC236}">
                  <a16:creationId xmlns:a16="http://schemas.microsoft.com/office/drawing/2014/main" id="{885F381F-B173-4229-9A11-504C98503175}"/>
                </a:ext>
              </a:extLst>
            </p:cNvPr>
            <p:cNvSpPr/>
            <p:nvPr>
              <p:custDataLst>
                <p:tags r:id="rId14"/>
              </p:custDataLst>
            </p:nvPr>
          </p:nvSpPr>
          <p:spPr>
            <a:xfrm>
              <a:off x="6613962" y="1684833"/>
              <a:ext cx="598998" cy="598996"/>
            </a:xfrm>
            <a:prstGeom prst="ellipse">
              <a:avLst/>
            </a:prstGeom>
            <a:no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nvGrpSpPr>
          <p:cNvPr id="3" name="Group 2">
            <a:extLst>
              <a:ext uri="{FF2B5EF4-FFF2-40B4-BE49-F238E27FC236}">
                <a16:creationId xmlns:a16="http://schemas.microsoft.com/office/drawing/2014/main" id="{7F387B4C-6222-423F-A88B-9C80869C3D90}"/>
              </a:ext>
            </a:extLst>
          </p:cNvPr>
          <p:cNvGrpSpPr/>
          <p:nvPr>
            <p:custDataLst>
              <p:tags r:id="rId5"/>
            </p:custDataLst>
          </p:nvPr>
        </p:nvGrpSpPr>
        <p:grpSpPr>
          <a:xfrm>
            <a:off x="1001338" y="2436590"/>
            <a:ext cx="2000249" cy="2219324"/>
            <a:chOff x="1311293" y="1596885"/>
            <a:chExt cx="2000249" cy="2219324"/>
          </a:xfrm>
        </p:grpSpPr>
        <p:sp>
          <p:nvSpPr>
            <p:cNvPr id="18" name="Freeform 5">
              <a:extLst>
                <a:ext uri="{FF2B5EF4-FFF2-40B4-BE49-F238E27FC236}">
                  <a16:creationId xmlns:a16="http://schemas.microsoft.com/office/drawing/2014/main" id="{3A3AD99E-DF37-4ACD-811E-584E2FD0EFBA}"/>
                </a:ext>
              </a:extLst>
            </p:cNvPr>
            <p:cNvSpPr>
              <a:spLocks/>
            </p:cNvSpPr>
            <p:nvPr>
              <p:custDataLst>
                <p:tags r:id="rId9"/>
              </p:custDataLst>
            </p:nvPr>
          </p:nvSpPr>
          <p:spPr bwMode="auto">
            <a:xfrm>
              <a:off x="2282843" y="2470010"/>
              <a:ext cx="73025" cy="73025"/>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5"/>
                    <a:pt x="0" y="79"/>
                  </a:cubicBezTo>
                  <a:cubicBezTo>
                    <a:pt x="0" y="122"/>
                    <a:pt x="35" y="158"/>
                    <a:pt x="79" y="158"/>
                  </a:cubicBezTo>
                  <a:cubicBezTo>
                    <a:pt x="123" y="158"/>
                    <a:pt x="158" y="122"/>
                    <a:pt x="158" y="79"/>
                  </a:cubicBezTo>
                  <a:cubicBezTo>
                    <a:pt x="158" y="35"/>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id="{7839B41D-053A-4183-A0AA-478146B8A15C}"/>
                </a:ext>
              </a:extLst>
            </p:cNvPr>
            <p:cNvSpPr>
              <a:spLocks/>
            </p:cNvSpPr>
            <p:nvPr>
              <p:custDataLst>
                <p:tags r:id="rId10"/>
              </p:custDataLst>
            </p:nvPr>
          </p:nvSpPr>
          <p:spPr bwMode="auto">
            <a:xfrm>
              <a:off x="2462230" y="2465247"/>
              <a:ext cx="73025" cy="74612"/>
            </a:xfrm>
            <a:custGeom>
              <a:avLst/>
              <a:gdLst>
                <a:gd name="T0" fmla="*/ 79 w 158"/>
                <a:gd name="T1" fmla="*/ 0 h 158"/>
                <a:gd name="T2" fmla="*/ 79 w 158"/>
                <a:gd name="T3" fmla="*/ 0 h 158"/>
                <a:gd name="T4" fmla="*/ 0 w 158"/>
                <a:gd name="T5" fmla="*/ 79 h 158"/>
                <a:gd name="T6" fmla="*/ 79 w 158"/>
                <a:gd name="T7" fmla="*/ 158 h 158"/>
                <a:gd name="T8" fmla="*/ 158 w 158"/>
                <a:gd name="T9" fmla="*/ 79 h 158"/>
                <a:gd name="T10" fmla="*/ 79 w 158"/>
                <a:gd name="T11" fmla="*/ 0 h 158"/>
              </a:gdLst>
              <a:ahLst/>
              <a:cxnLst>
                <a:cxn ang="0">
                  <a:pos x="T0" y="T1"/>
                </a:cxn>
                <a:cxn ang="0">
                  <a:pos x="T2" y="T3"/>
                </a:cxn>
                <a:cxn ang="0">
                  <a:pos x="T4" y="T5"/>
                </a:cxn>
                <a:cxn ang="0">
                  <a:pos x="T6" y="T7"/>
                </a:cxn>
                <a:cxn ang="0">
                  <a:pos x="T8" y="T9"/>
                </a:cxn>
                <a:cxn ang="0">
                  <a:pos x="T10" y="T11"/>
                </a:cxn>
              </a:cxnLst>
              <a:rect l="0" t="0" r="r" b="b"/>
              <a:pathLst>
                <a:path w="158" h="158">
                  <a:moveTo>
                    <a:pt x="79" y="0"/>
                  </a:moveTo>
                  <a:lnTo>
                    <a:pt x="79" y="0"/>
                  </a:lnTo>
                  <a:cubicBezTo>
                    <a:pt x="35" y="0"/>
                    <a:pt x="0" y="36"/>
                    <a:pt x="0" y="79"/>
                  </a:cubicBezTo>
                  <a:cubicBezTo>
                    <a:pt x="0" y="123"/>
                    <a:pt x="35" y="158"/>
                    <a:pt x="79" y="158"/>
                  </a:cubicBezTo>
                  <a:cubicBezTo>
                    <a:pt x="123" y="158"/>
                    <a:pt x="158" y="123"/>
                    <a:pt x="158" y="79"/>
                  </a:cubicBezTo>
                  <a:cubicBezTo>
                    <a:pt x="158" y="36"/>
                    <a:pt x="123" y="0"/>
                    <a:pt x="7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7">
              <a:extLst>
                <a:ext uri="{FF2B5EF4-FFF2-40B4-BE49-F238E27FC236}">
                  <a16:creationId xmlns:a16="http://schemas.microsoft.com/office/drawing/2014/main" id="{1874ACA2-0E22-4F8B-8A2A-7B8115205861}"/>
                </a:ext>
              </a:extLst>
            </p:cNvPr>
            <p:cNvSpPr>
              <a:spLocks noEditPoints="1"/>
            </p:cNvSpPr>
            <p:nvPr>
              <p:custDataLst>
                <p:tags r:id="rId11"/>
              </p:custDataLst>
            </p:nvPr>
          </p:nvSpPr>
          <p:spPr bwMode="auto">
            <a:xfrm>
              <a:off x="1311293" y="1596885"/>
              <a:ext cx="2000249" cy="2219324"/>
            </a:xfrm>
            <a:custGeom>
              <a:avLst/>
              <a:gdLst>
                <a:gd name="T0" fmla="*/ 608 w 4320"/>
                <a:gd name="T1" fmla="*/ 4318 h 4785"/>
                <a:gd name="T2" fmla="*/ 3167 w 4320"/>
                <a:gd name="T3" fmla="*/ 4661 h 4785"/>
                <a:gd name="T4" fmla="*/ 622 w 4320"/>
                <a:gd name="T5" fmla="*/ 2502 h 4785"/>
                <a:gd name="T6" fmla="*/ 679 w 4320"/>
                <a:gd name="T7" fmla="*/ 2447 h 4785"/>
                <a:gd name="T8" fmla="*/ 3165 w 4320"/>
                <a:gd name="T9" fmla="*/ 4391 h 4785"/>
                <a:gd name="T10" fmla="*/ 633 w 4320"/>
                <a:gd name="T11" fmla="*/ 4167 h 4785"/>
                <a:gd name="T12" fmla="*/ 1605 w 4320"/>
                <a:gd name="T13" fmla="*/ 2157 h 4785"/>
                <a:gd name="T14" fmla="*/ 1753 w 4320"/>
                <a:gd name="T15" fmla="*/ 1908 h 4785"/>
                <a:gd name="T16" fmla="*/ 2266 w 4320"/>
                <a:gd name="T17" fmla="*/ 1545 h 4785"/>
                <a:gd name="T18" fmla="*/ 2935 w 4320"/>
                <a:gd name="T19" fmla="*/ 1910 h 4785"/>
                <a:gd name="T20" fmla="*/ 3063 w 4320"/>
                <a:gd name="T21" fmla="*/ 2158 h 4785"/>
                <a:gd name="T22" fmla="*/ 1388 w 4320"/>
                <a:gd name="T23" fmla="*/ 2049 h 4785"/>
                <a:gd name="T24" fmla="*/ 1522 w 4320"/>
                <a:gd name="T25" fmla="*/ 2223 h 4785"/>
                <a:gd name="T26" fmla="*/ 1019 w 4320"/>
                <a:gd name="T27" fmla="*/ 1953 h 4785"/>
                <a:gd name="T28" fmla="*/ 1760 w 4320"/>
                <a:gd name="T29" fmla="*/ 1006 h 4785"/>
                <a:gd name="T30" fmla="*/ 1353 w 4320"/>
                <a:gd name="T31" fmla="*/ 1892 h 4785"/>
                <a:gd name="T32" fmla="*/ 2934 w 4320"/>
                <a:gd name="T33" fmla="*/ 1001 h 4785"/>
                <a:gd name="T34" fmla="*/ 3091 w 4320"/>
                <a:gd name="T35" fmla="*/ 1769 h 4785"/>
                <a:gd name="T36" fmla="*/ 2927 w 4320"/>
                <a:gd name="T37" fmla="*/ 1560 h 4785"/>
                <a:gd name="T38" fmla="*/ 1737 w 4320"/>
                <a:gd name="T39" fmla="*/ 1648 h 4785"/>
                <a:gd name="T40" fmla="*/ 1671 w 4320"/>
                <a:gd name="T41" fmla="*/ 1803 h 4785"/>
                <a:gd name="T42" fmla="*/ 1784 w 4320"/>
                <a:gd name="T43" fmla="*/ 1090 h 4785"/>
                <a:gd name="T44" fmla="*/ 2320 w 4320"/>
                <a:gd name="T45" fmla="*/ 805 h 4785"/>
                <a:gd name="T46" fmla="*/ 3149 w 4320"/>
                <a:gd name="T47" fmla="*/ 2158 h 4785"/>
                <a:gd name="T48" fmla="*/ 3529 w 4320"/>
                <a:gd name="T49" fmla="*/ 3613 h 4785"/>
                <a:gd name="T50" fmla="*/ 3273 w 4320"/>
                <a:gd name="T51" fmla="*/ 3534 h 4785"/>
                <a:gd name="T52" fmla="*/ 3671 w 4320"/>
                <a:gd name="T53" fmla="*/ 3730 h 4785"/>
                <a:gd name="T54" fmla="*/ 3535 w 4320"/>
                <a:gd name="T55" fmla="*/ 4018 h 4785"/>
                <a:gd name="T56" fmla="*/ 3671 w 4320"/>
                <a:gd name="T57" fmla="*/ 3730 h 4785"/>
                <a:gd name="T58" fmla="*/ 3353 w 4320"/>
                <a:gd name="T59" fmla="*/ 3591 h 4785"/>
                <a:gd name="T60" fmla="*/ 3388 w 4320"/>
                <a:gd name="T61" fmla="*/ 4060 h 4785"/>
                <a:gd name="T62" fmla="*/ 3270 w 4320"/>
                <a:gd name="T63" fmla="*/ 4384 h 4785"/>
                <a:gd name="T64" fmla="*/ 3484 w 4320"/>
                <a:gd name="T65" fmla="*/ 4103 h 4785"/>
                <a:gd name="T66" fmla="*/ 4040 w 4320"/>
                <a:gd name="T67" fmla="*/ 4059 h 4785"/>
                <a:gd name="T68" fmla="*/ 3325 w 4320"/>
                <a:gd name="T69" fmla="*/ 4475 h 4785"/>
                <a:gd name="T70" fmla="*/ 3272 w 4320"/>
                <a:gd name="T71" fmla="*/ 4497 h 4785"/>
                <a:gd name="T72" fmla="*/ 4320 w 4320"/>
                <a:gd name="T73" fmla="*/ 4021 h 4785"/>
                <a:gd name="T74" fmla="*/ 4318 w 4320"/>
                <a:gd name="T75" fmla="*/ 4005 h 4785"/>
                <a:gd name="T76" fmla="*/ 4312 w 4320"/>
                <a:gd name="T77" fmla="*/ 3990 h 4785"/>
                <a:gd name="T78" fmla="*/ 4298 w 4320"/>
                <a:gd name="T79" fmla="*/ 3977 h 4785"/>
                <a:gd name="T80" fmla="*/ 4278 w 4320"/>
                <a:gd name="T81" fmla="*/ 3968 h 4785"/>
                <a:gd name="T82" fmla="*/ 3755 w 4320"/>
                <a:gd name="T83" fmla="*/ 3730 h 4785"/>
                <a:gd name="T84" fmla="*/ 3277 w 4320"/>
                <a:gd name="T85" fmla="*/ 2490 h 4785"/>
                <a:gd name="T86" fmla="*/ 3024 w 4320"/>
                <a:gd name="T87" fmla="*/ 975 h 4785"/>
                <a:gd name="T88" fmla="*/ 2954 w 4320"/>
                <a:gd name="T89" fmla="*/ 712 h 4785"/>
                <a:gd name="T90" fmla="*/ 0 w 4320"/>
                <a:gd name="T91" fmla="*/ 1018 h 4785"/>
                <a:gd name="T92" fmla="*/ 1535 w 4320"/>
                <a:gd name="T93" fmla="*/ 2313 h 4785"/>
                <a:gd name="T94" fmla="*/ 517 w 4320"/>
                <a:gd name="T95" fmla="*/ 2502 h 4785"/>
                <a:gd name="T96" fmla="*/ 503 w 4320"/>
                <a:gd name="T97" fmla="*/ 4321 h 4785"/>
                <a:gd name="T98" fmla="*/ 3148 w 4320"/>
                <a:gd name="T99" fmla="*/ 4785 h 4785"/>
                <a:gd name="T100" fmla="*/ 4297 w 4320"/>
                <a:gd name="T101" fmla="*/ 4063 h 4785"/>
                <a:gd name="T102" fmla="*/ 4309 w 4320"/>
                <a:gd name="T103" fmla="*/ 4052 h 4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0" h="4785">
                  <a:moveTo>
                    <a:pt x="609" y="4336"/>
                  </a:moveTo>
                  <a:lnTo>
                    <a:pt x="609" y="4336"/>
                  </a:lnTo>
                  <a:cubicBezTo>
                    <a:pt x="609" y="4335"/>
                    <a:pt x="609" y="4334"/>
                    <a:pt x="608" y="4333"/>
                  </a:cubicBezTo>
                  <a:lnTo>
                    <a:pt x="608" y="4318"/>
                  </a:lnTo>
                  <a:lnTo>
                    <a:pt x="608" y="4288"/>
                  </a:lnTo>
                  <a:cubicBezTo>
                    <a:pt x="628" y="4298"/>
                    <a:pt x="649" y="4304"/>
                    <a:pt x="671" y="4307"/>
                  </a:cubicBezTo>
                  <a:lnTo>
                    <a:pt x="3167" y="4558"/>
                  </a:lnTo>
                  <a:lnTo>
                    <a:pt x="3167" y="4661"/>
                  </a:lnTo>
                  <a:cubicBezTo>
                    <a:pt x="3167" y="4671"/>
                    <a:pt x="3160" y="4679"/>
                    <a:pt x="3150" y="4680"/>
                  </a:cubicBezTo>
                  <a:lnTo>
                    <a:pt x="638" y="4355"/>
                  </a:lnTo>
                  <a:cubicBezTo>
                    <a:pt x="624" y="4353"/>
                    <a:pt x="609" y="4345"/>
                    <a:pt x="609" y="4336"/>
                  </a:cubicBezTo>
                  <a:close/>
                  <a:moveTo>
                    <a:pt x="622" y="2502"/>
                  </a:moveTo>
                  <a:lnTo>
                    <a:pt x="622" y="2502"/>
                  </a:lnTo>
                  <a:cubicBezTo>
                    <a:pt x="622" y="2485"/>
                    <a:pt x="628" y="2470"/>
                    <a:pt x="640" y="2460"/>
                  </a:cubicBezTo>
                  <a:cubicBezTo>
                    <a:pt x="649" y="2451"/>
                    <a:pt x="661" y="2447"/>
                    <a:pt x="673" y="2447"/>
                  </a:cubicBezTo>
                  <a:cubicBezTo>
                    <a:pt x="675" y="2447"/>
                    <a:pt x="677" y="2447"/>
                    <a:pt x="679" y="2447"/>
                  </a:cubicBezTo>
                  <a:cubicBezTo>
                    <a:pt x="681" y="2447"/>
                    <a:pt x="683" y="2448"/>
                    <a:pt x="685" y="2447"/>
                  </a:cubicBezTo>
                  <a:lnTo>
                    <a:pt x="3108" y="2413"/>
                  </a:lnTo>
                  <a:cubicBezTo>
                    <a:pt x="3143" y="2418"/>
                    <a:pt x="3172" y="2453"/>
                    <a:pt x="3172" y="2490"/>
                  </a:cubicBezTo>
                  <a:lnTo>
                    <a:pt x="3165" y="4391"/>
                  </a:lnTo>
                  <a:cubicBezTo>
                    <a:pt x="3165" y="4402"/>
                    <a:pt x="3165" y="4412"/>
                    <a:pt x="3165" y="4422"/>
                  </a:cubicBezTo>
                  <a:cubicBezTo>
                    <a:pt x="3165" y="4424"/>
                    <a:pt x="3165" y="4426"/>
                    <a:pt x="3165" y="4428"/>
                  </a:cubicBezTo>
                  <a:cubicBezTo>
                    <a:pt x="3145" y="4436"/>
                    <a:pt x="3130" y="4443"/>
                    <a:pt x="3121" y="4446"/>
                  </a:cubicBezTo>
                  <a:cubicBezTo>
                    <a:pt x="2180" y="4353"/>
                    <a:pt x="767" y="4204"/>
                    <a:pt x="633" y="4167"/>
                  </a:cubicBezTo>
                  <a:cubicBezTo>
                    <a:pt x="630" y="4165"/>
                    <a:pt x="628" y="4164"/>
                    <a:pt x="625" y="4163"/>
                  </a:cubicBezTo>
                  <a:cubicBezTo>
                    <a:pt x="618" y="4151"/>
                    <a:pt x="614" y="4138"/>
                    <a:pt x="614" y="4125"/>
                  </a:cubicBezTo>
                  <a:lnTo>
                    <a:pt x="622" y="2502"/>
                  </a:lnTo>
                  <a:close/>
                  <a:moveTo>
                    <a:pt x="1605" y="2157"/>
                  </a:moveTo>
                  <a:lnTo>
                    <a:pt x="1605" y="2157"/>
                  </a:lnTo>
                  <a:lnTo>
                    <a:pt x="1605" y="1873"/>
                  </a:lnTo>
                  <a:lnTo>
                    <a:pt x="1714" y="1913"/>
                  </a:lnTo>
                  <a:cubicBezTo>
                    <a:pt x="1727" y="1918"/>
                    <a:pt x="1742" y="1916"/>
                    <a:pt x="1753" y="1908"/>
                  </a:cubicBezTo>
                  <a:cubicBezTo>
                    <a:pt x="1765" y="1900"/>
                    <a:pt x="1772" y="1887"/>
                    <a:pt x="1772" y="1873"/>
                  </a:cubicBezTo>
                  <a:cubicBezTo>
                    <a:pt x="1772" y="1851"/>
                    <a:pt x="1794" y="1758"/>
                    <a:pt x="1817" y="1679"/>
                  </a:cubicBezTo>
                  <a:cubicBezTo>
                    <a:pt x="1928" y="1424"/>
                    <a:pt x="2085" y="1480"/>
                    <a:pt x="2236" y="1534"/>
                  </a:cubicBezTo>
                  <a:cubicBezTo>
                    <a:pt x="2246" y="1538"/>
                    <a:pt x="2257" y="1541"/>
                    <a:pt x="2266" y="1545"/>
                  </a:cubicBezTo>
                  <a:cubicBezTo>
                    <a:pt x="2434" y="1603"/>
                    <a:pt x="2648" y="1606"/>
                    <a:pt x="2815" y="1603"/>
                  </a:cubicBezTo>
                  <a:cubicBezTo>
                    <a:pt x="2837" y="1602"/>
                    <a:pt x="2853" y="1608"/>
                    <a:pt x="2867" y="1621"/>
                  </a:cubicBezTo>
                  <a:cubicBezTo>
                    <a:pt x="2911" y="1665"/>
                    <a:pt x="2911" y="1778"/>
                    <a:pt x="2910" y="1832"/>
                  </a:cubicBezTo>
                  <a:cubicBezTo>
                    <a:pt x="2910" y="1874"/>
                    <a:pt x="2910" y="1896"/>
                    <a:pt x="2935" y="1910"/>
                  </a:cubicBezTo>
                  <a:cubicBezTo>
                    <a:pt x="2942" y="1914"/>
                    <a:pt x="2949" y="1916"/>
                    <a:pt x="2956" y="1916"/>
                  </a:cubicBezTo>
                  <a:cubicBezTo>
                    <a:pt x="2965" y="1916"/>
                    <a:pt x="2973" y="1913"/>
                    <a:pt x="2980" y="1908"/>
                  </a:cubicBezTo>
                  <a:cubicBezTo>
                    <a:pt x="2988" y="1904"/>
                    <a:pt x="3022" y="1889"/>
                    <a:pt x="3065" y="1872"/>
                  </a:cubicBezTo>
                  <a:lnTo>
                    <a:pt x="3063" y="2158"/>
                  </a:lnTo>
                  <a:cubicBezTo>
                    <a:pt x="3063" y="2209"/>
                    <a:pt x="3057" y="2259"/>
                    <a:pt x="3046" y="2309"/>
                  </a:cubicBezTo>
                  <a:lnTo>
                    <a:pt x="1627" y="2329"/>
                  </a:lnTo>
                  <a:cubicBezTo>
                    <a:pt x="1612" y="2273"/>
                    <a:pt x="1605" y="2215"/>
                    <a:pt x="1605" y="2157"/>
                  </a:cubicBezTo>
                  <a:close/>
                  <a:moveTo>
                    <a:pt x="1388" y="2049"/>
                  </a:moveTo>
                  <a:lnTo>
                    <a:pt x="1388" y="2049"/>
                  </a:lnTo>
                  <a:cubicBezTo>
                    <a:pt x="1388" y="1966"/>
                    <a:pt x="1443" y="1897"/>
                    <a:pt x="1519" y="1875"/>
                  </a:cubicBezTo>
                  <a:lnTo>
                    <a:pt x="1519" y="2157"/>
                  </a:lnTo>
                  <a:cubicBezTo>
                    <a:pt x="1519" y="2179"/>
                    <a:pt x="1520" y="2201"/>
                    <a:pt x="1522" y="2223"/>
                  </a:cubicBezTo>
                  <a:cubicBezTo>
                    <a:pt x="1445" y="2202"/>
                    <a:pt x="1388" y="2132"/>
                    <a:pt x="1388" y="2049"/>
                  </a:cubicBezTo>
                  <a:close/>
                  <a:moveTo>
                    <a:pt x="1353" y="1892"/>
                  </a:moveTo>
                  <a:lnTo>
                    <a:pt x="1353" y="1892"/>
                  </a:lnTo>
                  <a:cubicBezTo>
                    <a:pt x="1246" y="1933"/>
                    <a:pt x="1134" y="1953"/>
                    <a:pt x="1019" y="1953"/>
                  </a:cubicBezTo>
                  <a:cubicBezTo>
                    <a:pt x="503" y="1953"/>
                    <a:pt x="84" y="1534"/>
                    <a:pt x="84" y="1018"/>
                  </a:cubicBezTo>
                  <a:cubicBezTo>
                    <a:pt x="84" y="502"/>
                    <a:pt x="503" y="83"/>
                    <a:pt x="1019" y="83"/>
                  </a:cubicBezTo>
                  <a:cubicBezTo>
                    <a:pt x="1451" y="83"/>
                    <a:pt x="1829" y="383"/>
                    <a:pt x="1929" y="801"/>
                  </a:cubicBezTo>
                  <a:cubicBezTo>
                    <a:pt x="1834" y="871"/>
                    <a:pt x="1782" y="961"/>
                    <a:pt x="1760" y="1006"/>
                  </a:cubicBezTo>
                  <a:cubicBezTo>
                    <a:pt x="1717" y="1009"/>
                    <a:pt x="1640" y="1027"/>
                    <a:pt x="1573" y="1099"/>
                  </a:cubicBezTo>
                  <a:cubicBezTo>
                    <a:pt x="1453" y="1228"/>
                    <a:pt x="1419" y="1464"/>
                    <a:pt x="1473" y="1801"/>
                  </a:cubicBezTo>
                  <a:cubicBezTo>
                    <a:pt x="1425" y="1819"/>
                    <a:pt x="1384" y="1851"/>
                    <a:pt x="1354" y="1892"/>
                  </a:cubicBezTo>
                  <a:cubicBezTo>
                    <a:pt x="1354" y="1892"/>
                    <a:pt x="1353" y="1892"/>
                    <a:pt x="1353" y="1892"/>
                  </a:cubicBezTo>
                  <a:close/>
                  <a:moveTo>
                    <a:pt x="2320" y="805"/>
                  </a:moveTo>
                  <a:lnTo>
                    <a:pt x="2320" y="805"/>
                  </a:lnTo>
                  <a:cubicBezTo>
                    <a:pt x="2610" y="860"/>
                    <a:pt x="2814" y="834"/>
                    <a:pt x="2914" y="812"/>
                  </a:cubicBezTo>
                  <a:cubicBezTo>
                    <a:pt x="2905" y="872"/>
                    <a:pt x="2901" y="954"/>
                    <a:pt x="2934" y="1001"/>
                  </a:cubicBezTo>
                  <a:cubicBezTo>
                    <a:pt x="2940" y="1010"/>
                    <a:pt x="2949" y="1020"/>
                    <a:pt x="2961" y="1033"/>
                  </a:cubicBezTo>
                  <a:cubicBezTo>
                    <a:pt x="3034" y="1114"/>
                    <a:pt x="3204" y="1301"/>
                    <a:pt x="3104" y="1764"/>
                  </a:cubicBezTo>
                  <a:cubicBezTo>
                    <a:pt x="3100" y="1765"/>
                    <a:pt x="3097" y="1767"/>
                    <a:pt x="3093" y="1768"/>
                  </a:cubicBezTo>
                  <a:cubicBezTo>
                    <a:pt x="3092" y="1768"/>
                    <a:pt x="3092" y="1769"/>
                    <a:pt x="3091" y="1769"/>
                  </a:cubicBezTo>
                  <a:cubicBezTo>
                    <a:pt x="3074" y="1775"/>
                    <a:pt x="3057" y="1782"/>
                    <a:pt x="3040" y="1789"/>
                  </a:cubicBezTo>
                  <a:cubicBezTo>
                    <a:pt x="3025" y="1793"/>
                    <a:pt x="3011" y="1797"/>
                    <a:pt x="2998" y="1803"/>
                  </a:cubicBezTo>
                  <a:cubicBezTo>
                    <a:pt x="2997" y="1803"/>
                    <a:pt x="2997" y="1803"/>
                    <a:pt x="2996" y="1804"/>
                  </a:cubicBezTo>
                  <a:cubicBezTo>
                    <a:pt x="2995" y="1730"/>
                    <a:pt x="2988" y="1621"/>
                    <a:pt x="2927" y="1560"/>
                  </a:cubicBezTo>
                  <a:cubicBezTo>
                    <a:pt x="2897" y="1531"/>
                    <a:pt x="2858" y="1516"/>
                    <a:pt x="2814" y="1517"/>
                  </a:cubicBezTo>
                  <a:cubicBezTo>
                    <a:pt x="2653" y="1520"/>
                    <a:pt x="2449" y="1517"/>
                    <a:pt x="2294" y="1464"/>
                  </a:cubicBezTo>
                  <a:cubicBezTo>
                    <a:pt x="2285" y="1461"/>
                    <a:pt x="2275" y="1457"/>
                    <a:pt x="2265" y="1453"/>
                  </a:cubicBezTo>
                  <a:cubicBezTo>
                    <a:pt x="2112" y="1399"/>
                    <a:pt x="1881" y="1316"/>
                    <a:pt x="1737" y="1648"/>
                  </a:cubicBezTo>
                  <a:cubicBezTo>
                    <a:pt x="1736" y="1649"/>
                    <a:pt x="1735" y="1651"/>
                    <a:pt x="1735" y="1653"/>
                  </a:cubicBezTo>
                  <a:cubicBezTo>
                    <a:pt x="1729" y="1674"/>
                    <a:pt x="1707" y="1754"/>
                    <a:pt x="1694" y="1815"/>
                  </a:cubicBezTo>
                  <a:lnTo>
                    <a:pt x="1684" y="1811"/>
                  </a:lnTo>
                  <a:cubicBezTo>
                    <a:pt x="1680" y="1808"/>
                    <a:pt x="1676" y="1805"/>
                    <a:pt x="1671" y="1803"/>
                  </a:cubicBezTo>
                  <a:cubicBezTo>
                    <a:pt x="1654" y="1795"/>
                    <a:pt x="1636" y="1790"/>
                    <a:pt x="1618" y="1787"/>
                  </a:cubicBezTo>
                  <a:lnTo>
                    <a:pt x="1554" y="1764"/>
                  </a:lnTo>
                  <a:cubicBezTo>
                    <a:pt x="1499" y="1397"/>
                    <a:pt x="1567" y="1233"/>
                    <a:pt x="1634" y="1159"/>
                  </a:cubicBezTo>
                  <a:cubicBezTo>
                    <a:pt x="1702" y="1085"/>
                    <a:pt x="1781" y="1090"/>
                    <a:pt x="1784" y="1090"/>
                  </a:cubicBezTo>
                  <a:cubicBezTo>
                    <a:pt x="1804" y="1092"/>
                    <a:pt x="1822" y="1080"/>
                    <a:pt x="1828" y="1062"/>
                  </a:cubicBezTo>
                  <a:cubicBezTo>
                    <a:pt x="1831" y="1054"/>
                    <a:pt x="1877" y="934"/>
                    <a:pt x="1997" y="857"/>
                  </a:cubicBezTo>
                  <a:cubicBezTo>
                    <a:pt x="1998" y="856"/>
                    <a:pt x="2000" y="855"/>
                    <a:pt x="2001" y="854"/>
                  </a:cubicBezTo>
                  <a:cubicBezTo>
                    <a:pt x="2077" y="808"/>
                    <a:pt x="2180" y="779"/>
                    <a:pt x="2320" y="805"/>
                  </a:cubicBezTo>
                  <a:close/>
                  <a:moveTo>
                    <a:pt x="3281" y="2049"/>
                  </a:moveTo>
                  <a:lnTo>
                    <a:pt x="3281" y="2049"/>
                  </a:lnTo>
                  <a:cubicBezTo>
                    <a:pt x="3281" y="2133"/>
                    <a:pt x="3224" y="2203"/>
                    <a:pt x="3146" y="2223"/>
                  </a:cubicBezTo>
                  <a:cubicBezTo>
                    <a:pt x="3148" y="2202"/>
                    <a:pt x="3149" y="2180"/>
                    <a:pt x="3149" y="2158"/>
                  </a:cubicBezTo>
                  <a:lnTo>
                    <a:pt x="3151" y="1875"/>
                  </a:lnTo>
                  <a:cubicBezTo>
                    <a:pt x="3226" y="1897"/>
                    <a:pt x="3281" y="1966"/>
                    <a:pt x="3281" y="2049"/>
                  </a:cubicBezTo>
                  <a:close/>
                  <a:moveTo>
                    <a:pt x="3529" y="3613"/>
                  </a:moveTo>
                  <a:lnTo>
                    <a:pt x="3529" y="3613"/>
                  </a:lnTo>
                  <a:cubicBezTo>
                    <a:pt x="3526" y="3614"/>
                    <a:pt x="3523" y="3616"/>
                    <a:pt x="3520" y="3617"/>
                  </a:cubicBezTo>
                  <a:cubicBezTo>
                    <a:pt x="3509" y="3555"/>
                    <a:pt x="3454" y="3507"/>
                    <a:pt x="3388" y="3507"/>
                  </a:cubicBezTo>
                  <a:lnTo>
                    <a:pt x="3353" y="3507"/>
                  </a:lnTo>
                  <a:cubicBezTo>
                    <a:pt x="3323" y="3507"/>
                    <a:pt x="3296" y="3517"/>
                    <a:pt x="3273" y="3534"/>
                  </a:cubicBezTo>
                  <a:lnTo>
                    <a:pt x="3275" y="3147"/>
                  </a:lnTo>
                  <a:cubicBezTo>
                    <a:pt x="3444" y="3250"/>
                    <a:pt x="3518" y="3388"/>
                    <a:pt x="3529" y="3613"/>
                  </a:cubicBezTo>
                  <a:close/>
                  <a:moveTo>
                    <a:pt x="3671" y="3730"/>
                  </a:moveTo>
                  <a:lnTo>
                    <a:pt x="3671" y="3730"/>
                  </a:lnTo>
                  <a:lnTo>
                    <a:pt x="3671" y="4018"/>
                  </a:lnTo>
                  <a:cubicBezTo>
                    <a:pt x="3671" y="4041"/>
                    <a:pt x="3652" y="4060"/>
                    <a:pt x="3629" y="4060"/>
                  </a:cubicBezTo>
                  <a:lnTo>
                    <a:pt x="3577" y="4060"/>
                  </a:lnTo>
                  <a:cubicBezTo>
                    <a:pt x="3554" y="4060"/>
                    <a:pt x="3535" y="4041"/>
                    <a:pt x="3535" y="4018"/>
                  </a:cubicBezTo>
                  <a:lnTo>
                    <a:pt x="3535" y="3730"/>
                  </a:lnTo>
                  <a:cubicBezTo>
                    <a:pt x="3535" y="3707"/>
                    <a:pt x="3554" y="3688"/>
                    <a:pt x="3577" y="3688"/>
                  </a:cubicBezTo>
                  <a:lnTo>
                    <a:pt x="3629" y="3688"/>
                  </a:lnTo>
                  <a:cubicBezTo>
                    <a:pt x="3652" y="3688"/>
                    <a:pt x="3671" y="3707"/>
                    <a:pt x="3671" y="3730"/>
                  </a:cubicBezTo>
                  <a:close/>
                  <a:moveTo>
                    <a:pt x="3303" y="4009"/>
                  </a:moveTo>
                  <a:lnTo>
                    <a:pt x="3303" y="4009"/>
                  </a:lnTo>
                  <a:lnTo>
                    <a:pt x="3303" y="3641"/>
                  </a:lnTo>
                  <a:cubicBezTo>
                    <a:pt x="3303" y="3614"/>
                    <a:pt x="3325" y="3591"/>
                    <a:pt x="3353" y="3591"/>
                  </a:cubicBezTo>
                  <a:lnTo>
                    <a:pt x="3388" y="3591"/>
                  </a:lnTo>
                  <a:cubicBezTo>
                    <a:pt x="3416" y="3591"/>
                    <a:pt x="3438" y="3614"/>
                    <a:pt x="3438" y="3641"/>
                  </a:cubicBezTo>
                  <a:lnTo>
                    <a:pt x="3438" y="4009"/>
                  </a:lnTo>
                  <a:cubicBezTo>
                    <a:pt x="3438" y="4037"/>
                    <a:pt x="3416" y="4060"/>
                    <a:pt x="3388" y="4060"/>
                  </a:cubicBezTo>
                  <a:lnTo>
                    <a:pt x="3353" y="4060"/>
                  </a:lnTo>
                  <a:cubicBezTo>
                    <a:pt x="3325" y="4060"/>
                    <a:pt x="3303" y="4037"/>
                    <a:pt x="3303" y="4009"/>
                  </a:cubicBezTo>
                  <a:close/>
                  <a:moveTo>
                    <a:pt x="3270" y="4384"/>
                  </a:moveTo>
                  <a:lnTo>
                    <a:pt x="3270" y="4384"/>
                  </a:lnTo>
                  <a:lnTo>
                    <a:pt x="3271" y="4115"/>
                  </a:lnTo>
                  <a:cubicBezTo>
                    <a:pt x="3294" y="4133"/>
                    <a:pt x="3322" y="4144"/>
                    <a:pt x="3353" y="4144"/>
                  </a:cubicBezTo>
                  <a:lnTo>
                    <a:pt x="3388" y="4144"/>
                  </a:lnTo>
                  <a:cubicBezTo>
                    <a:pt x="3426" y="4144"/>
                    <a:pt x="3460" y="4128"/>
                    <a:pt x="3484" y="4103"/>
                  </a:cubicBezTo>
                  <a:cubicBezTo>
                    <a:pt x="3507" y="4128"/>
                    <a:pt x="3540" y="4144"/>
                    <a:pt x="3577" y="4144"/>
                  </a:cubicBezTo>
                  <a:lnTo>
                    <a:pt x="3629" y="4144"/>
                  </a:lnTo>
                  <a:cubicBezTo>
                    <a:pt x="3690" y="4144"/>
                    <a:pt x="3740" y="4101"/>
                    <a:pt x="3752" y="4044"/>
                  </a:cubicBezTo>
                  <a:lnTo>
                    <a:pt x="4040" y="4059"/>
                  </a:lnTo>
                  <a:cubicBezTo>
                    <a:pt x="3819" y="4153"/>
                    <a:pt x="3471" y="4300"/>
                    <a:pt x="3270" y="4384"/>
                  </a:cubicBezTo>
                  <a:close/>
                  <a:moveTo>
                    <a:pt x="3272" y="4497"/>
                  </a:moveTo>
                  <a:lnTo>
                    <a:pt x="3272" y="4497"/>
                  </a:lnTo>
                  <a:cubicBezTo>
                    <a:pt x="3288" y="4490"/>
                    <a:pt x="3306" y="4483"/>
                    <a:pt x="3325" y="4475"/>
                  </a:cubicBezTo>
                  <a:cubicBezTo>
                    <a:pt x="3430" y="4431"/>
                    <a:pt x="3571" y="4372"/>
                    <a:pt x="3712" y="4312"/>
                  </a:cubicBezTo>
                  <a:cubicBezTo>
                    <a:pt x="3720" y="4309"/>
                    <a:pt x="3735" y="4302"/>
                    <a:pt x="3756" y="4293"/>
                  </a:cubicBezTo>
                  <a:lnTo>
                    <a:pt x="3272" y="4613"/>
                  </a:lnTo>
                  <a:lnTo>
                    <a:pt x="3272" y="4497"/>
                  </a:lnTo>
                  <a:close/>
                  <a:moveTo>
                    <a:pt x="4319" y="4031"/>
                  </a:moveTo>
                  <a:lnTo>
                    <a:pt x="4319" y="4031"/>
                  </a:lnTo>
                  <a:cubicBezTo>
                    <a:pt x="4319" y="4029"/>
                    <a:pt x="4319" y="4028"/>
                    <a:pt x="4320" y="4026"/>
                  </a:cubicBezTo>
                  <a:cubicBezTo>
                    <a:pt x="4320" y="4025"/>
                    <a:pt x="4320" y="4023"/>
                    <a:pt x="4320" y="4021"/>
                  </a:cubicBezTo>
                  <a:cubicBezTo>
                    <a:pt x="4320" y="4020"/>
                    <a:pt x="4320" y="4018"/>
                    <a:pt x="4320" y="4017"/>
                  </a:cubicBezTo>
                  <a:cubicBezTo>
                    <a:pt x="4320" y="4015"/>
                    <a:pt x="4320" y="4013"/>
                    <a:pt x="4320" y="4012"/>
                  </a:cubicBezTo>
                  <a:cubicBezTo>
                    <a:pt x="4319" y="4010"/>
                    <a:pt x="4319" y="4009"/>
                    <a:pt x="4319" y="4007"/>
                  </a:cubicBezTo>
                  <a:cubicBezTo>
                    <a:pt x="4319" y="4006"/>
                    <a:pt x="4318" y="4006"/>
                    <a:pt x="4318" y="4005"/>
                  </a:cubicBezTo>
                  <a:cubicBezTo>
                    <a:pt x="4318" y="4004"/>
                    <a:pt x="4318" y="4003"/>
                    <a:pt x="4317" y="4002"/>
                  </a:cubicBezTo>
                  <a:cubicBezTo>
                    <a:pt x="4317" y="4001"/>
                    <a:pt x="4316" y="4000"/>
                    <a:pt x="4316" y="3998"/>
                  </a:cubicBezTo>
                  <a:cubicBezTo>
                    <a:pt x="4315" y="3996"/>
                    <a:pt x="4314" y="3994"/>
                    <a:pt x="4312" y="3991"/>
                  </a:cubicBezTo>
                  <a:cubicBezTo>
                    <a:pt x="4312" y="3991"/>
                    <a:pt x="4312" y="3991"/>
                    <a:pt x="4312" y="3990"/>
                  </a:cubicBezTo>
                  <a:cubicBezTo>
                    <a:pt x="4312" y="3990"/>
                    <a:pt x="4312" y="3990"/>
                    <a:pt x="4311" y="3990"/>
                  </a:cubicBezTo>
                  <a:cubicBezTo>
                    <a:pt x="4310" y="3987"/>
                    <a:pt x="4308" y="3985"/>
                    <a:pt x="4306" y="3983"/>
                  </a:cubicBezTo>
                  <a:cubicBezTo>
                    <a:pt x="4305" y="3982"/>
                    <a:pt x="4304" y="3981"/>
                    <a:pt x="4303" y="3981"/>
                  </a:cubicBezTo>
                  <a:cubicBezTo>
                    <a:pt x="4302" y="3979"/>
                    <a:pt x="4300" y="3978"/>
                    <a:pt x="4298" y="3977"/>
                  </a:cubicBezTo>
                  <a:cubicBezTo>
                    <a:pt x="4297" y="3976"/>
                    <a:pt x="4296" y="3975"/>
                    <a:pt x="4296" y="3975"/>
                  </a:cubicBezTo>
                  <a:cubicBezTo>
                    <a:pt x="4294" y="3974"/>
                    <a:pt x="4292" y="3973"/>
                    <a:pt x="4290" y="3972"/>
                  </a:cubicBezTo>
                  <a:cubicBezTo>
                    <a:pt x="4289" y="3971"/>
                    <a:pt x="4288" y="3971"/>
                    <a:pt x="4287" y="3970"/>
                  </a:cubicBezTo>
                  <a:cubicBezTo>
                    <a:pt x="4285" y="3969"/>
                    <a:pt x="4282" y="3968"/>
                    <a:pt x="4278" y="3968"/>
                  </a:cubicBezTo>
                  <a:cubicBezTo>
                    <a:pt x="4278" y="3968"/>
                    <a:pt x="4278" y="3968"/>
                    <a:pt x="4277" y="3968"/>
                  </a:cubicBezTo>
                  <a:cubicBezTo>
                    <a:pt x="4275" y="3967"/>
                    <a:pt x="4273" y="3967"/>
                    <a:pt x="4271" y="3967"/>
                  </a:cubicBezTo>
                  <a:lnTo>
                    <a:pt x="3755" y="3939"/>
                  </a:lnTo>
                  <a:lnTo>
                    <a:pt x="3755" y="3730"/>
                  </a:lnTo>
                  <a:cubicBezTo>
                    <a:pt x="3755" y="3660"/>
                    <a:pt x="3698" y="3604"/>
                    <a:pt x="3629" y="3604"/>
                  </a:cubicBezTo>
                  <a:lnTo>
                    <a:pt x="3615" y="3604"/>
                  </a:lnTo>
                  <a:cubicBezTo>
                    <a:pt x="3599" y="3333"/>
                    <a:pt x="3499" y="3169"/>
                    <a:pt x="3275" y="3049"/>
                  </a:cubicBezTo>
                  <a:lnTo>
                    <a:pt x="3277" y="2490"/>
                  </a:lnTo>
                  <a:cubicBezTo>
                    <a:pt x="3278" y="2407"/>
                    <a:pt x="3217" y="2331"/>
                    <a:pt x="3139" y="2312"/>
                  </a:cubicBezTo>
                  <a:cubicBezTo>
                    <a:pt x="3267" y="2293"/>
                    <a:pt x="3367" y="2183"/>
                    <a:pt x="3367" y="2049"/>
                  </a:cubicBezTo>
                  <a:cubicBezTo>
                    <a:pt x="3367" y="1931"/>
                    <a:pt x="3290" y="1831"/>
                    <a:pt x="3184" y="1796"/>
                  </a:cubicBezTo>
                  <a:cubicBezTo>
                    <a:pt x="3300" y="1280"/>
                    <a:pt x="3100" y="1059"/>
                    <a:pt x="3024" y="975"/>
                  </a:cubicBezTo>
                  <a:cubicBezTo>
                    <a:pt x="3015" y="966"/>
                    <a:pt x="3007" y="957"/>
                    <a:pt x="3004" y="952"/>
                  </a:cubicBezTo>
                  <a:cubicBezTo>
                    <a:pt x="2984" y="924"/>
                    <a:pt x="2995" y="824"/>
                    <a:pt x="3010" y="762"/>
                  </a:cubicBezTo>
                  <a:cubicBezTo>
                    <a:pt x="3014" y="747"/>
                    <a:pt x="3009" y="731"/>
                    <a:pt x="2997" y="720"/>
                  </a:cubicBezTo>
                  <a:cubicBezTo>
                    <a:pt x="2985" y="710"/>
                    <a:pt x="2969" y="706"/>
                    <a:pt x="2954" y="712"/>
                  </a:cubicBezTo>
                  <a:cubicBezTo>
                    <a:pt x="2951" y="713"/>
                    <a:pt x="2726" y="794"/>
                    <a:pt x="2336" y="721"/>
                  </a:cubicBezTo>
                  <a:cubicBezTo>
                    <a:pt x="2198" y="695"/>
                    <a:pt x="2089" y="715"/>
                    <a:pt x="2004" y="756"/>
                  </a:cubicBezTo>
                  <a:cubicBezTo>
                    <a:pt x="1886" y="314"/>
                    <a:pt x="1481" y="0"/>
                    <a:pt x="1019" y="0"/>
                  </a:cubicBezTo>
                  <a:cubicBezTo>
                    <a:pt x="457" y="0"/>
                    <a:pt x="0" y="456"/>
                    <a:pt x="0" y="1018"/>
                  </a:cubicBezTo>
                  <a:cubicBezTo>
                    <a:pt x="0" y="1580"/>
                    <a:pt x="457" y="2037"/>
                    <a:pt x="1019" y="2037"/>
                  </a:cubicBezTo>
                  <a:cubicBezTo>
                    <a:pt x="1117" y="2037"/>
                    <a:pt x="1214" y="2023"/>
                    <a:pt x="1308" y="1996"/>
                  </a:cubicBezTo>
                  <a:cubicBezTo>
                    <a:pt x="1304" y="2013"/>
                    <a:pt x="1302" y="2031"/>
                    <a:pt x="1302" y="2049"/>
                  </a:cubicBezTo>
                  <a:cubicBezTo>
                    <a:pt x="1302" y="2184"/>
                    <a:pt x="1404" y="2296"/>
                    <a:pt x="1535" y="2313"/>
                  </a:cubicBezTo>
                  <a:cubicBezTo>
                    <a:pt x="1536" y="2319"/>
                    <a:pt x="1538" y="2324"/>
                    <a:pt x="1539" y="2330"/>
                  </a:cubicBezTo>
                  <a:lnTo>
                    <a:pt x="686" y="2342"/>
                  </a:lnTo>
                  <a:cubicBezTo>
                    <a:pt x="643" y="2339"/>
                    <a:pt x="602" y="2353"/>
                    <a:pt x="570" y="2381"/>
                  </a:cubicBezTo>
                  <a:cubicBezTo>
                    <a:pt x="536" y="2411"/>
                    <a:pt x="517" y="2455"/>
                    <a:pt x="517" y="2502"/>
                  </a:cubicBezTo>
                  <a:lnTo>
                    <a:pt x="509" y="4110"/>
                  </a:lnTo>
                  <a:cubicBezTo>
                    <a:pt x="509" y="4112"/>
                    <a:pt x="509" y="4114"/>
                    <a:pt x="509" y="4116"/>
                  </a:cubicBezTo>
                  <a:lnTo>
                    <a:pt x="502" y="4317"/>
                  </a:lnTo>
                  <a:cubicBezTo>
                    <a:pt x="502" y="4318"/>
                    <a:pt x="502" y="4320"/>
                    <a:pt x="503" y="4321"/>
                  </a:cubicBezTo>
                  <a:lnTo>
                    <a:pt x="504" y="4338"/>
                  </a:lnTo>
                  <a:cubicBezTo>
                    <a:pt x="504" y="4400"/>
                    <a:pt x="554" y="4450"/>
                    <a:pt x="625" y="4459"/>
                  </a:cubicBezTo>
                  <a:lnTo>
                    <a:pt x="3141" y="4785"/>
                  </a:lnTo>
                  <a:cubicBezTo>
                    <a:pt x="3144" y="4785"/>
                    <a:pt x="3146" y="4785"/>
                    <a:pt x="3148" y="4785"/>
                  </a:cubicBezTo>
                  <a:cubicBezTo>
                    <a:pt x="3159" y="4785"/>
                    <a:pt x="3170" y="4784"/>
                    <a:pt x="3180" y="4781"/>
                  </a:cubicBezTo>
                  <a:cubicBezTo>
                    <a:pt x="3183" y="4782"/>
                    <a:pt x="3187" y="4782"/>
                    <a:pt x="3190" y="4782"/>
                  </a:cubicBezTo>
                  <a:cubicBezTo>
                    <a:pt x="3200" y="4782"/>
                    <a:pt x="3210" y="4779"/>
                    <a:pt x="3219" y="4774"/>
                  </a:cubicBezTo>
                  <a:lnTo>
                    <a:pt x="4297" y="4063"/>
                  </a:lnTo>
                  <a:cubicBezTo>
                    <a:pt x="4297" y="4063"/>
                    <a:pt x="4298" y="4062"/>
                    <a:pt x="4298" y="4062"/>
                  </a:cubicBezTo>
                  <a:cubicBezTo>
                    <a:pt x="4300" y="4061"/>
                    <a:pt x="4301" y="4060"/>
                    <a:pt x="4302" y="4058"/>
                  </a:cubicBezTo>
                  <a:cubicBezTo>
                    <a:pt x="4304" y="4057"/>
                    <a:pt x="4305" y="4056"/>
                    <a:pt x="4306" y="4055"/>
                  </a:cubicBezTo>
                  <a:cubicBezTo>
                    <a:pt x="4307" y="4054"/>
                    <a:pt x="4308" y="4053"/>
                    <a:pt x="4309" y="4052"/>
                  </a:cubicBezTo>
                  <a:cubicBezTo>
                    <a:pt x="4313" y="4047"/>
                    <a:pt x="4316" y="4041"/>
                    <a:pt x="4318" y="4035"/>
                  </a:cubicBezTo>
                  <a:cubicBezTo>
                    <a:pt x="4318" y="4034"/>
                    <a:pt x="4319" y="4032"/>
                    <a:pt x="4319" y="4031"/>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8">
              <a:extLst>
                <a:ext uri="{FF2B5EF4-FFF2-40B4-BE49-F238E27FC236}">
                  <a16:creationId xmlns:a16="http://schemas.microsoft.com/office/drawing/2014/main" id="{E7EB3667-0052-4CC6-838B-8BF2D41F27FC}"/>
                </a:ext>
              </a:extLst>
            </p:cNvPr>
            <p:cNvSpPr>
              <a:spLocks/>
            </p:cNvSpPr>
            <p:nvPr>
              <p:custDataLst>
                <p:tags r:id="rId12"/>
              </p:custDataLst>
            </p:nvPr>
          </p:nvSpPr>
          <p:spPr bwMode="auto">
            <a:xfrm>
              <a:off x="1547830" y="1703247"/>
              <a:ext cx="254000" cy="385762"/>
            </a:xfrm>
            <a:custGeom>
              <a:avLst/>
              <a:gdLst>
                <a:gd name="T0" fmla="*/ 509 w 551"/>
                <a:gd name="T1" fmla="*/ 0 h 832"/>
                <a:gd name="T2" fmla="*/ 509 w 551"/>
                <a:gd name="T3" fmla="*/ 0 h 832"/>
                <a:gd name="T4" fmla="*/ 467 w 551"/>
                <a:gd name="T5" fmla="*/ 42 h 832"/>
                <a:gd name="T6" fmla="*/ 467 w 551"/>
                <a:gd name="T7" fmla="*/ 748 h 832"/>
                <a:gd name="T8" fmla="*/ 42 w 551"/>
                <a:gd name="T9" fmla="*/ 748 h 832"/>
                <a:gd name="T10" fmla="*/ 0 w 551"/>
                <a:gd name="T11" fmla="*/ 790 h 832"/>
                <a:gd name="T12" fmla="*/ 42 w 551"/>
                <a:gd name="T13" fmla="*/ 832 h 832"/>
                <a:gd name="T14" fmla="*/ 509 w 551"/>
                <a:gd name="T15" fmla="*/ 832 h 832"/>
                <a:gd name="T16" fmla="*/ 551 w 551"/>
                <a:gd name="T17" fmla="*/ 790 h 832"/>
                <a:gd name="T18" fmla="*/ 551 w 551"/>
                <a:gd name="T19" fmla="*/ 42 h 832"/>
                <a:gd name="T20" fmla="*/ 509 w 551"/>
                <a:gd name="T21"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1" h="832">
                  <a:moveTo>
                    <a:pt x="509" y="0"/>
                  </a:moveTo>
                  <a:lnTo>
                    <a:pt x="509" y="0"/>
                  </a:lnTo>
                  <a:cubicBezTo>
                    <a:pt x="486" y="0"/>
                    <a:pt x="467" y="19"/>
                    <a:pt x="467" y="42"/>
                  </a:cubicBezTo>
                  <a:lnTo>
                    <a:pt x="467" y="748"/>
                  </a:lnTo>
                  <a:lnTo>
                    <a:pt x="42" y="748"/>
                  </a:lnTo>
                  <a:cubicBezTo>
                    <a:pt x="19" y="748"/>
                    <a:pt x="0" y="767"/>
                    <a:pt x="0" y="790"/>
                  </a:cubicBezTo>
                  <a:cubicBezTo>
                    <a:pt x="0" y="813"/>
                    <a:pt x="19" y="832"/>
                    <a:pt x="42" y="832"/>
                  </a:cubicBezTo>
                  <a:lnTo>
                    <a:pt x="509" y="832"/>
                  </a:lnTo>
                  <a:cubicBezTo>
                    <a:pt x="532" y="832"/>
                    <a:pt x="551" y="813"/>
                    <a:pt x="551" y="790"/>
                  </a:cubicBezTo>
                  <a:lnTo>
                    <a:pt x="551" y="42"/>
                  </a:lnTo>
                  <a:cubicBezTo>
                    <a:pt x="551" y="19"/>
                    <a:pt x="532" y="0"/>
                    <a:pt x="509" y="0"/>
                  </a:cubicBez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17">
            <a:extLst>
              <a:ext uri="{FF2B5EF4-FFF2-40B4-BE49-F238E27FC236}">
                <a16:creationId xmlns:a16="http://schemas.microsoft.com/office/drawing/2014/main" id="{5982A2DB-32A7-4D23-A5F5-A7D870166413}"/>
              </a:ext>
            </a:extLst>
          </p:cNvPr>
          <p:cNvSpPr>
            <a:spLocks noChangeAspect="1" noEditPoints="1"/>
          </p:cNvSpPr>
          <p:nvPr>
            <p:custDataLst>
              <p:tags r:id="rId6"/>
            </p:custDataLst>
          </p:nvPr>
        </p:nvSpPr>
        <p:spPr bwMode="auto">
          <a:xfrm>
            <a:off x="3135044" y="2706871"/>
            <a:ext cx="1284287" cy="990638"/>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Shape 21">
            <a:extLst>
              <a:ext uri="{FF2B5EF4-FFF2-40B4-BE49-F238E27FC236}">
                <a16:creationId xmlns:a16="http://schemas.microsoft.com/office/drawing/2014/main" id="{60F65F30-7C3B-4282-A9AD-95D22126D8F1}"/>
              </a:ext>
            </a:extLst>
          </p:cNvPr>
          <p:cNvSpPr/>
          <p:nvPr>
            <p:custDataLst>
              <p:tags r:id="rId7"/>
            </p:custDataLst>
          </p:nvPr>
        </p:nvSpPr>
        <p:spPr>
          <a:xfrm rot="388121">
            <a:off x="4552788" y="2208150"/>
            <a:ext cx="1316526" cy="974627"/>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6" name="Oval Callout 10">
            <a:extLst>
              <a:ext uri="{FF2B5EF4-FFF2-40B4-BE49-F238E27FC236}">
                <a16:creationId xmlns:a16="http://schemas.microsoft.com/office/drawing/2014/main" id="{842FD974-CC65-44C4-B141-71A9BEE2413B}"/>
              </a:ext>
            </a:extLst>
          </p:cNvPr>
          <p:cNvSpPr/>
          <p:nvPr>
            <p:custDataLst>
              <p:tags r:id="rId8"/>
            </p:custDataLst>
          </p:nvPr>
        </p:nvSpPr>
        <p:spPr>
          <a:xfrm>
            <a:off x="1522532" y="777240"/>
            <a:ext cx="3081809" cy="1707456"/>
          </a:xfrm>
          <a:prstGeom prst="wedgeEllipseCallout">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mj-lt"/>
              </a:rPr>
              <a:t>What statements do I need to update? INFILE, LIBNAME, ODS, …?</a:t>
            </a:r>
          </a:p>
        </p:txBody>
      </p:sp>
    </p:spTree>
    <p:custDataLst>
      <p:tags r:id="rId1"/>
    </p:custDataLst>
    <p:extLst>
      <p:ext uri="{BB962C8B-B14F-4D97-AF65-F5344CB8AC3E}">
        <p14:creationId xmlns:p14="http://schemas.microsoft.com/office/powerpoint/2010/main" val="395480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custDataLst>
              <p:tags r:id="rId2"/>
            </p:custDataLst>
          </p:nvPr>
        </p:nvSpPr>
        <p:spPr>
          <a:xfrm>
            <a:off x="626364" y="192024"/>
            <a:ext cx="7891272" cy="457200"/>
          </a:xfrm>
          <a:prstGeom prst="rect">
            <a:avLst/>
          </a:prstGeom>
        </p:spPr>
        <p:txBody>
          <a:bodyPr/>
          <a:lstStyle/>
          <a:p>
            <a:r>
              <a:rPr lang="en-US" dirty="0"/>
              <a:t>Local Files with Remote SAS</a:t>
            </a:r>
          </a:p>
        </p:txBody>
      </p:sp>
      <p:grpSp>
        <p:nvGrpSpPr>
          <p:cNvPr id="3" name="Group 2">
            <a:extLst>
              <a:ext uri="{FF2B5EF4-FFF2-40B4-BE49-F238E27FC236}">
                <a16:creationId xmlns:a16="http://schemas.microsoft.com/office/drawing/2014/main" id="{7399DB7B-A649-402E-BCCF-352F27E87D44}"/>
              </a:ext>
            </a:extLst>
          </p:cNvPr>
          <p:cNvGrpSpPr/>
          <p:nvPr>
            <p:custDataLst>
              <p:tags r:id="rId3"/>
            </p:custDataLst>
          </p:nvPr>
        </p:nvGrpSpPr>
        <p:grpSpPr>
          <a:xfrm>
            <a:off x="1227096" y="961699"/>
            <a:ext cx="6689808" cy="3220103"/>
            <a:chOff x="1026453" y="1226739"/>
            <a:chExt cx="6689808" cy="3220103"/>
          </a:xfrm>
        </p:grpSpPr>
        <p:grpSp>
          <p:nvGrpSpPr>
            <p:cNvPr id="11" name="Group 10">
              <a:extLst>
                <a:ext uri="{FF2B5EF4-FFF2-40B4-BE49-F238E27FC236}">
                  <a16:creationId xmlns:a16="http://schemas.microsoft.com/office/drawing/2014/main" id="{ABED5F3F-A954-4457-A3EE-B0DCA2248527}"/>
                </a:ext>
              </a:extLst>
            </p:cNvPr>
            <p:cNvGrpSpPr/>
            <p:nvPr/>
          </p:nvGrpSpPr>
          <p:grpSpPr>
            <a:xfrm>
              <a:off x="6734239" y="1226739"/>
              <a:ext cx="982022" cy="1817625"/>
              <a:chOff x="6806054" y="1458466"/>
              <a:chExt cx="982022" cy="1817625"/>
            </a:xfrm>
          </p:grpSpPr>
          <p:sp>
            <p:nvSpPr>
              <p:cNvPr id="25" name="Freeform 6">
                <a:extLst>
                  <a:ext uri="{FF2B5EF4-FFF2-40B4-BE49-F238E27FC236}">
                    <a16:creationId xmlns:a16="http://schemas.microsoft.com/office/drawing/2014/main" id="{B3C9E797-F17B-43A3-A2A6-0E833CB35A9C}"/>
                  </a:ext>
                </a:extLst>
              </p:cNvPr>
              <p:cNvSpPr>
                <a:spLocks noChangeAspect="1" noEditPoints="1"/>
              </p:cNvSpPr>
              <p:nvPr>
                <p:custDataLst>
                  <p:tags r:id="rId17"/>
                </p:custDataLst>
              </p:nvPr>
            </p:nvSpPr>
            <p:spPr bwMode="auto">
              <a:xfrm>
                <a:off x="6957340" y="1458466"/>
                <a:ext cx="679450" cy="1371600"/>
              </a:xfrm>
              <a:custGeom>
                <a:avLst/>
                <a:gdLst>
                  <a:gd name="T0" fmla="*/ 891 w 1714"/>
                  <a:gd name="T1" fmla="*/ 3023 h 3456"/>
                  <a:gd name="T2" fmla="*/ 894 w 1714"/>
                  <a:gd name="T3" fmla="*/ 2711 h 3456"/>
                  <a:gd name="T4" fmla="*/ 1018 w 1714"/>
                  <a:gd name="T5" fmla="*/ 2849 h 3456"/>
                  <a:gd name="T6" fmla="*/ 1018 w 1714"/>
                  <a:gd name="T7" fmla="*/ 3065 h 3456"/>
                  <a:gd name="T8" fmla="*/ 894 w 1714"/>
                  <a:gd name="T9" fmla="*/ 3203 h 3456"/>
                  <a:gd name="T10" fmla="*/ 702 w 1714"/>
                  <a:gd name="T11" fmla="*/ 3161 h 3456"/>
                  <a:gd name="T12" fmla="*/ 601 w 1714"/>
                  <a:gd name="T13" fmla="*/ 2922 h 3456"/>
                  <a:gd name="T14" fmla="*/ 704 w 1714"/>
                  <a:gd name="T15" fmla="*/ 2753 h 3456"/>
                  <a:gd name="T16" fmla="*/ 344 w 1714"/>
                  <a:gd name="T17" fmla="*/ 1992 h 3456"/>
                  <a:gd name="T18" fmla="*/ 381 w 1714"/>
                  <a:gd name="T19" fmla="*/ 1862 h 3456"/>
                  <a:gd name="T20" fmla="*/ 1374 w 1714"/>
                  <a:gd name="T21" fmla="*/ 2112 h 3456"/>
                  <a:gd name="T22" fmla="*/ 288 w 1714"/>
                  <a:gd name="T23" fmla="*/ 1900 h 3456"/>
                  <a:gd name="T24" fmla="*/ 1338 w 1714"/>
                  <a:gd name="T25" fmla="*/ 1689 h 3456"/>
                  <a:gd name="T26" fmla="*/ 1432 w 1714"/>
                  <a:gd name="T27" fmla="*/ 1582 h 3456"/>
                  <a:gd name="T28" fmla="*/ 307 w 1714"/>
                  <a:gd name="T29" fmla="*/ 1764 h 3456"/>
                  <a:gd name="T30" fmla="*/ 366 w 1714"/>
                  <a:gd name="T31" fmla="*/ 1284 h 3456"/>
                  <a:gd name="T32" fmla="*/ 1338 w 1714"/>
                  <a:gd name="T33" fmla="*/ 1284 h 3456"/>
                  <a:gd name="T34" fmla="*/ 1432 w 1714"/>
                  <a:gd name="T35" fmla="*/ 1391 h 3456"/>
                  <a:gd name="T36" fmla="*/ 253 w 1714"/>
                  <a:gd name="T37" fmla="*/ 1292 h 3456"/>
                  <a:gd name="T38" fmla="*/ 1328 w 1714"/>
                  <a:gd name="T39" fmla="*/ 855 h 3456"/>
                  <a:gd name="T40" fmla="*/ 991 w 1714"/>
                  <a:gd name="T41" fmla="*/ 837 h 3456"/>
                  <a:gd name="T42" fmla="*/ 672 w 1714"/>
                  <a:gd name="T43" fmla="*/ 812 h 3456"/>
                  <a:gd name="T44" fmla="*/ 371 w 1714"/>
                  <a:gd name="T45" fmla="*/ 794 h 3456"/>
                  <a:gd name="T46" fmla="*/ 384 w 1714"/>
                  <a:gd name="T47" fmla="*/ 792 h 3456"/>
                  <a:gd name="T48" fmla="*/ 1390 w 1714"/>
                  <a:gd name="T49" fmla="*/ 940 h 3456"/>
                  <a:gd name="T50" fmla="*/ 1270 w 1714"/>
                  <a:gd name="T51" fmla="*/ 719 h 3456"/>
                  <a:gd name="T52" fmla="*/ 1126 w 1714"/>
                  <a:gd name="T53" fmla="*/ 895 h 3456"/>
                  <a:gd name="T54" fmla="*/ 905 w 1714"/>
                  <a:gd name="T55" fmla="*/ 775 h 3456"/>
                  <a:gd name="T56" fmla="*/ 830 w 1714"/>
                  <a:gd name="T57" fmla="*/ 824 h 3456"/>
                  <a:gd name="T58" fmla="*/ 579 w 1714"/>
                  <a:gd name="T59" fmla="*/ 850 h 3456"/>
                  <a:gd name="T60" fmla="*/ 489 w 1714"/>
                  <a:gd name="T61" fmla="*/ 754 h 3456"/>
                  <a:gd name="T62" fmla="*/ 295 w 1714"/>
                  <a:gd name="T63" fmla="*/ 914 h 3456"/>
                  <a:gd name="T64" fmla="*/ 1317 w 1714"/>
                  <a:gd name="T65" fmla="*/ 516 h 3456"/>
                  <a:gd name="T66" fmla="*/ 1022 w 1714"/>
                  <a:gd name="T67" fmla="*/ 507 h 3456"/>
                  <a:gd name="T68" fmla="*/ 1035 w 1714"/>
                  <a:gd name="T69" fmla="*/ 510 h 3456"/>
                  <a:gd name="T70" fmla="*/ 733 w 1714"/>
                  <a:gd name="T71" fmla="*/ 527 h 3456"/>
                  <a:gd name="T72" fmla="*/ 414 w 1714"/>
                  <a:gd name="T73" fmla="*/ 553 h 3456"/>
                  <a:gd name="T74" fmla="*/ 1465 w 1714"/>
                  <a:gd name="T75" fmla="*/ 566 h 3456"/>
                  <a:gd name="T76" fmla="*/ 1214 w 1714"/>
                  <a:gd name="T77" fmla="*/ 540 h 3456"/>
                  <a:gd name="T78" fmla="*/ 1139 w 1714"/>
                  <a:gd name="T79" fmla="*/ 491 h 3456"/>
                  <a:gd name="T80" fmla="*/ 917 w 1714"/>
                  <a:gd name="T81" fmla="*/ 611 h 3456"/>
                  <a:gd name="T82" fmla="*/ 774 w 1714"/>
                  <a:gd name="T83" fmla="*/ 436 h 3456"/>
                  <a:gd name="T84" fmla="*/ 653 w 1714"/>
                  <a:gd name="T85" fmla="*/ 657 h 3456"/>
                  <a:gd name="T86" fmla="*/ 384 w 1714"/>
                  <a:gd name="T87" fmla="*/ 414 h 3456"/>
                  <a:gd name="T88" fmla="*/ 409 w 1714"/>
                  <a:gd name="T89" fmla="*/ 664 h 3456"/>
                  <a:gd name="T90" fmla="*/ 335 w 1714"/>
                  <a:gd name="T91" fmla="*/ 424 h 3456"/>
                  <a:gd name="T92" fmla="*/ 1714 w 1714"/>
                  <a:gd name="T93" fmla="*/ 2181 h 3456"/>
                  <a:gd name="T94" fmla="*/ 1245 w 1714"/>
                  <a:gd name="T95" fmla="*/ 2435 h 3456"/>
                  <a:gd name="T96" fmla="*/ 1702 w 1714"/>
                  <a:gd name="T97" fmla="*/ 2655 h 3456"/>
                  <a:gd name="T98" fmla="*/ 187 w 1714"/>
                  <a:gd name="T99" fmla="*/ 3453 h 3456"/>
                  <a:gd name="T100" fmla="*/ 65 w 1714"/>
                  <a:gd name="T101" fmla="*/ 2568 h 3456"/>
                  <a:gd name="T102" fmla="*/ 472 w 1714"/>
                  <a:gd name="T103" fmla="*/ 2594 h 3456"/>
                  <a:gd name="T104" fmla="*/ 131 w 1714"/>
                  <a:gd name="T105" fmla="*/ 3325 h 3456"/>
                  <a:gd name="T106" fmla="*/ 1617 w 1714"/>
                  <a:gd name="T107" fmla="*/ 2699 h 3456"/>
                  <a:gd name="T108" fmla="*/ 1152 w 1714"/>
                  <a:gd name="T109" fmla="*/ 2480 h 3456"/>
                  <a:gd name="T110" fmla="*/ 1598 w 1714"/>
                  <a:gd name="T111" fmla="*/ 2251 h 3456"/>
                  <a:gd name="T112" fmla="*/ 169 w 1714"/>
                  <a:gd name="T113" fmla="*/ 104 h 3456"/>
                  <a:gd name="T114" fmla="*/ 218 w 1714"/>
                  <a:gd name="T115" fmla="*/ 2306 h 3456"/>
                  <a:gd name="T116" fmla="*/ 117 w 1714"/>
                  <a:gd name="T117" fmla="*/ 2375 h 3456"/>
                  <a:gd name="T118" fmla="*/ 117 w 1714"/>
                  <a:gd name="T119" fmla="*/ 24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4" h="3456">
                    <a:moveTo>
                      <a:pt x="853" y="2881"/>
                    </a:moveTo>
                    <a:lnTo>
                      <a:pt x="833" y="2883"/>
                    </a:lnTo>
                    <a:lnTo>
                      <a:pt x="814" y="2892"/>
                    </a:lnTo>
                    <a:lnTo>
                      <a:pt x="798" y="2903"/>
                    </a:lnTo>
                    <a:lnTo>
                      <a:pt x="787" y="2919"/>
                    </a:lnTo>
                    <a:lnTo>
                      <a:pt x="779" y="2937"/>
                    </a:lnTo>
                    <a:lnTo>
                      <a:pt x="776" y="2957"/>
                    </a:lnTo>
                    <a:lnTo>
                      <a:pt x="779" y="2977"/>
                    </a:lnTo>
                    <a:lnTo>
                      <a:pt x="787" y="2995"/>
                    </a:lnTo>
                    <a:lnTo>
                      <a:pt x="798" y="3011"/>
                    </a:lnTo>
                    <a:lnTo>
                      <a:pt x="814" y="3023"/>
                    </a:lnTo>
                    <a:lnTo>
                      <a:pt x="833" y="3031"/>
                    </a:lnTo>
                    <a:lnTo>
                      <a:pt x="853" y="3034"/>
                    </a:lnTo>
                    <a:lnTo>
                      <a:pt x="873" y="3031"/>
                    </a:lnTo>
                    <a:lnTo>
                      <a:pt x="891" y="3023"/>
                    </a:lnTo>
                    <a:lnTo>
                      <a:pt x="906" y="3011"/>
                    </a:lnTo>
                    <a:lnTo>
                      <a:pt x="919" y="2995"/>
                    </a:lnTo>
                    <a:lnTo>
                      <a:pt x="926" y="2977"/>
                    </a:lnTo>
                    <a:lnTo>
                      <a:pt x="929" y="2957"/>
                    </a:lnTo>
                    <a:lnTo>
                      <a:pt x="926" y="2937"/>
                    </a:lnTo>
                    <a:lnTo>
                      <a:pt x="919" y="2919"/>
                    </a:lnTo>
                    <a:lnTo>
                      <a:pt x="906" y="2903"/>
                    </a:lnTo>
                    <a:lnTo>
                      <a:pt x="891" y="2892"/>
                    </a:lnTo>
                    <a:lnTo>
                      <a:pt x="873" y="2883"/>
                    </a:lnTo>
                    <a:lnTo>
                      <a:pt x="853" y="2881"/>
                    </a:lnTo>
                    <a:close/>
                    <a:moveTo>
                      <a:pt x="817" y="2706"/>
                    </a:moveTo>
                    <a:lnTo>
                      <a:pt x="887" y="2706"/>
                    </a:lnTo>
                    <a:lnTo>
                      <a:pt x="890" y="2707"/>
                    </a:lnTo>
                    <a:lnTo>
                      <a:pt x="893" y="2709"/>
                    </a:lnTo>
                    <a:lnTo>
                      <a:pt x="894" y="2711"/>
                    </a:lnTo>
                    <a:lnTo>
                      <a:pt x="894" y="2763"/>
                    </a:lnTo>
                    <a:lnTo>
                      <a:pt x="917" y="2770"/>
                    </a:lnTo>
                    <a:lnTo>
                      <a:pt x="940" y="2778"/>
                    </a:lnTo>
                    <a:lnTo>
                      <a:pt x="962" y="2791"/>
                    </a:lnTo>
                    <a:lnTo>
                      <a:pt x="997" y="2754"/>
                    </a:lnTo>
                    <a:lnTo>
                      <a:pt x="999" y="2753"/>
                    </a:lnTo>
                    <a:lnTo>
                      <a:pt x="1002" y="2753"/>
                    </a:lnTo>
                    <a:lnTo>
                      <a:pt x="1004" y="2753"/>
                    </a:lnTo>
                    <a:lnTo>
                      <a:pt x="1006" y="2754"/>
                    </a:lnTo>
                    <a:lnTo>
                      <a:pt x="1055" y="2805"/>
                    </a:lnTo>
                    <a:lnTo>
                      <a:pt x="1056" y="2807"/>
                    </a:lnTo>
                    <a:lnTo>
                      <a:pt x="1057" y="2809"/>
                    </a:lnTo>
                    <a:lnTo>
                      <a:pt x="1056" y="2811"/>
                    </a:lnTo>
                    <a:lnTo>
                      <a:pt x="1055" y="2812"/>
                    </a:lnTo>
                    <a:lnTo>
                      <a:pt x="1018" y="2849"/>
                    </a:lnTo>
                    <a:lnTo>
                      <a:pt x="1031" y="2870"/>
                    </a:lnTo>
                    <a:lnTo>
                      <a:pt x="1040" y="2893"/>
                    </a:lnTo>
                    <a:lnTo>
                      <a:pt x="1047" y="2917"/>
                    </a:lnTo>
                    <a:lnTo>
                      <a:pt x="1098" y="2917"/>
                    </a:lnTo>
                    <a:lnTo>
                      <a:pt x="1101" y="2918"/>
                    </a:lnTo>
                    <a:lnTo>
                      <a:pt x="1103" y="2920"/>
                    </a:lnTo>
                    <a:lnTo>
                      <a:pt x="1104" y="2922"/>
                    </a:lnTo>
                    <a:lnTo>
                      <a:pt x="1104" y="2992"/>
                    </a:lnTo>
                    <a:lnTo>
                      <a:pt x="1103" y="2995"/>
                    </a:lnTo>
                    <a:lnTo>
                      <a:pt x="1101" y="2997"/>
                    </a:lnTo>
                    <a:lnTo>
                      <a:pt x="1098" y="2997"/>
                    </a:lnTo>
                    <a:lnTo>
                      <a:pt x="1047" y="2997"/>
                    </a:lnTo>
                    <a:lnTo>
                      <a:pt x="1040" y="3021"/>
                    </a:lnTo>
                    <a:lnTo>
                      <a:pt x="1031" y="3044"/>
                    </a:lnTo>
                    <a:lnTo>
                      <a:pt x="1018" y="3065"/>
                    </a:lnTo>
                    <a:lnTo>
                      <a:pt x="1055" y="3102"/>
                    </a:lnTo>
                    <a:lnTo>
                      <a:pt x="1056" y="3104"/>
                    </a:lnTo>
                    <a:lnTo>
                      <a:pt x="1057" y="3106"/>
                    </a:lnTo>
                    <a:lnTo>
                      <a:pt x="1056" y="3108"/>
                    </a:lnTo>
                    <a:lnTo>
                      <a:pt x="1055" y="3109"/>
                    </a:lnTo>
                    <a:lnTo>
                      <a:pt x="1006" y="3160"/>
                    </a:lnTo>
                    <a:lnTo>
                      <a:pt x="1004" y="3161"/>
                    </a:lnTo>
                    <a:lnTo>
                      <a:pt x="1002" y="3161"/>
                    </a:lnTo>
                    <a:lnTo>
                      <a:pt x="999" y="3161"/>
                    </a:lnTo>
                    <a:lnTo>
                      <a:pt x="997" y="3160"/>
                    </a:lnTo>
                    <a:lnTo>
                      <a:pt x="962" y="3123"/>
                    </a:lnTo>
                    <a:lnTo>
                      <a:pt x="940" y="3136"/>
                    </a:lnTo>
                    <a:lnTo>
                      <a:pt x="917" y="3145"/>
                    </a:lnTo>
                    <a:lnTo>
                      <a:pt x="894" y="3151"/>
                    </a:lnTo>
                    <a:lnTo>
                      <a:pt x="894" y="3203"/>
                    </a:lnTo>
                    <a:lnTo>
                      <a:pt x="893" y="3206"/>
                    </a:lnTo>
                    <a:lnTo>
                      <a:pt x="890" y="3208"/>
                    </a:lnTo>
                    <a:lnTo>
                      <a:pt x="887" y="3208"/>
                    </a:lnTo>
                    <a:lnTo>
                      <a:pt x="817" y="3208"/>
                    </a:lnTo>
                    <a:lnTo>
                      <a:pt x="815" y="3208"/>
                    </a:lnTo>
                    <a:lnTo>
                      <a:pt x="813" y="3206"/>
                    </a:lnTo>
                    <a:lnTo>
                      <a:pt x="812" y="3203"/>
                    </a:lnTo>
                    <a:lnTo>
                      <a:pt x="812" y="3151"/>
                    </a:lnTo>
                    <a:lnTo>
                      <a:pt x="788" y="3145"/>
                    </a:lnTo>
                    <a:lnTo>
                      <a:pt x="766" y="3136"/>
                    </a:lnTo>
                    <a:lnTo>
                      <a:pt x="744" y="3123"/>
                    </a:lnTo>
                    <a:lnTo>
                      <a:pt x="708" y="3160"/>
                    </a:lnTo>
                    <a:lnTo>
                      <a:pt x="706" y="3161"/>
                    </a:lnTo>
                    <a:lnTo>
                      <a:pt x="704" y="3161"/>
                    </a:lnTo>
                    <a:lnTo>
                      <a:pt x="702" y="3161"/>
                    </a:lnTo>
                    <a:lnTo>
                      <a:pt x="700" y="3160"/>
                    </a:lnTo>
                    <a:lnTo>
                      <a:pt x="650" y="3109"/>
                    </a:lnTo>
                    <a:lnTo>
                      <a:pt x="649" y="3108"/>
                    </a:lnTo>
                    <a:lnTo>
                      <a:pt x="648" y="3106"/>
                    </a:lnTo>
                    <a:lnTo>
                      <a:pt x="649" y="3104"/>
                    </a:lnTo>
                    <a:lnTo>
                      <a:pt x="650" y="3102"/>
                    </a:lnTo>
                    <a:lnTo>
                      <a:pt x="686" y="3065"/>
                    </a:lnTo>
                    <a:lnTo>
                      <a:pt x="674" y="3044"/>
                    </a:lnTo>
                    <a:lnTo>
                      <a:pt x="665" y="3021"/>
                    </a:lnTo>
                    <a:lnTo>
                      <a:pt x="659" y="2997"/>
                    </a:lnTo>
                    <a:lnTo>
                      <a:pt x="606" y="2997"/>
                    </a:lnTo>
                    <a:lnTo>
                      <a:pt x="604" y="2997"/>
                    </a:lnTo>
                    <a:lnTo>
                      <a:pt x="602" y="2995"/>
                    </a:lnTo>
                    <a:lnTo>
                      <a:pt x="601" y="2992"/>
                    </a:lnTo>
                    <a:lnTo>
                      <a:pt x="601" y="2922"/>
                    </a:lnTo>
                    <a:lnTo>
                      <a:pt x="602" y="2920"/>
                    </a:lnTo>
                    <a:lnTo>
                      <a:pt x="604" y="2918"/>
                    </a:lnTo>
                    <a:lnTo>
                      <a:pt x="606" y="2917"/>
                    </a:lnTo>
                    <a:lnTo>
                      <a:pt x="659" y="2917"/>
                    </a:lnTo>
                    <a:lnTo>
                      <a:pt x="665" y="2893"/>
                    </a:lnTo>
                    <a:lnTo>
                      <a:pt x="674" y="2870"/>
                    </a:lnTo>
                    <a:lnTo>
                      <a:pt x="686" y="2849"/>
                    </a:lnTo>
                    <a:lnTo>
                      <a:pt x="650" y="2812"/>
                    </a:lnTo>
                    <a:lnTo>
                      <a:pt x="649" y="2811"/>
                    </a:lnTo>
                    <a:lnTo>
                      <a:pt x="648" y="2809"/>
                    </a:lnTo>
                    <a:lnTo>
                      <a:pt x="649" y="2807"/>
                    </a:lnTo>
                    <a:lnTo>
                      <a:pt x="650" y="2805"/>
                    </a:lnTo>
                    <a:lnTo>
                      <a:pt x="700" y="2754"/>
                    </a:lnTo>
                    <a:lnTo>
                      <a:pt x="702" y="2753"/>
                    </a:lnTo>
                    <a:lnTo>
                      <a:pt x="704" y="2753"/>
                    </a:lnTo>
                    <a:lnTo>
                      <a:pt x="706" y="2753"/>
                    </a:lnTo>
                    <a:lnTo>
                      <a:pt x="708" y="2754"/>
                    </a:lnTo>
                    <a:lnTo>
                      <a:pt x="744" y="2791"/>
                    </a:lnTo>
                    <a:lnTo>
                      <a:pt x="766" y="2778"/>
                    </a:lnTo>
                    <a:lnTo>
                      <a:pt x="788" y="2770"/>
                    </a:lnTo>
                    <a:lnTo>
                      <a:pt x="812" y="2763"/>
                    </a:lnTo>
                    <a:lnTo>
                      <a:pt x="812" y="2711"/>
                    </a:lnTo>
                    <a:lnTo>
                      <a:pt x="813" y="2709"/>
                    </a:lnTo>
                    <a:lnTo>
                      <a:pt x="815" y="2707"/>
                    </a:lnTo>
                    <a:lnTo>
                      <a:pt x="817" y="2706"/>
                    </a:lnTo>
                    <a:close/>
                    <a:moveTo>
                      <a:pt x="381" y="1955"/>
                    </a:moveTo>
                    <a:lnTo>
                      <a:pt x="366" y="1958"/>
                    </a:lnTo>
                    <a:lnTo>
                      <a:pt x="354" y="1967"/>
                    </a:lnTo>
                    <a:lnTo>
                      <a:pt x="347" y="1978"/>
                    </a:lnTo>
                    <a:lnTo>
                      <a:pt x="344" y="1992"/>
                    </a:lnTo>
                    <a:lnTo>
                      <a:pt x="347" y="2007"/>
                    </a:lnTo>
                    <a:lnTo>
                      <a:pt x="354" y="2018"/>
                    </a:lnTo>
                    <a:lnTo>
                      <a:pt x="366" y="2026"/>
                    </a:lnTo>
                    <a:lnTo>
                      <a:pt x="381" y="2029"/>
                    </a:lnTo>
                    <a:lnTo>
                      <a:pt x="1324" y="2029"/>
                    </a:lnTo>
                    <a:lnTo>
                      <a:pt x="1338" y="2026"/>
                    </a:lnTo>
                    <a:lnTo>
                      <a:pt x="1350" y="2018"/>
                    </a:lnTo>
                    <a:lnTo>
                      <a:pt x="1357" y="2007"/>
                    </a:lnTo>
                    <a:lnTo>
                      <a:pt x="1360" y="1992"/>
                    </a:lnTo>
                    <a:lnTo>
                      <a:pt x="1357" y="1978"/>
                    </a:lnTo>
                    <a:lnTo>
                      <a:pt x="1350" y="1967"/>
                    </a:lnTo>
                    <a:lnTo>
                      <a:pt x="1338" y="1958"/>
                    </a:lnTo>
                    <a:lnTo>
                      <a:pt x="1324" y="1955"/>
                    </a:lnTo>
                    <a:lnTo>
                      <a:pt x="381" y="1955"/>
                    </a:lnTo>
                    <a:close/>
                    <a:moveTo>
                      <a:pt x="381" y="1862"/>
                    </a:moveTo>
                    <a:lnTo>
                      <a:pt x="1324" y="1862"/>
                    </a:lnTo>
                    <a:lnTo>
                      <a:pt x="1350" y="1865"/>
                    </a:lnTo>
                    <a:lnTo>
                      <a:pt x="1374" y="1873"/>
                    </a:lnTo>
                    <a:lnTo>
                      <a:pt x="1397" y="1884"/>
                    </a:lnTo>
                    <a:lnTo>
                      <a:pt x="1416" y="1900"/>
                    </a:lnTo>
                    <a:lnTo>
                      <a:pt x="1432" y="1920"/>
                    </a:lnTo>
                    <a:lnTo>
                      <a:pt x="1444" y="1942"/>
                    </a:lnTo>
                    <a:lnTo>
                      <a:pt x="1452" y="1966"/>
                    </a:lnTo>
                    <a:lnTo>
                      <a:pt x="1454" y="1992"/>
                    </a:lnTo>
                    <a:lnTo>
                      <a:pt x="1452" y="2018"/>
                    </a:lnTo>
                    <a:lnTo>
                      <a:pt x="1444" y="2043"/>
                    </a:lnTo>
                    <a:lnTo>
                      <a:pt x="1432" y="2065"/>
                    </a:lnTo>
                    <a:lnTo>
                      <a:pt x="1416" y="2084"/>
                    </a:lnTo>
                    <a:lnTo>
                      <a:pt x="1397" y="2100"/>
                    </a:lnTo>
                    <a:lnTo>
                      <a:pt x="1374" y="2112"/>
                    </a:lnTo>
                    <a:lnTo>
                      <a:pt x="1350" y="2120"/>
                    </a:lnTo>
                    <a:lnTo>
                      <a:pt x="1324" y="2123"/>
                    </a:lnTo>
                    <a:lnTo>
                      <a:pt x="381" y="2123"/>
                    </a:lnTo>
                    <a:lnTo>
                      <a:pt x="354" y="2120"/>
                    </a:lnTo>
                    <a:lnTo>
                      <a:pt x="330" y="2112"/>
                    </a:lnTo>
                    <a:lnTo>
                      <a:pt x="307" y="2100"/>
                    </a:lnTo>
                    <a:lnTo>
                      <a:pt x="288" y="2084"/>
                    </a:lnTo>
                    <a:lnTo>
                      <a:pt x="273" y="2065"/>
                    </a:lnTo>
                    <a:lnTo>
                      <a:pt x="260" y="2043"/>
                    </a:lnTo>
                    <a:lnTo>
                      <a:pt x="253" y="2018"/>
                    </a:lnTo>
                    <a:lnTo>
                      <a:pt x="251" y="1992"/>
                    </a:lnTo>
                    <a:lnTo>
                      <a:pt x="253" y="1966"/>
                    </a:lnTo>
                    <a:lnTo>
                      <a:pt x="260" y="1942"/>
                    </a:lnTo>
                    <a:lnTo>
                      <a:pt x="273" y="1920"/>
                    </a:lnTo>
                    <a:lnTo>
                      <a:pt x="288" y="1900"/>
                    </a:lnTo>
                    <a:lnTo>
                      <a:pt x="307" y="1884"/>
                    </a:lnTo>
                    <a:lnTo>
                      <a:pt x="330" y="1873"/>
                    </a:lnTo>
                    <a:lnTo>
                      <a:pt x="354" y="1865"/>
                    </a:lnTo>
                    <a:lnTo>
                      <a:pt x="381" y="1862"/>
                    </a:lnTo>
                    <a:close/>
                    <a:moveTo>
                      <a:pt x="381" y="1619"/>
                    </a:moveTo>
                    <a:lnTo>
                      <a:pt x="366" y="1621"/>
                    </a:lnTo>
                    <a:lnTo>
                      <a:pt x="354" y="1630"/>
                    </a:lnTo>
                    <a:lnTo>
                      <a:pt x="347" y="1641"/>
                    </a:lnTo>
                    <a:lnTo>
                      <a:pt x="344" y="1656"/>
                    </a:lnTo>
                    <a:lnTo>
                      <a:pt x="347" y="1669"/>
                    </a:lnTo>
                    <a:lnTo>
                      <a:pt x="354" y="1681"/>
                    </a:lnTo>
                    <a:lnTo>
                      <a:pt x="366" y="1689"/>
                    </a:lnTo>
                    <a:lnTo>
                      <a:pt x="381" y="1692"/>
                    </a:lnTo>
                    <a:lnTo>
                      <a:pt x="1324" y="1692"/>
                    </a:lnTo>
                    <a:lnTo>
                      <a:pt x="1338" y="1689"/>
                    </a:lnTo>
                    <a:lnTo>
                      <a:pt x="1350" y="1681"/>
                    </a:lnTo>
                    <a:lnTo>
                      <a:pt x="1357" y="1669"/>
                    </a:lnTo>
                    <a:lnTo>
                      <a:pt x="1360" y="1656"/>
                    </a:lnTo>
                    <a:lnTo>
                      <a:pt x="1357" y="1641"/>
                    </a:lnTo>
                    <a:lnTo>
                      <a:pt x="1350" y="1630"/>
                    </a:lnTo>
                    <a:lnTo>
                      <a:pt x="1338" y="1621"/>
                    </a:lnTo>
                    <a:lnTo>
                      <a:pt x="1324" y="1619"/>
                    </a:lnTo>
                    <a:lnTo>
                      <a:pt x="381" y="1619"/>
                    </a:lnTo>
                    <a:close/>
                    <a:moveTo>
                      <a:pt x="381" y="1525"/>
                    </a:moveTo>
                    <a:lnTo>
                      <a:pt x="1324" y="1525"/>
                    </a:lnTo>
                    <a:lnTo>
                      <a:pt x="1350" y="1528"/>
                    </a:lnTo>
                    <a:lnTo>
                      <a:pt x="1374" y="1535"/>
                    </a:lnTo>
                    <a:lnTo>
                      <a:pt x="1397" y="1548"/>
                    </a:lnTo>
                    <a:lnTo>
                      <a:pt x="1416" y="1564"/>
                    </a:lnTo>
                    <a:lnTo>
                      <a:pt x="1432" y="1582"/>
                    </a:lnTo>
                    <a:lnTo>
                      <a:pt x="1444" y="1604"/>
                    </a:lnTo>
                    <a:lnTo>
                      <a:pt x="1452" y="1630"/>
                    </a:lnTo>
                    <a:lnTo>
                      <a:pt x="1454" y="1656"/>
                    </a:lnTo>
                    <a:lnTo>
                      <a:pt x="1452" y="1682"/>
                    </a:lnTo>
                    <a:lnTo>
                      <a:pt x="1444" y="1706"/>
                    </a:lnTo>
                    <a:lnTo>
                      <a:pt x="1432" y="1727"/>
                    </a:lnTo>
                    <a:lnTo>
                      <a:pt x="1416" y="1747"/>
                    </a:lnTo>
                    <a:lnTo>
                      <a:pt x="1397" y="1764"/>
                    </a:lnTo>
                    <a:lnTo>
                      <a:pt x="1374" y="1775"/>
                    </a:lnTo>
                    <a:lnTo>
                      <a:pt x="1350" y="1782"/>
                    </a:lnTo>
                    <a:lnTo>
                      <a:pt x="1324" y="1786"/>
                    </a:lnTo>
                    <a:lnTo>
                      <a:pt x="381" y="1786"/>
                    </a:lnTo>
                    <a:lnTo>
                      <a:pt x="354" y="1782"/>
                    </a:lnTo>
                    <a:lnTo>
                      <a:pt x="330" y="1775"/>
                    </a:lnTo>
                    <a:lnTo>
                      <a:pt x="307" y="1764"/>
                    </a:lnTo>
                    <a:lnTo>
                      <a:pt x="288" y="1747"/>
                    </a:lnTo>
                    <a:lnTo>
                      <a:pt x="273" y="1727"/>
                    </a:lnTo>
                    <a:lnTo>
                      <a:pt x="260" y="1706"/>
                    </a:lnTo>
                    <a:lnTo>
                      <a:pt x="253" y="1682"/>
                    </a:lnTo>
                    <a:lnTo>
                      <a:pt x="251" y="1656"/>
                    </a:lnTo>
                    <a:lnTo>
                      <a:pt x="253" y="1630"/>
                    </a:lnTo>
                    <a:lnTo>
                      <a:pt x="260" y="1604"/>
                    </a:lnTo>
                    <a:lnTo>
                      <a:pt x="273" y="1582"/>
                    </a:lnTo>
                    <a:lnTo>
                      <a:pt x="288" y="1564"/>
                    </a:lnTo>
                    <a:lnTo>
                      <a:pt x="307" y="1548"/>
                    </a:lnTo>
                    <a:lnTo>
                      <a:pt x="330" y="1535"/>
                    </a:lnTo>
                    <a:lnTo>
                      <a:pt x="354" y="1528"/>
                    </a:lnTo>
                    <a:lnTo>
                      <a:pt x="381" y="1525"/>
                    </a:lnTo>
                    <a:close/>
                    <a:moveTo>
                      <a:pt x="381" y="1282"/>
                    </a:moveTo>
                    <a:lnTo>
                      <a:pt x="366" y="1284"/>
                    </a:lnTo>
                    <a:lnTo>
                      <a:pt x="354" y="1292"/>
                    </a:lnTo>
                    <a:lnTo>
                      <a:pt x="347" y="1304"/>
                    </a:lnTo>
                    <a:lnTo>
                      <a:pt x="344" y="1319"/>
                    </a:lnTo>
                    <a:lnTo>
                      <a:pt x="347" y="1332"/>
                    </a:lnTo>
                    <a:lnTo>
                      <a:pt x="354" y="1345"/>
                    </a:lnTo>
                    <a:lnTo>
                      <a:pt x="366" y="1352"/>
                    </a:lnTo>
                    <a:lnTo>
                      <a:pt x="381" y="1355"/>
                    </a:lnTo>
                    <a:lnTo>
                      <a:pt x="1324" y="1355"/>
                    </a:lnTo>
                    <a:lnTo>
                      <a:pt x="1338" y="1352"/>
                    </a:lnTo>
                    <a:lnTo>
                      <a:pt x="1350" y="1345"/>
                    </a:lnTo>
                    <a:lnTo>
                      <a:pt x="1357" y="1332"/>
                    </a:lnTo>
                    <a:lnTo>
                      <a:pt x="1360" y="1319"/>
                    </a:lnTo>
                    <a:lnTo>
                      <a:pt x="1357" y="1304"/>
                    </a:lnTo>
                    <a:lnTo>
                      <a:pt x="1350" y="1292"/>
                    </a:lnTo>
                    <a:lnTo>
                      <a:pt x="1338" y="1284"/>
                    </a:lnTo>
                    <a:lnTo>
                      <a:pt x="1324" y="1282"/>
                    </a:lnTo>
                    <a:lnTo>
                      <a:pt x="381" y="1282"/>
                    </a:lnTo>
                    <a:close/>
                    <a:moveTo>
                      <a:pt x="381" y="1188"/>
                    </a:moveTo>
                    <a:lnTo>
                      <a:pt x="1324" y="1188"/>
                    </a:lnTo>
                    <a:lnTo>
                      <a:pt x="1350" y="1191"/>
                    </a:lnTo>
                    <a:lnTo>
                      <a:pt x="1374" y="1198"/>
                    </a:lnTo>
                    <a:lnTo>
                      <a:pt x="1397" y="1211"/>
                    </a:lnTo>
                    <a:lnTo>
                      <a:pt x="1416" y="1226"/>
                    </a:lnTo>
                    <a:lnTo>
                      <a:pt x="1432" y="1245"/>
                    </a:lnTo>
                    <a:lnTo>
                      <a:pt x="1444" y="1267"/>
                    </a:lnTo>
                    <a:lnTo>
                      <a:pt x="1452" y="1292"/>
                    </a:lnTo>
                    <a:lnTo>
                      <a:pt x="1454" y="1319"/>
                    </a:lnTo>
                    <a:lnTo>
                      <a:pt x="1452" y="1345"/>
                    </a:lnTo>
                    <a:lnTo>
                      <a:pt x="1444" y="1369"/>
                    </a:lnTo>
                    <a:lnTo>
                      <a:pt x="1432" y="1391"/>
                    </a:lnTo>
                    <a:lnTo>
                      <a:pt x="1416" y="1411"/>
                    </a:lnTo>
                    <a:lnTo>
                      <a:pt x="1397" y="1426"/>
                    </a:lnTo>
                    <a:lnTo>
                      <a:pt x="1374" y="1438"/>
                    </a:lnTo>
                    <a:lnTo>
                      <a:pt x="1350" y="1445"/>
                    </a:lnTo>
                    <a:lnTo>
                      <a:pt x="1324" y="1448"/>
                    </a:lnTo>
                    <a:lnTo>
                      <a:pt x="381" y="1448"/>
                    </a:lnTo>
                    <a:lnTo>
                      <a:pt x="354" y="1445"/>
                    </a:lnTo>
                    <a:lnTo>
                      <a:pt x="330" y="1438"/>
                    </a:lnTo>
                    <a:lnTo>
                      <a:pt x="307" y="1426"/>
                    </a:lnTo>
                    <a:lnTo>
                      <a:pt x="288" y="1411"/>
                    </a:lnTo>
                    <a:lnTo>
                      <a:pt x="273" y="1391"/>
                    </a:lnTo>
                    <a:lnTo>
                      <a:pt x="260" y="1369"/>
                    </a:lnTo>
                    <a:lnTo>
                      <a:pt x="253" y="1345"/>
                    </a:lnTo>
                    <a:lnTo>
                      <a:pt x="251" y="1319"/>
                    </a:lnTo>
                    <a:lnTo>
                      <a:pt x="253" y="1292"/>
                    </a:lnTo>
                    <a:lnTo>
                      <a:pt x="260" y="1267"/>
                    </a:lnTo>
                    <a:lnTo>
                      <a:pt x="273" y="1245"/>
                    </a:lnTo>
                    <a:lnTo>
                      <a:pt x="288" y="1226"/>
                    </a:lnTo>
                    <a:lnTo>
                      <a:pt x="307" y="1211"/>
                    </a:lnTo>
                    <a:lnTo>
                      <a:pt x="330" y="1198"/>
                    </a:lnTo>
                    <a:lnTo>
                      <a:pt x="354" y="1191"/>
                    </a:lnTo>
                    <a:lnTo>
                      <a:pt x="381" y="1188"/>
                    </a:lnTo>
                    <a:close/>
                    <a:moveTo>
                      <a:pt x="1341" y="792"/>
                    </a:moveTo>
                    <a:lnTo>
                      <a:pt x="1328" y="794"/>
                    </a:lnTo>
                    <a:lnTo>
                      <a:pt x="1317" y="801"/>
                    </a:lnTo>
                    <a:lnTo>
                      <a:pt x="1311" y="812"/>
                    </a:lnTo>
                    <a:lnTo>
                      <a:pt x="1308" y="824"/>
                    </a:lnTo>
                    <a:lnTo>
                      <a:pt x="1311" y="837"/>
                    </a:lnTo>
                    <a:lnTo>
                      <a:pt x="1317" y="847"/>
                    </a:lnTo>
                    <a:lnTo>
                      <a:pt x="1328" y="855"/>
                    </a:lnTo>
                    <a:lnTo>
                      <a:pt x="1341" y="858"/>
                    </a:lnTo>
                    <a:lnTo>
                      <a:pt x="1354" y="855"/>
                    </a:lnTo>
                    <a:lnTo>
                      <a:pt x="1364" y="847"/>
                    </a:lnTo>
                    <a:lnTo>
                      <a:pt x="1371" y="837"/>
                    </a:lnTo>
                    <a:lnTo>
                      <a:pt x="1374" y="824"/>
                    </a:lnTo>
                    <a:lnTo>
                      <a:pt x="1371" y="812"/>
                    </a:lnTo>
                    <a:lnTo>
                      <a:pt x="1364" y="801"/>
                    </a:lnTo>
                    <a:lnTo>
                      <a:pt x="1354" y="794"/>
                    </a:lnTo>
                    <a:lnTo>
                      <a:pt x="1341" y="792"/>
                    </a:lnTo>
                    <a:close/>
                    <a:moveTo>
                      <a:pt x="1022" y="792"/>
                    </a:moveTo>
                    <a:lnTo>
                      <a:pt x="1009" y="794"/>
                    </a:lnTo>
                    <a:lnTo>
                      <a:pt x="998" y="801"/>
                    </a:lnTo>
                    <a:lnTo>
                      <a:pt x="991" y="812"/>
                    </a:lnTo>
                    <a:lnTo>
                      <a:pt x="989" y="824"/>
                    </a:lnTo>
                    <a:lnTo>
                      <a:pt x="991" y="837"/>
                    </a:lnTo>
                    <a:lnTo>
                      <a:pt x="998" y="847"/>
                    </a:lnTo>
                    <a:lnTo>
                      <a:pt x="1009" y="855"/>
                    </a:lnTo>
                    <a:lnTo>
                      <a:pt x="1022" y="858"/>
                    </a:lnTo>
                    <a:lnTo>
                      <a:pt x="1035" y="855"/>
                    </a:lnTo>
                    <a:lnTo>
                      <a:pt x="1046" y="847"/>
                    </a:lnTo>
                    <a:lnTo>
                      <a:pt x="1052" y="837"/>
                    </a:lnTo>
                    <a:lnTo>
                      <a:pt x="1055" y="824"/>
                    </a:lnTo>
                    <a:lnTo>
                      <a:pt x="1052" y="812"/>
                    </a:lnTo>
                    <a:lnTo>
                      <a:pt x="1046" y="801"/>
                    </a:lnTo>
                    <a:lnTo>
                      <a:pt x="1035" y="794"/>
                    </a:lnTo>
                    <a:lnTo>
                      <a:pt x="1022" y="792"/>
                    </a:lnTo>
                    <a:close/>
                    <a:moveTo>
                      <a:pt x="703" y="792"/>
                    </a:moveTo>
                    <a:lnTo>
                      <a:pt x="690" y="794"/>
                    </a:lnTo>
                    <a:lnTo>
                      <a:pt x="680" y="801"/>
                    </a:lnTo>
                    <a:lnTo>
                      <a:pt x="672" y="812"/>
                    </a:lnTo>
                    <a:lnTo>
                      <a:pt x="670" y="824"/>
                    </a:lnTo>
                    <a:lnTo>
                      <a:pt x="672" y="837"/>
                    </a:lnTo>
                    <a:lnTo>
                      <a:pt x="680" y="847"/>
                    </a:lnTo>
                    <a:lnTo>
                      <a:pt x="690" y="855"/>
                    </a:lnTo>
                    <a:lnTo>
                      <a:pt x="703" y="858"/>
                    </a:lnTo>
                    <a:lnTo>
                      <a:pt x="715" y="855"/>
                    </a:lnTo>
                    <a:lnTo>
                      <a:pt x="726" y="847"/>
                    </a:lnTo>
                    <a:lnTo>
                      <a:pt x="733" y="837"/>
                    </a:lnTo>
                    <a:lnTo>
                      <a:pt x="736" y="824"/>
                    </a:lnTo>
                    <a:lnTo>
                      <a:pt x="733" y="812"/>
                    </a:lnTo>
                    <a:lnTo>
                      <a:pt x="726" y="801"/>
                    </a:lnTo>
                    <a:lnTo>
                      <a:pt x="715" y="794"/>
                    </a:lnTo>
                    <a:lnTo>
                      <a:pt x="703" y="792"/>
                    </a:lnTo>
                    <a:close/>
                    <a:moveTo>
                      <a:pt x="384" y="792"/>
                    </a:moveTo>
                    <a:lnTo>
                      <a:pt x="371" y="794"/>
                    </a:lnTo>
                    <a:lnTo>
                      <a:pt x="361" y="801"/>
                    </a:lnTo>
                    <a:lnTo>
                      <a:pt x="353" y="812"/>
                    </a:lnTo>
                    <a:lnTo>
                      <a:pt x="351" y="824"/>
                    </a:lnTo>
                    <a:lnTo>
                      <a:pt x="353" y="837"/>
                    </a:lnTo>
                    <a:lnTo>
                      <a:pt x="361" y="847"/>
                    </a:lnTo>
                    <a:lnTo>
                      <a:pt x="371" y="855"/>
                    </a:lnTo>
                    <a:lnTo>
                      <a:pt x="384" y="858"/>
                    </a:lnTo>
                    <a:lnTo>
                      <a:pt x="396" y="855"/>
                    </a:lnTo>
                    <a:lnTo>
                      <a:pt x="407" y="847"/>
                    </a:lnTo>
                    <a:lnTo>
                      <a:pt x="414" y="837"/>
                    </a:lnTo>
                    <a:lnTo>
                      <a:pt x="416" y="824"/>
                    </a:lnTo>
                    <a:lnTo>
                      <a:pt x="414" y="812"/>
                    </a:lnTo>
                    <a:lnTo>
                      <a:pt x="407" y="801"/>
                    </a:lnTo>
                    <a:lnTo>
                      <a:pt x="396" y="794"/>
                    </a:lnTo>
                    <a:lnTo>
                      <a:pt x="384" y="792"/>
                    </a:lnTo>
                    <a:close/>
                    <a:moveTo>
                      <a:pt x="1341" y="699"/>
                    </a:moveTo>
                    <a:lnTo>
                      <a:pt x="1367" y="701"/>
                    </a:lnTo>
                    <a:lnTo>
                      <a:pt x="1390" y="708"/>
                    </a:lnTo>
                    <a:lnTo>
                      <a:pt x="1412" y="719"/>
                    </a:lnTo>
                    <a:lnTo>
                      <a:pt x="1431" y="735"/>
                    </a:lnTo>
                    <a:lnTo>
                      <a:pt x="1446" y="754"/>
                    </a:lnTo>
                    <a:lnTo>
                      <a:pt x="1458" y="775"/>
                    </a:lnTo>
                    <a:lnTo>
                      <a:pt x="1465" y="799"/>
                    </a:lnTo>
                    <a:lnTo>
                      <a:pt x="1467" y="824"/>
                    </a:lnTo>
                    <a:lnTo>
                      <a:pt x="1465" y="850"/>
                    </a:lnTo>
                    <a:lnTo>
                      <a:pt x="1458" y="873"/>
                    </a:lnTo>
                    <a:lnTo>
                      <a:pt x="1446" y="895"/>
                    </a:lnTo>
                    <a:lnTo>
                      <a:pt x="1431" y="914"/>
                    </a:lnTo>
                    <a:lnTo>
                      <a:pt x="1412" y="929"/>
                    </a:lnTo>
                    <a:lnTo>
                      <a:pt x="1390" y="940"/>
                    </a:lnTo>
                    <a:lnTo>
                      <a:pt x="1367" y="948"/>
                    </a:lnTo>
                    <a:lnTo>
                      <a:pt x="1341" y="951"/>
                    </a:lnTo>
                    <a:lnTo>
                      <a:pt x="1315" y="948"/>
                    </a:lnTo>
                    <a:lnTo>
                      <a:pt x="1292" y="940"/>
                    </a:lnTo>
                    <a:lnTo>
                      <a:pt x="1270" y="929"/>
                    </a:lnTo>
                    <a:lnTo>
                      <a:pt x="1251" y="914"/>
                    </a:lnTo>
                    <a:lnTo>
                      <a:pt x="1237" y="895"/>
                    </a:lnTo>
                    <a:lnTo>
                      <a:pt x="1224" y="873"/>
                    </a:lnTo>
                    <a:lnTo>
                      <a:pt x="1217" y="850"/>
                    </a:lnTo>
                    <a:lnTo>
                      <a:pt x="1214" y="824"/>
                    </a:lnTo>
                    <a:lnTo>
                      <a:pt x="1217" y="799"/>
                    </a:lnTo>
                    <a:lnTo>
                      <a:pt x="1224" y="775"/>
                    </a:lnTo>
                    <a:lnTo>
                      <a:pt x="1237" y="754"/>
                    </a:lnTo>
                    <a:lnTo>
                      <a:pt x="1251" y="735"/>
                    </a:lnTo>
                    <a:lnTo>
                      <a:pt x="1270" y="719"/>
                    </a:lnTo>
                    <a:lnTo>
                      <a:pt x="1292" y="708"/>
                    </a:lnTo>
                    <a:lnTo>
                      <a:pt x="1315" y="701"/>
                    </a:lnTo>
                    <a:lnTo>
                      <a:pt x="1341" y="699"/>
                    </a:lnTo>
                    <a:close/>
                    <a:moveTo>
                      <a:pt x="1022" y="699"/>
                    </a:moveTo>
                    <a:lnTo>
                      <a:pt x="1048" y="701"/>
                    </a:lnTo>
                    <a:lnTo>
                      <a:pt x="1071" y="708"/>
                    </a:lnTo>
                    <a:lnTo>
                      <a:pt x="1093" y="719"/>
                    </a:lnTo>
                    <a:lnTo>
                      <a:pt x="1112" y="735"/>
                    </a:lnTo>
                    <a:lnTo>
                      <a:pt x="1126" y="754"/>
                    </a:lnTo>
                    <a:lnTo>
                      <a:pt x="1139" y="775"/>
                    </a:lnTo>
                    <a:lnTo>
                      <a:pt x="1146" y="799"/>
                    </a:lnTo>
                    <a:lnTo>
                      <a:pt x="1148" y="824"/>
                    </a:lnTo>
                    <a:lnTo>
                      <a:pt x="1146" y="850"/>
                    </a:lnTo>
                    <a:lnTo>
                      <a:pt x="1139" y="873"/>
                    </a:lnTo>
                    <a:lnTo>
                      <a:pt x="1126" y="895"/>
                    </a:lnTo>
                    <a:lnTo>
                      <a:pt x="1112" y="914"/>
                    </a:lnTo>
                    <a:lnTo>
                      <a:pt x="1093" y="929"/>
                    </a:lnTo>
                    <a:lnTo>
                      <a:pt x="1071" y="940"/>
                    </a:lnTo>
                    <a:lnTo>
                      <a:pt x="1048" y="948"/>
                    </a:lnTo>
                    <a:lnTo>
                      <a:pt x="1022" y="951"/>
                    </a:lnTo>
                    <a:lnTo>
                      <a:pt x="996" y="948"/>
                    </a:lnTo>
                    <a:lnTo>
                      <a:pt x="972" y="940"/>
                    </a:lnTo>
                    <a:lnTo>
                      <a:pt x="951" y="929"/>
                    </a:lnTo>
                    <a:lnTo>
                      <a:pt x="932" y="914"/>
                    </a:lnTo>
                    <a:lnTo>
                      <a:pt x="917" y="895"/>
                    </a:lnTo>
                    <a:lnTo>
                      <a:pt x="905" y="873"/>
                    </a:lnTo>
                    <a:lnTo>
                      <a:pt x="898" y="850"/>
                    </a:lnTo>
                    <a:lnTo>
                      <a:pt x="896" y="824"/>
                    </a:lnTo>
                    <a:lnTo>
                      <a:pt x="898" y="799"/>
                    </a:lnTo>
                    <a:lnTo>
                      <a:pt x="905" y="775"/>
                    </a:lnTo>
                    <a:lnTo>
                      <a:pt x="917" y="754"/>
                    </a:lnTo>
                    <a:lnTo>
                      <a:pt x="932" y="735"/>
                    </a:lnTo>
                    <a:lnTo>
                      <a:pt x="951" y="719"/>
                    </a:lnTo>
                    <a:lnTo>
                      <a:pt x="972" y="708"/>
                    </a:lnTo>
                    <a:lnTo>
                      <a:pt x="996" y="701"/>
                    </a:lnTo>
                    <a:lnTo>
                      <a:pt x="1022" y="699"/>
                    </a:lnTo>
                    <a:close/>
                    <a:moveTo>
                      <a:pt x="703" y="699"/>
                    </a:moveTo>
                    <a:lnTo>
                      <a:pt x="728" y="701"/>
                    </a:lnTo>
                    <a:lnTo>
                      <a:pt x="752" y="708"/>
                    </a:lnTo>
                    <a:lnTo>
                      <a:pt x="774" y="719"/>
                    </a:lnTo>
                    <a:lnTo>
                      <a:pt x="792" y="735"/>
                    </a:lnTo>
                    <a:lnTo>
                      <a:pt x="808" y="754"/>
                    </a:lnTo>
                    <a:lnTo>
                      <a:pt x="819" y="775"/>
                    </a:lnTo>
                    <a:lnTo>
                      <a:pt x="826" y="799"/>
                    </a:lnTo>
                    <a:lnTo>
                      <a:pt x="830" y="824"/>
                    </a:lnTo>
                    <a:lnTo>
                      <a:pt x="826" y="850"/>
                    </a:lnTo>
                    <a:lnTo>
                      <a:pt x="819" y="873"/>
                    </a:lnTo>
                    <a:lnTo>
                      <a:pt x="808" y="895"/>
                    </a:lnTo>
                    <a:lnTo>
                      <a:pt x="792" y="914"/>
                    </a:lnTo>
                    <a:lnTo>
                      <a:pt x="774" y="929"/>
                    </a:lnTo>
                    <a:lnTo>
                      <a:pt x="752" y="940"/>
                    </a:lnTo>
                    <a:lnTo>
                      <a:pt x="728" y="948"/>
                    </a:lnTo>
                    <a:lnTo>
                      <a:pt x="703" y="951"/>
                    </a:lnTo>
                    <a:lnTo>
                      <a:pt x="678" y="948"/>
                    </a:lnTo>
                    <a:lnTo>
                      <a:pt x="653" y="940"/>
                    </a:lnTo>
                    <a:lnTo>
                      <a:pt x="632" y="929"/>
                    </a:lnTo>
                    <a:lnTo>
                      <a:pt x="614" y="914"/>
                    </a:lnTo>
                    <a:lnTo>
                      <a:pt x="598" y="895"/>
                    </a:lnTo>
                    <a:lnTo>
                      <a:pt x="586" y="873"/>
                    </a:lnTo>
                    <a:lnTo>
                      <a:pt x="579" y="850"/>
                    </a:lnTo>
                    <a:lnTo>
                      <a:pt x="577" y="824"/>
                    </a:lnTo>
                    <a:lnTo>
                      <a:pt x="579" y="799"/>
                    </a:lnTo>
                    <a:lnTo>
                      <a:pt x="586" y="775"/>
                    </a:lnTo>
                    <a:lnTo>
                      <a:pt x="598" y="754"/>
                    </a:lnTo>
                    <a:lnTo>
                      <a:pt x="614" y="735"/>
                    </a:lnTo>
                    <a:lnTo>
                      <a:pt x="632" y="719"/>
                    </a:lnTo>
                    <a:lnTo>
                      <a:pt x="653" y="708"/>
                    </a:lnTo>
                    <a:lnTo>
                      <a:pt x="678" y="701"/>
                    </a:lnTo>
                    <a:lnTo>
                      <a:pt x="703" y="699"/>
                    </a:lnTo>
                    <a:close/>
                    <a:moveTo>
                      <a:pt x="384" y="699"/>
                    </a:moveTo>
                    <a:lnTo>
                      <a:pt x="409" y="701"/>
                    </a:lnTo>
                    <a:lnTo>
                      <a:pt x="433" y="708"/>
                    </a:lnTo>
                    <a:lnTo>
                      <a:pt x="454" y="719"/>
                    </a:lnTo>
                    <a:lnTo>
                      <a:pt x="473" y="735"/>
                    </a:lnTo>
                    <a:lnTo>
                      <a:pt x="489" y="754"/>
                    </a:lnTo>
                    <a:lnTo>
                      <a:pt x="500" y="775"/>
                    </a:lnTo>
                    <a:lnTo>
                      <a:pt x="508" y="799"/>
                    </a:lnTo>
                    <a:lnTo>
                      <a:pt x="511" y="824"/>
                    </a:lnTo>
                    <a:lnTo>
                      <a:pt x="508" y="850"/>
                    </a:lnTo>
                    <a:lnTo>
                      <a:pt x="500" y="873"/>
                    </a:lnTo>
                    <a:lnTo>
                      <a:pt x="489" y="895"/>
                    </a:lnTo>
                    <a:lnTo>
                      <a:pt x="473" y="914"/>
                    </a:lnTo>
                    <a:lnTo>
                      <a:pt x="454" y="929"/>
                    </a:lnTo>
                    <a:lnTo>
                      <a:pt x="433" y="940"/>
                    </a:lnTo>
                    <a:lnTo>
                      <a:pt x="409" y="948"/>
                    </a:lnTo>
                    <a:lnTo>
                      <a:pt x="384" y="951"/>
                    </a:lnTo>
                    <a:lnTo>
                      <a:pt x="359" y="948"/>
                    </a:lnTo>
                    <a:lnTo>
                      <a:pt x="335" y="940"/>
                    </a:lnTo>
                    <a:lnTo>
                      <a:pt x="314" y="929"/>
                    </a:lnTo>
                    <a:lnTo>
                      <a:pt x="295" y="914"/>
                    </a:lnTo>
                    <a:lnTo>
                      <a:pt x="279" y="895"/>
                    </a:lnTo>
                    <a:lnTo>
                      <a:pt x="267" y="873"/>
                    </a:lnTo>
                    <a:lnTo>
                      <a:pt x="260" y="850"/>
                    </a:lnTo>
                    <a:lnTo>
                      <a:pt x="257" y="824"/>
                    </a:lnTo>
                    <a:lnTo>
                      <a:pt x="260" y="799"/>
                    </a:lnTo>
                    <a:lnTo>
                      <a:pt x="267" y="775"/>
                    </a:lnTo>
                    <a:lnTo>
                      <a:pt x="279" y="754"/>
                    </a:lnTo>
                    <a:lnTo>
                      <a:pt x="295" y="735"/>
                    </a:lnTo>
                    <a:lnTo>
                      <a:pt x="314" y="719"/>
                    </a:lnTo>
                    <a:lnTo>
                      <a:pt x="335" y="708"/>
                    </a:lnTo>
                    <a:lnTo>
                      <a:pt x="359" y="701"/>
                    </a:lnTo>
                    <a:lnTo>
                      <a:pt x="384" y="699"/>
                    </a:lnTo>
                    <a:close/>
                    <a:moveTo>
                      <a:pt x="1341" y="507"/>
                    </a:moveTo>
                    <a:lnTo>
                      <a:pt x="1328" y="510"/>
                    </a:lnTo>
                    <a:lnTo>
                      <a:pt x="1317" y="516"/>
                    </a:lnTo>
                    <a:lnTo>
                      <a:pt x="1311" y="527"/>
                    </a:lnTo>
                    <a:lnTo>
                      <a:pt x="1308" y="540"/>
                    </a:lnTo>
                    <a:lnTo>
                      <a:pt x="1311" y="553"/>
                    </a:lnTo>
                    <a:lnTo>
                      <a:pt x="1317" y="563"/>
                    </a:lnTo>
                    <a:lnTo>
                      <a:pt x="1328" y="571"/>
                    </a:lnTo>
                    <a:lnTo>
                      <a:pt x="1341" y="573"/>
                    </a:lnTo>
                    <a:lnTo>
                      <a:pt x="1354" y="571"/>
                    </a:lnTo>
                    <a:lnTo>
                      <a:pt x="1364" y="563"/>
                    </a:lnTo>
                    <a:lnTo>
                      <a:pt x="1371" y="553"/>
                    </a:lnTo>
                    <a:lnTo>
                      <a:pt x="1374" y="540"/>
                    </a:lnTo>
                    <a:lnTo>
                      <a:pt x="1371" y="527"/>
                    </a:lnTo>
                    <a:lnTo>
                      <a:pt x="1364" y="516"/>
                    </a:lnTo>
                    <a:lnTo>
                      <a:pt x="1354" y="510"/>
                    </a:lnTo>
                    <a:lnTo>
                      <a:pt x="1341" y="507"/>
                    </a:lnTo>
                    <a:close/>
                    <a:moveTo>
                      <a:pt x="1022" y="507"/>
                    </a:moveTo>
                    <a:lnTo>
                      <a:pt x="1009" y="510"/>
                    </a:lnTo>
                    <a:lnTo>
                      <a:pt x="998" y="516"/>
                    </a:lnTo>
                    <a:lnTo>
                      <a:pt x="991" y="527"/>
                    </a:lnTo>
                    <a:lnTo>
                      <a:pt x="989" y="540"/>
                    </a:lnTo>
                    <a:lnTo>
                      <a:pt x="991" y="553"/>
                    </a:lnTo>
                    <a:lnTo>
                      <a:pt x="998" y="563"/>
                    </a:lnTo>
                    <a:lnTo>
                      <a:pt x="1009" y="571"/>
                    </a:lnTo>
                    <a:lnTo>
                      <a:pt x="1022" y="573"/>
                    </a:lnTo>
                    <a:lnTo>
                      <a:pt x="1035" y="571"/>
                    </a:lnTo>
                    <a:lnTo>
                      <a:pt x="1046" y="563"/>
                    </a:lnTo>
                    <a:lnTo>
                      <a:pt x="1052" y="553"/>
                    </a:lnTo>
                    <a:lnTo>
                      <a:pt x="1055" y="540"/>
                    </a:lnTo>
                    <a:lnTo>
                      <a:pt x="1052" y="527"/>
                    </a:lnTo>
                    <a:lnTo>
                      <a:pt x="1046" y="516"/>
                    </a:lnTo>
                    <a:lnTo>
                      <a:pt x="1035" y="510"/>
                    </a:lnTo>
                    <a:lnTo>
                      <a:pt x="1022" y="507"/>
                    </a:lnTo>
                    <a:close/>
                    <a:moveTo>
                      <a:pt x="703" y="507"/>
                    </a:moveTo>
                    <a:lnTo>
                      <a:pt x="690" y="510"/>
                    </a:lnTo>
                    <a:lnTo>
                      <a:pt x="680" y="516"/>
                    </a:lnTo>
                    <a:lnTo>
                      <a:pt x="672" y="527"/>
                    </a:lnTo>
                    <a:lnTo>
                      <a:pt x="670" y="540"/>
                    </a:lnTo>
                    <a:lnTo>
                      <a:pt x="672" y="553"/>
                    </a:lnTo>
                    <a:lnTo>
                      <a:pt x="680" y="563"/>
                    </a:lnTo>
                    <a:lnTo>
                      <a:pt x="690" y="571"/>
                    </a:lnTo>
                    <a:lnTo>
                      <a:pt x="703" y="573"/>
                    </a:lnTo>
                    <a:lnTo>
                      <a:pt x="715" y="571"/>
                    </a:lnTo>
                    <a:lnTo>
                      <a:pt x="726" y="563"/>
                    </a:lnTo>
                    <a:lnTo>
                      <a:pt x="733" y="553"/>
                    </a:lnTo>
                    <a:lnTo>
                      <a:pt x="736" y="540"/>
                    </a:lnTo>
                    <a:lnTo>
                      <a:pt x="733" y="527"/>
                    </a:lnTo>
                    <a:lnTo>
                      <a:pt x="726" y="516"/>
                    </a:lnTo>
                    <a:lnTo>
                      <a:pt x="715" y="510"/>
                    </a:lnTo>
                    <a:lnTo>
                      <a:pt x="703" y="507"/>
                    </a:lnTo>
                    <a:close/>
                    <a:moveTo>
                      <a:pt x="384" y="507"/>
                    </a:moveTo>
                    <a:lnTo>
                      <a:pt x="371" y="510"/>
                    </a:lnTo>
                    <a:lnTo>
                      <a:pt x="361" y="516"/>
                    </a:lnTo>
                    <a:lnTo>
                      <a:pt x="353" y="527"/>
                    </a:lnTo>
                    <a:lnTo>
                      <a:pt x="351" y="540"/>
                    </a:lnTo>
                    <a:lnTo>
                      <a:pt x="353" y="553"/>
                    </a:lnTo>
                    <a:lnTo>
                      <a:pt x="361" y="563"/>
                    </a:lnTo>
                    <a:lnTo>
                      <a:pt x="371" y="571"/>
                    </a:lnTo>
                    <a:lnTo>
                      <a:pt x="384" y="573"/>
                    </a:lnTo>
                    <a:lnTo>
                      <a:pt x="396" y="571"/>
                    </a:lnTo>
                    <a:lnTo>
                      <a:pt x="407" y="563"/>
                    </a:lnTo>
                    <a:lnTo>
                      <a:pt x="414" y="553"/>
                    </a:lnTo>
                    <a:lnTo>
                      <a:pt x="416" y="540"/>
                    </a:lnTo>
                    <a:lnTo>
                      <a:pt x="414" y="527"/>
                    </a:lnTo>
                    <a:lnTo>
                      <a:pt x="407" y="516"/>
                    </a:lnTo>
                    <a:lnTo>
                      <a:pt x="396" y="510"/>
                    </a:lnTo>
                    <a:lnTo>
                      <a:pt x="384" y="507"/>
                    </a:lnTo>
                    <a:close/>
                    <a:moveTo>
                      <a:pt x="1341" y="414"/>
                    </a:moveTo>
                    <a:lnTo>
                      <a:pt x="1367" y="417"/>
                    </a:lnTo>
                    <a:lnTo>
                      <a:pt x="1390" y="424"/>
                    </a:lnTo>
                    <a:lnTo>
                      <a:pt x="1412" y="436"/>
                    </a:lnTo>
                    <a:lnTo>
                      <a:pt x="1431" y="450"/>
                    </a:lnTo>
                    <a:lnTo>
                      <a:pt x="1446" y="469"/>
                    </a:lnTo>
                    <a:lnTo>
                      <a:pt x="1458" y="491"/>
                    </a:lnTo>
                    <a:lnTo>
                      <a:pt x="1465" y="514"/>
                    </a:lnTo>
                    <a:lnTo>
                      <a:pt x="1467" y="540"/>
                    </a:lnTo>
                    <a:lnTo>
                      <a:pt x="1465" y="566"/>
                    </a:lnTo>
                    <a:lnTo>
                      <a:pt x="1458" y="590"/>
                    </a:lnTo>
                    <a:lnTo>
                      <a:pt x="1446" y="611"/>
                    </a:lnTo>
                    <a:lnTo>
                      <a:pt x="1431" y="629"/>
                    </a:lnTo>
                    <a:lnTo>
                      <a:pt x="1412" y="645"/>
                    </a:lnTo>
                    <a:lnTo>
                      <a:pt x="1390" y="657"/>
                    </a:lnTo>
                    <a:lnTo>
                      <a:pt x="1367" y="664"/>
                    </a:lnTo>
                    <a:lnTo>
                      <a:pt x="1341" y="666"/>
                    </a:lnTo>
                    <a:lnTo>
                      <a:pt x="1315" y="664"/>
                    </a:lnTo>
                    <a:lnTo>
                      <a:pt x="1292" y="657"/>
                    </a:lnTo>
                    <a:lnTo>
                      <a:pt x="1270" y="645"/>
                    </a:lnTo>
                    <a:lnTo>
                      <a:pt x="1251" y="629"/>
                    </a:lnTo>
                    <a:lnTo>
                      <a:pt x="1237" y="611"/>
                    </a:lnTo>
                    <a:lnTo>
                      <a:pt x="1224" y="590"/>
                    </a:lnTo>
                    <a:lnTo>
                      <a:pt x="1217" y="566"/>
                    </a:lnTo>
                    <a:lnTo>
                      <a:pt x="1214" y="540"/>
                    </a:lnTo>
                    <a:lnTo>
                      <a:pt x="1217" y="514"/>
                    </a:lnTo>
                    <a:lnTo>
                      <a:pt x="1224" y="491"/>
                    </a:lnTo>
                    <a:lnTo>
                      <a:pt x="1237" y="469"/>
                    </a:lnTo>
                    <a:lnTo>
                      <a:pt x="1251" y="450"/>
                    </a:lnTo>
                    <a:lnTo>
                      <a:pt x="1270" y="436"/>
                    </a:lnTo>
                    <a:lnTo>
                      <a:pt x="1292" y="424"/>
                    </a:lnTo>
                    <a:lnTo>
                      <a:pt x="1315" y="417"/>
                    </a:lnTo>
                    <a:lnTo>
                      <a:pt x="1341" y="414"/>
                    </a:lnTo>
                    <a:close/>
                    <a:moveTo>
                      <a:pt x="1022" y="414"/>
                    </a:moveTo>
                    <a:lnTo>
                      <a:pt x="1048" y="417"/>
                    </a:lnTo>
                    <a:lnTo>
                      <a:pt x="1071" y="424"/>
                    </a:lnTo>
                    <a:lnTo>
                      <a:pt x="1093" y="436"/>
                    </a:lnTo>
                    <a:lnTo>
                      <a:pt x="1112" y="450"/>
                    </a:lnTo>
                    <a:lnTo>
                      <a:pt x="1126" y="469"/>
                    </a:lnTo>
                    <a:lnTo>
                      <a:pt x="1139" y="491"/>
                    </a:lnTo>
                    <a:lnTo>
                      <a:pt x="1146" y="514"/>
                    </a:lnTo>
                    <a:lnTo>
                      <a:pt x="1148" y="540"/>
                    </a:lnTo>
                    <a:lnTo>
                      <a:pt x="1146" y="566"/>
                    </a:lnTo>
                    <a:lnTo>
                      <a:pt x="1139" y="590"/>
                    </a:lnTo>
                    <a:lnTo>
                      <a:pt x="1126" y="611"/>
                    </a:lnTo>
                    <a:lnTo>
                      <a:pt x="1112" y="629"/>
                    </a:lnTo>
                    <a:lnTo>
                      <a:pt x="1093" y="645"/>
                    </a:lnTo>
                    <a:lnTo>
                      <a:pt x="1071" y="657"/>
                    </a:lnTo>
                    <a:lnTo>
                      <a:pt x="1048" y="664"/>
                    </a:lnTo>
                    <a:lnTo>
                      <a:pt x="1022" y="666"/>
                    </a:lnTo>
                    <a:lnTo>
                      <a:pt x="996" y="664"/>
                    </a:lnTo>
                    <a:lnTo>
                      <a:pt x="972" y="657"/>
                    </a:lnTo>
                    <a:lnTo>
                      <a:pt x="951" y="645"/>
                    </a:lnTo>
                    <a:lnTo>
                      <a:pt x="932" y="629"/>
                    </a:lnTo>
                    <a:lnTo>
                      <a:pt x="917" y="611"/>
                    </a:lnTo>
                    <a:lnTo>
                      <a:pt x="905" y="590"/>
                    </a:lnTo>
                    <a:lnTo>
                      <a:pt x="898" y="566"/>
                    </a:lnTo>
                    <a:lnTo>
                      <a:pt x="896" y="540"/>
                    </a:lnTo>
                    <a:lnTo>
                      <a:pt x="898" y="514"/>
                    </a:lnTo>
                    <a:lnTo>
                      <a:pt x="905" y="491"/>
                    </a:lnTo>
                    <a:lnTo>
                      <a:pt x="917" y="469"/>
                    </a:lnTo>
                    <a:lnTo>
                      <a:pt x="932" y="450"/>
                    </a:lnTo>
                    <a:lnTo>
                      <a:pt x="951" y="436"/>
                    </a:lnTo>
                    <a:lnTo>
                      <a:pt x="972" y="424"/>
                    </a:lnTo>
                    <a:lnTo>
                      <a:pt x="996" y="417"/>
                    </a:lnTo>
                    <a:lnTo>
                      <a:pt x="1022" y="414"/>
                    </a:lnTo>
                    <a:close/>
                    <a:moveTo>
                      <a:pt x="703" y="414"/>
                    </a:moveTo>
                    <a:lnTo>
                      <a:pt x="728" y="417"/>
                    </a:lnTo>
                    <a:lnTo>
                      <a:pt x="752" y="424"/>
                    </a:lnTo>
                    <a:lnTo>
                      <a:pt x="774" y="436"/>
                    </a:lnTo>
                    <a:lnTo>
                      <a:pt x="792" y="450"/>
                    </a:lnTo>
                    <a:lnTo>
                      <a:pt x="808" y="469"/>
                    </a:lnTo>
                    <a:lnTo>
                      <a:pt x="819" y="491"/>
                    </a:lnTo>
                    <a:lnTo>
                      <a:pt x="826" y="514"/>
                    </a:lnTo>
                    <a:lnTo>
                      <a:pt x="830" y="540"/>
                    </a:lnTo>
                    <a:lnTo>
                      <a:pt x="826" y="566"/>
                    </a:lnTo>
                    <a:lnTo>
                      <a:pt x="819" y="590"/>
                    </a:lnTo>
                    <a:lnTo>
                      <a:pt x="808" y="611"/>
                    </a:lnTo>
                    <a:lnTo>
                      <a:pt x="792" y="629"/>
                    </a:lnTo>
                    <a:lnTo>
                      <a:pt x="774" y="645"/>
                    </a:lnTo>
                    <a:lnTo>
                      <a:pt x="752" y="657"/>
                    </a:lnTo>
                    <a:lnTo>
                      <a:pt x="728" y="664"/>
                    </a:lnTo>
                    <a:lnTo>
                      <a:pt x="703" y="666"/>
                    </a:lnTo>
                    <a:lnTo>
                      <a:pt x="678" y="664"/>
                    </a:lnTo>
                    <a:lnTo>
                      <a:pt x="653" y="657"/>
                    </a:lnTo>
                    <a:lnTo>
                      <a:pt x="632" y="645"/>
                    </a:lnTo>
                    <a:lnTo>
                      <a:pt x="614" y="629"/>
                    </a:lnTo>
                    <a:lnTo>
                      <a:pt x="598" y="611"/>
                    </a:lnTo>
                    <a:lnTo>
                      <a:pt x="586" y="590"/>
                    </a:lnTo>
                    <a:lnTo>
                      <a:pt x="579" y="566"/>
                    </a:lnTo>
                    <a:lnTo>
                      <a:pt x="577" y="540"/>
                    </a:lnTo>
                    <a:lnTo>
                      <a:pt x="579" y="514"/>
                    </a:lnTo>
                    <a:lnTo>
                      <a:pt x="586" y="491"/>
                    </a:lnTo>
                    <a:lnTo>
                      <a:pt x="598" y="469"/>
                    </a:lnTo>
                    <a:lnTo>
                      <a:pt x="614" y="450"/>
                    </a:lnTo>
                    <a:lnTo>
                      <a:pt x="632" y="436"/>
                    </a:lnTo>
                    <a:lnTo>
                      <a:pt x="653" y="424"/>
                    </a:lnTo>
                    <a:lnTo>
                      <a:pt x="678" y="417"/>
                    </a:lnTo>
                    <a:lnTo>
                      <a:pt x="703" y="414"/>
                    </a:lnTo>
                    <a:close/>
                    <a:moveTo>
                      <a:pt x="384" y="414"/>
                    </a:moveTo>
                    <a:lnTo>
                      <a:pt x="409" y="417"/>
                    </a:lnTo>
                    <a:lnTo>
                      <a:pt x="433" y="424"/>
                    </a:lnTo>
                    <a:lnTo>
                      <a:pt x="454" y="436"/>
                    </a:lnTo>
                    <a:lnTo>
                      <a:pt x="473" y="450"/>
                    </a:lnTo>
                    <a:lnTo>
                      <a:pt x="489" y="469"/>
                    </a:lnTo>
                    <a:lnTo>
                      <a:pt x="500" y="491"/>
                    </a:lnTo>
                    <a:lnTo>
                      <a:pt x="508" y="514"/>
                    </a:lnTo>
                    <a:lnTo>
                      <a:pt x="511" y="540"/>
                    </a:lnTo>
                    <a:lnTo>
                      <a:pt x="508" y="566"/>
                    </a:lnTo>
                    <a:lnTo>
                      <a:pt x="500" y="590"/>
                    </a:lnTo>
                    <a:lnTo>
                      <a:pt x="489" y="611"/>
                    </a:lnTo>
                    <a:lnTo>
                      <a:pt x="473" y="629"/>
                    </a:lnTo>
                    <a:lnTo>
                      <a:pt x="454" y="645"/>
                    </a:lnTo>
                    <a:lnTo>
                      <a:pt x="433" y="657"/>
                    </a:lnTo>
                    <a:lnTo>
                      <a:pt x="409" y="664"/>
                    </a:lnTo>
                    <a:lnTo>
                      <a:pt x="384" y="666"/>
                    </a:lnTo>
                    <a:lnTo>
                      <a:pt x="359" y="664"/>
                    </a:lnTo>
                    <a:lnTo>
                      <a:pt x="335" y="657"/>
                    </a:lnTo>
                    <a:lnTo>
                      <a:pt x="314" y="645"/>
                    </a:lnTo>
                    <a:lnTo>
                      <a:pt x="295" y="629"/>
                    </a:lnTo>
                    <a:lnTo>
                      <a:pt x="279" y="611"/>
                    </a:lnTo>
                    <a:lnTo>
                      <a:pt x="267" y="590"/>
                    </a:lnTo>
                    <a:lnTo>
                      <a:pt x="260" y="566"/>
                    </a:lnTo>
                    <a:lnTo>
                      <a:pt x="257" y="540"/>
                    </a:lnTo>
                    <a:lnTo>
                      <a:pt x="260" y="514"/>
                    </a:lnTo>
                    <a:lnTo>
                      <a:pt x="267" y="491"/>
                    </a:lnTo>
                    <a:lnTo>
                      <a:pt x="279" y="469"/>
                    </a:lnTo>
                    <a:lnTo>
                      <a:pt x="295" y="450"/>
                    </a:lnTo>
                    <a:lnTo>
                      <a:pt x="314" y="436"/>
                    </a:lnTo>
                    <a:lnTo>
                      <a:pt x="335" y="424"/>
                    </a:lnTo>
                    <a:lnTo>
                      <a:pt x="359" y="417"/>
                    </a:lnTo>
                    <a:lnTo>
                      <a:pt x="384" y="414"/>
                    </a:lnTo>
                    <a:close/>
                    <a:moveTo>
                      <a:pt x="218" y="0"/>
                    </a:moveTo>
                    <a:lnTo>
                      <a:pt x="1495" y="0"/>
                    </a:lnTo>
                    <a:lnTo>
                      <a:pt x="1530" y="3"/>
                    </a:lnTo>
                    <a:lnTo>
                      <a:pt x="1564" y="12"/>
                    </a:lnTo>
                    <a:lnTo>
                      <a:pt x="1595" y="24"/>
                    </a:lnTo>
                    <a:lnTo>
                      <a:pt x="1624" y="42"/>
                    </a:lnTo>
                    <a:lnTo>
                      <a:pt x="1650" y="64"/>
                    </a:lnTo>
                    <a:lnTo>
                      <a:pt x="1671" y="89"/>
                    </a:lnTo>
                    <a:lnTo>
                      <a:pt x="1689" y="118"/>
                    </a:lnTo>
                    <a:lnTo>
                      <a:pt x="1702" y="149"/>
                    </a:lnTo>
                    <a:lnTo>
                      <a:pt x="1711" y="182"/>
                    </a:lnTo>
                    <a:lnTo>
                      <a:pt x="1714" y="218"/>
                    </a:lnTo>
                    <a:lnTo>
                      <a:pt x="1714" y="2181"/>
                    </a:lnTo>
                    <a:lnTo>
                      <a:pt x="1711" y="2217"/>
                    </a:lnTo>
                    <a:lnTo>
                      <a:pt x="1702" y="2251"/>
                    </a:lnTo>
                    <a:lnTo>
                      <a:pt x="1689" y="2282"/>
                    </a:lnTo>
                    <a:lnTo>
                      <a:pt x="1671" y="2310"/>
                    </a:lnTo>
                    <a:lnTo>
                      <a:pt x="1650" y="2335"/>
                    </a:lnTo>
                    <a:lnTo>
                      <a:pt x="1624" y="2357"/>
                    </a:lnTo>
                    <a:lnTo>
                      <a:pt x="1595" y="2375"/>
                    </a:lnTo>
                    <a:lnTo>
                      <a:pt x="1564" y="2389"/>
                    </a:lnTo>
                    <a:lnTo>
                      <a:pt x="1530" y="2396"/>
                    </a:lnTo>
                    <a:lnTo>
                      <a:pt x="1495" y="2399"/>
                    </a:lnTo>
                    <a:lnTo>
                      <a:pt x="1293" y="2399"/>
                    </a:lnTo>
                    <a:lnTo>
                      <a:pt x="1277" y="2402"/>
                    </a:lnTo>
                    <a:lnTo>
                      <a:pt x="1263" y="2410"/>
                    </a:lnTo>
                    <a:lnTo>
                      <a:pt x="1252" y="2420"/>
                    </a:lnTo>
                    <a:lnTo>
                      <a:pt x="1245" y="2435"/>
                    </a:lnTo>
                    <a:lnTo>
                      <a:pt x="1242" y="2451"/>
                    </a:lnTo>
                    <a:lnTo>
                      <a:pt x="1245" y="2467"/>
                    </a:lnTo>
                    <a:lnTo>
                      <a:pt x="1252" y="2481"/>
                    </a:lnTo>
                    <a:lnTo>
                      <a:pt x="1263" y="2493"/>
                    </a:lnTo>
                    <a:lnTo>
                      <a:pt x="1277" y="2500"/>
                    </a:lnTo>
                    <a:lnTo>
                      <a:pt x="1293" y="2502"/>
                    </a:lnTo>
                    <a:lnTo>
                      <a:pt x="1490" y="2503"/>
                    </a:lnTo>
                    <a:lnTo>
                      <a:pt x="1526" y="2505"/>
                    </a:lnTo>
                    <a:lnTo>
                      <a:pt x="1561" y="2513"/>
                    </a:lnTo>
                    <a:lnTo>
                      <a:pt x="1593" y="2527"/>
                    </a:lnTo>
                    <a:lnTo>
                      <a:pt x="1621" y="2546"/>
                    </a:lnTo>
                    <a:lnTo>
                      <a:pt x="1648" y="2568"/>
                    </a:lnTo>
                    <a:lnTo>
                      <a:pt x="1670" y="2594"/>
                    </a:lnTo>
                    <a:lnTo>
                      <a:pt x="1689" y="2623"/>
                    </a:lnTo>
                    <a:lnTo>
                      <a:pt x="1702" y="2655"/>
                    </a:lnTo>
                    <a:lnTo>
                      <a:pt x="1711" y="2689"/>
                    </a:lnTo>
                    <a:lnTo>
                      <a:pt x="1714" y="2725"/>
                    </a:lnTo>
                    <a:lnTo>
                      <a:pt x="1714" y="3233"/>
                    </a:lnTo>
                    <a:lnTo>
                      <a:pt x="1711" y="3270"/>
                    </a:lnTo>
                    <a:lnTo>
                      <a:pt x="1702" y="3303"/>
                    </a:lnTo>
                    <a:lnTo>
                      <a:pt x="1689" y="3336"/>
                    </a:lnTo>
                    <a:lnTo>
                      <a:pt x="1670" y="3365"/>
                    </a:lnTo>
                    <a:lnTo>
                      <a:pt x="1648" y="3391"/>
                    </a:lnTo>
                    <a:lnTo>
                      <a:pt x="1621" y="3413"/>
                    </a:lnTo>
                    <a:lnTo>
                      <a:pt x="1593" y="3431"/>
                    </a:lnTo>
                    <a:lnTo>
                      <a:pt x="1561" y="3444"/>
                    </a:lnTo>
                    <a:lnTo>
                      <a:pt x="1526" y="3453"/>
                    </a:lnTo>
                    <a:lnTo>
                      <a:pt x="1490" y="3456"/>
                    </a:lnTo>
                    <a:lnTo>
                      <a:pt x="222" y="3456"/>
                    </a:lnTo>
                    <a:lnTo>
                      <a:pt x="187" y="3453"/>
                    </a:lnTo>
                    <a:lnTo>
                      <a:pt x="152" y="3444"/>
                    </a:lnTo>
                    <a:lnTo>
                      <a:pt x="121" y="3431"/>
                    </a:lnTo>
                    <a:lnTo>
                      <a:pt x="91" y="3413"/>
                    </a:lnTo>
                    <a:lnTo>
                      <a:pt x="65" y="3391"/>
                    </a:lnTo>
                    <a:lnTo>
                      <a:pt x="43" y="3365"/>
                    </a:lnTo>
                    <a:lnTo>
                      <a:pt x="24" y="3336"/>
                    </a:lnTo>
                    <a:lnTo>
                      <a:pt x="10" y="3303"/>
                    </a:lnTo>
                    <a:lnTo>
                      <a:pt x="2" y="3270"/>
                    </a:lnTo>
                    <a:lnTo>
                      <a:pt x="0" y="3233"/>
                    </a:lnTo>
                    <a:lnTo>
                      <a:pt x="0" y="2725"/>
                    </a:lnTo>
                    <a:lnTo>
                      <a:pt x="2" y="2689"/>
                    </a:lnTo>
                    <a:lnTo>
                      <a:pt x="10" y="2655"/>
                    </a:lnTo>
                    <a:lnTo>
                      <a:pt x="24" y="2623"/>
                    </a:lnTo>
                    <a:lnTo>
                      <a:pt x="43" y="2594"/>
                    </a:lnTo>
                    <a:lnTo>
                      <a:pt x="65" y="2568"/>
                    </a:lnTo>
                    <a:lnTo>
                      <a:pt x="91" y="2546"/>
                    </a:lnTo>
                    <a:lnTo>
                      <a:pt x="121" y="2527"/>
                    </a:lnTo>
                    <a:lnTo>
                      <a:pt x="152" y="2513"/>
                    </a:lnTo>
                    <a:lnTo>
                      <a:pt x="187" y="2505"/>
                    </a:lnTo>
                    <a:lnTo>
                      <a:pt x="222" y="2503"/>
                    </a:lnTo>
                    <a:lnTo>
                      <a:pt x="457" y="2503"/>
                    </a:lnTo>
                    <a:lnTo>
                      <a:pt x="472" y="2505"/>
                    </a:lnTo>
                    <a:lnTo>
                      <a:pt x="485" y="2511"/>
                    </a:lnTo>
                    <a:lnTo>
                      <a:pt x="495" y="2522"/>
                    </a:lnTo>
                    <a:lnTo>
                      <a:pt x="501" y="2534"/>
                    </a:lnTo>
                    <a:lnTo>
                      <a:pt x="503" y="2549"/>
                    </a:lnTo>
                    <a:lnTo>
                      <a:pt x="501" y="2564"/>
                    </a:lnTo>
                    <a:lnTo>
                      <a:pt x="495" y="2577"/>
                    </a:lnTo>
                    <a:lnTo>
                      <a:pt x="485" y="2587"/>
                    </a:lnTo>
                    <a:lnTo>
                      <a:pt x="472" y="2594"/>
                    </a:lnTo>
                    <a:lnTo>
                      <a:pt x="457" y="2596"/>
                    </a:lnTo>
                    <a:lnTo>
                      <a:pt x="222" y="2596"/>
                    </a:lnTo>
                    <a:lnTo>
                      <a:pt x="196" y="2598"/>
                    </a:lnTo>
                    <a:lnTo>
                      <a:pt x="172" y="2607"/>
                    </a:lnTo>
                    <a:lnTo>
                      <a:pt x="150" y="2618"/>
                    </a:lnTo>
                    <a:lnTo>
                      <a:pt x="131" y="2634"/>
                    </a:lnTo>
                    <a:lnTo>
                      <a:pt x="115" y="2653"/>
                    </a:lnTo>
                    <a:lnTo>
                      <a:pt x="104" y="2675"/>
                    </a:lnTo>
                    <a:lnTo>
                      <a:pt x="95" y="2699"/>
                    </a:lnTo>
                    <a:lnTo>
                      <a:pt x="93" y="2725"/>
                    </a:lnTo>
                    <a:lnTo>
                      <a:pt x="93" y="3233"/>
                    </a:lnTo>
                    <a:lnTo>
                      <a:pt x="95" y="3259"/>
                    </a:lnTo>
                    <a:lnTo>
                      <a:pt x="104" y="3283"/>
                    </a:lnTo>
                    <a:lnTo>
                      <a:pt x="115" y="3305"/>
                    </a:lnTo>
                    <a:lnTo>
                      <a:pt x="131" y="3325"/>
                    </a:lnTo>
                    <a:lnTo>
                      <a:pt x="150" y="3341"/>
                    </a:lnTo>
                    <a:lnTo>
                      <a:pt x="172" y="3352"/>
                    </a:lnTo>
                    <a:lnTo>
                      <a:pt x="196" y="3360"/>
                    </a:lnTo>
                    <a:lnTo>
                      <a:pt x="222" y="3363"/>
                    </a:lnTo>
                    <a:lnTo>
                      <a:pt x="1490" y="3363"/>
                    </a:lnTo>
                    <a:lnTo>
                      <a:pt x="1517" y="3360"/>
                    </a:lnTo>
                    <a:lnTo>
                      <a:pt x="1541" y="3352"/>
                    </a:lnTo>
                    <a:lnTo>
                      <a:pt x="1563" y="3341"/>
                    </a:lnTo>
                    <a:lnTo>
                      <a:pt x="1582" y="3325"/>
                    </a:lnTo>
                    <a:lnTo>
                      <a:pt x="1597" y="3305"/>
                    </a:lnTo>
                    <a:lnTo>
                      <a:pt x="1610" y="3283"/>
                    </a:lnTo>
                    <a:lnTo>
                      <a:pt x="1617" y="3259"/>
                    </a:lnTo>
                    <a:lnTo>
                      <a:pt x="1619" y="3233"/>
                    </a:lnTo>
                    <a:lnTo>
                      <a:pt x="1619" y="2725"/>
                    </a:lnTo>
                    <a:lnTo>
                      <a:pt x="1617" y="2699"/>
                    </a:lnTo>
                    <a:lnTo>
                      <a:pt x="1610" y="2675"/>
                    </a:lnTo>
                    <a:lnTo>
                      <a:pt x="1597" y="2653"/>
                    </a:lnTo>
                    <a:lnTo>
                      <a:pt x="1582" y="2634"/>
                    </a:lnTo>
                    <a:lnTo>
                      <a:pt x="1563" y="2618"/>
                    </a:lnTo>
                    <a:lnTo>
                      <a:pt x="1541" y="2607"/>
                    </a:lnTo>
                    <a:lnTo>
                      <a:pt x="1517" y="2598"/>
                    </a:lnTo>
                    <a:lnTo>
                      <a:pt x="1490" y="2596"/>
                    </a:lnTo>
                    <a:lnTo>
                      <a:pt x="1293" y="2596"/>
                    </a:lnTo>
                    <a:lnTo>
                      <a:pt x="1264" y="2593"/>
                    </a:lnTo>
                    <a:lnTo>
                      <a:pt x="1237" y="2585"/>
                    </a:lnTo>
                    <a:lnTo>
                      <a:pt x="1212" y="2571"/>
                    </a:lnTo>
                    <a:lnTo>
                      <a:pt x="1190" y="2553"/>
                    </a:lnTo>
                    <a:lnTo>
                      <a:pt x="1173" y="2532"/>
                    </a:lnTo>
                    <a:lnTo>
                      <a:pt x="1160" y="2507"/>
                    </a:lnTo>
                    <a:lnTo>
                      <a:pt x="1152" y="2480"/>
                    </a:lnTo>
                    <a:lnTo>
                      <a:pt x="1148" y="2451"/>
                    </a:lnTo>
                    <a:lnTo>
                      <a:pt x="1152" y="2421"/>
                    </a:lnTo>
                    <a:lnTo>
                      <a:pt x="1160" y="2394"/>
                    </a:lnTo>
                    <a:lnTo>
                      <a:pt x="1173" y="2370"/>
                    </a:lnTo>
                    <a:lnTo>
                      <a:pt x="1190" y="2348"/>
                    </a:lnTo>
                    <a:lnTo>
                      <a:pt x="1212" y="2330"/>
                    </a:lnTo>
                    <a:lnTo>
                      <a:pt x="1237" y="2318"/>
                    </a:lnTo>
                    <a:lnTo>
                      <a:pt x="1264" y="2309"/>
                    </a:lnTo>
                    <a:lnTo>
                      <a:pt x="1293" y="2306"/>
                    </a:lnTo>
                    <a:lnTo>
                      <a:pt x="1496" y="2306"/>
                    </a:lnTo>
                    <a:lnTo>
                      <a:pt x="1520" y="2304"/>
                    </a:lnTo>
                    <a:lnTo>
                      <a:pt x="1544" y="2297"/>
                    </a:lnTo>
                    <a:lnTo>
                      <a:pt x="1565" y="2285"/>
                    </a:lnTo>
                    <a:lnTo>
                      <a:pt x="1584" y="2269"/>
                    </a:lnTo>
                    <a:lnTo>
                      <a:pt x="1598" y="2251"/>
                    </a:lnTo>
                    <a:lnTo>
                      <a:pt x="1610" y="2230"/>
                    </a:lnTo>
                    <a:lnTo>
                      <a:pt x="1617" y="2207"/>
                    </a:lnTo>
                    <a:lnTo>
                      <a:pt x="1619" y="2181"/>
                    </a:lnTo>
                    <a:lnTo>
                      <a:pt x="1619" y="218"/>
                    </a:lnTo>
                    <a:lnTo>
                      <a:pt x="1617" y="193"/>
                    </a:lnTo>
                    <a:lnTo>
                      <a:pt x="1610" y="170"/>
                    </a:lnTo>
                    <a:lnTo>
                      <a:pt x="1598" y="149"/>
                    </a:lnTo>
                    <a:lnTo>
                      <a:pt x="1583" y="130"/>
                    </a:lnTo>
                    <a:lnTo>
                      <a:pt x="1565" y="115"/>
                    </a:lnTo>
                    <a:lnTo>
                      <a:pt x="1544" y="104"/>
                    </a:lnTo>
                    <a:lnTo>
                      <a:pt x="1520" y="96"/>
                    </a:lnTo>
                    <a:lnTo>
                      <a:pt x="1495" y="93"/>
                    </a:lnTo>
                    <a:lnTo>
                      <a:pt x="218" y="93"/>
                    </a:lnTo>
                    <a:lnTo>
                      <a:pt x="193" y="96"/>
                    </a:lnTo>
                    <a:lnTo>
                      <a:pt x="169" y="104"/>
                    </a:lnTo>
                    <a:lnTo>
                      <a:pt x="148" y="115"/>
                    </a:lnTo>
                    <a:lnTo>
                      <a:pt x="130" y="130"/>
                    </a:lnTo>
                    <a:lnTo>
                      <a:pt x="114" y="149"/>
                    </a:lnTo>
                    <a:lnTo>
                      <a:pt x="103" y="170"/>
                    </a:lnTo>
                    <a:lnTo>
                      <a:pt x="95" y="193"/>
                    </a:lnTo>
                    <a:lnTo>
                      <a:pt x="93" y="218"/>
                    </a:lnTo>
                    <a:lnTo>
                      <a:pt x="93" y="2181"/>
                    </a:lnTo>
                    <a:lnTo>
                      <a:pt x="95" y="2207"/>
                    </a:lnTo>
                    <a:lnTo>
                      <a:pt x="103" y="2230"/>
                    </a:lnTo>
                    <a:lnTo>
                      <a:pt x="114" y="2251"/>
                    </a:lnTo>
                    <a:lnTo>
                      <a:pt x="130" y="2269"/>
                    </a:lnTo>
                    <a:lnTo>
                      <a:pt x="148" y="2285"/>
                    </a:lnTo>
                    <a:lnTo>
                      <a:pt x="169" y="2297"/>
                    </a:lnTo>
                    <a:lnTo>
                      <a:pt x="193" y="2304"/>
                    </a:lnTo>
                    <a:lnTo>
                      <a:pt x="218" y="2306"/>
                    </a:lnTo>
                    <a:lnTo>
                      <a:pt x="454" y="2306"/>
                    </a:lnTo>
                    <a:lnTo>
                      <a:pt x="470" y="2308"/>
                    </a:lnTo>
                    <a:lnTo>
                      <a:pt x="482" y="2316"/>
                    </a:lnTo>
                    <a:lnTo>
                      <a:pt x="492" y="2325"/>
                    </a:lnTo>
                    <a:lnTo>
                      <a:pt x="499" y="2338"/>
                    </a:lnTo>
                    <a:lnTo>
                      <a:pt x="501" y="2353"/>
                    </a:lnTo>
                    <a:lnTo>
                      <a:pt x="499" y="2368"/>
                    </a:lnTo>
                    <a:lnTo>
                      <a:pt x="492" y="2380"/>
                    </a:lnTo>
                    <a:lnTo>
                      <a:pt x="482" y="2391"/>
                    </a:lnTo>
                    <a:lnTo>
                      <a:pt x="470" y="2397"/>
                    </a:lnTo>
                    <a:lnTo>
                      <a:pt x="454" y="2399"/>
                    </a:lnTo>
                    <a:lnTo>
                      <a:pt x="218" y="2399"/>
                    </a:lnTo>
                    <a:lnTo>
                      <a:pt x="182" y="2396"/>
                    </a:lnTo>
                    <a:lnTo>
                      <a:pt x="149" y="2389"/>
                    </a:lnTo>
                    <a:lnTo>
                      <a:pt x="117" y="2375"/>
                    </a:lnTo>
                    <a:lnTo>
                      <a:pt x="89" y="2357"/>
                    </a:lnTo>
                    <a:lnTo>
                      <a:pt x="64" y="2335"/>
                    </a:lnTo>
                    <a:lnTo>
                      <a:pt x="42" y="2310"/>
                    </a:lnTo>
                    <a:lnTo>
                      <a:pt x="24" y="2282"/>
                    </a:lnTo>
                    <a:lnTo>
                      <a:pt x="10" y="2251"/>
                    </a:lnTo>
                    <a:lnTo>
                      <a:pt x="2" y="2217"/>
                    </a:lnTo>
                    <a:lnTo>
                      <a:pt x="0" y="2181"/>
                    </a:lnTo>
                    <a:lnTo>
                      <a:pt x="0" y="218"/>
                    </a:lnTo>
                    <a:lnTo>
                      <a:pt x="2" y="182"/>
                    </a:lnTo>
                    <a:lnTo>
                      <a:pt x="10" y="149"/>
                    </a:lnTo>
                    <a:lnTo>
                      <a:pt x="24" y="118"/>
                    </a:lnTo>
                    <a:lnTo>
                      <a:pt x="42" y="89"/>
                    </a:lnTo>
                    <a:lnTo>
                      <a:pt x="64" y="64"/>
                    </a:lnTo>
                    <a:lnTo>
                      <a:pt x="89" y="42"/>
                    </a:lnTo>
                    <a:lnTo>
                      <a:pt x="117" y="24"/>
                    </a:lnTo>
                    <a:lnTo>
                      <a:pt x="149" y="12"/>
                    </a:lnTo>
                    <a:lnTo>
                      <a:pt x="182" y="3"/>
                    </a:lnTo>
                    <a:lnTo>
                      <a:pt x="21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6" name="Picture 25">
                <a:extLst>
                  <a:ext uri="{FF2B5EF4-FFF2-40B4-BE49-F238E27FC236}">
                    <a16:creationId xmlns:a16="http://schemas.microsoft.com/office/drawing/2014/main" id="{73639FE7-DC8A-4272-B24A-7073D40E1CC1}"/>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806054" y="2868603"/>
                <a:ext cx="982022" cy="407488"/>
              </a:xfrm>
              <a:prstGeom prst="rect">
                <a:avLst/>
              </a:prstGeom>
            </p:spPr>
          </p:pic>
        </p:grpSp>
        <p:grpSp>
          <p:nvGrpSpPr>
            <p:cNvPr id="10" name="Group 9">
              <a:extLst>
                <a:ext uri="{FF2B5EF4-FFF2-40B4-BE49-F238E27FC236}">
                  <a16:creationId xmlns:a16="http://schemas.microsoft.com/office/drawing/2014/main" id="{055F2570-DB58-4AD0-AE19-EE9EC130DB5B}"/>
                </a:ext>
              </a:extLst>
            </p:cNvPr>
            <p:cNvGrpSpPr/>
            <p:nvPr/>
          </p:nvGrpSpPr>
          <p:grpSpPr>
            <a:xfrm>
              <a:off x="4124418" y="1883548"/>
              <a:ext cx="1661772" cy="1647557"/>
              <a:chOff x="3869113" y="1753204"/>
              <a:chExt cx="1661772" cy="1647557"/>
            </a:xfrm>
          </p:grpSpPr>
          <p:grpSp>
            <p:nvGrpSpPr>
              <p:cNvPr id="4" name="Group 3">
                <a:extLst>
                  <a:ext uri="{FF2B5EF4-FFF2-40B4-BE49-F238E27FC236}">
                    <a16:creationId xmlns:a16="http://schemas.microsoft.com/office/drawing/2014/main" id="{56AD8375-1EBC-453A-89AF-A99D7C7EA5AD}"/>
                  </a:ext>
                </a:extLst>
              </p:cNvPr>
              <p:cNvGrpSpPr/>
              <p:nvPr/>
            </p:nvGrpSpPr>
            <p:grpSpPr>
              <a:xfrm>
                <a:off x="3869113" y="1753204"/>
                <a:ext cx="1661772" cy="1115399"/>
                <a:chOff x="3574216" y="1283956"/>
                <a:chExt cx="1661772" cy="1115399"/>
              </a:xfrm>
            </p:grpSpPr>
            <p:sp>
              <p:nvSpPr>
                <p:cNvPr id="61" name="Freeform 9">
                  <a:extLst>
                    <a:ext uri="{FF2B5EF4-FFF2-40B4-BE49-F238E27FC236}">
                      <a16:creationId xmlns:a16="http://schemas.microsoft.com/office/drawing/2014/main" id="{0EF7B3FB-D70F-4D83-B9B1-E7FFE11430C2}"/>
                    </a:ext>
                  </a:extLst>
                </p:cNvPr>
                <p:cNvSpPr>
                  <a:spLocks noChangeAspect="1" noEditPoints="1"/>
                </p:cNvSpPr>
                <p:nvPr>
                  <p:custDataLst>
                    <p:tags r:id="rId14"/>
                  </p:custDataLst>
                </p:nvPr>
              </p:nvSpPr>
              <p:spPr bwMode="auto">
                <a:xfrm>
                  <a:off x="3574216" y="1283956"/>
                  <a:ext cx="977994" cy="756678"/>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47685A1D-AFFB-4A51-B116-D74CAF18BA4A}"/>
                    </a:ext>
                  </a:extLst>
                </p:cNvPr>
                <p:cNvSpPr/>
                <p:nvPr>
                  <p:custDataLst>
                    <p:tags r:id="rId15"/>
                  </p:custDataLst>
                </p:nvPr>
              </p:nvSpPr>
              <p:spPr>
                <a:xfrm>
                  <a:off x="4251939" y="1619574"/>
                  <a:ext cx="663615" cy="62356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2" name="Freeform 13">
                  <a:extLst>
                    <a:ext uri="{FF2B5EF4-FFF2-40B4-BE49-F238E27FC236}">
                      <a16:creationId xmlns:a16="http://schemas.microsoft.com/office/drawing/2014/main" id="{389DCCD9-E16C-446A-A4D9-4BBCAFFCAAA3}"/>
                    </a:ext>
                  </a:extLst>
                </p:cNvPr>
                <p:cNvSpPr>
                  <a:spLocks noChangeAspect="1" noEditPoints="1"/>
                </p:cNvSpPr>
                <p:nvPr>
                  <p:custDataLst>
                    <p:tags r:id="rId16"/>
                  </p:custDataLst>
                </p:nvPr>
              </p:nvSpPr>
              <p:spPr bwMode="auto">
                <a:xfrm>
                  <a:off x="4216551" y="1594243"/>
                  <a:ext cx="1019437" cy="805112"/>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a:extLst>
                  <a:ext uri="{FF2B5EF4-FFF2-40B4-BE49-F238E27FC236}">
                    <a16:creationId xmlns:a16="http://schemas.microsoft.com/office/drawing/2014/main" id="{AFFC4A26-0DF9-4551-A6E4-1A793E46237C}"/>
                  </a:ext>
                </a:extLst>
              </p:cNvPr>
              <p:cNvGrpSpPr/>
              <p:nvPr/>
            </p:nvGrpSpPr>
            <p:grpSpPr>
              <a:xfrm>
                <a:off x="4002251" y="2321638"/>
                <a:ext cx="918429" cy="1079123"/>
                <a:chOff x="6214879" y="2505892"/>
                <a:chExt cx="918429" cy="1079123"/>
              </a:xfrm>
              <a:solidFill>
                <a:schemeClr val="accent5"/>
              </a:solidFill>
            </p:grpSpPr>
            <p:sp>
              <p:nvSpPr>
                <p:cNvPr id="7" name="Rectangle 6">
                  <a:extLst>
                    <a:ext uri="{FF2B5EF4-FFF2-40B4-BE49-F238E27FC236}">
                      <a16:creationId xmlns:a16="http://schemas.microsoft.com/office/drawing/2014/main" id="{A8AB950C-8887-4B04-870B-87426339C206}"/>
                    </a:ext>
                  </a:extLst>
                </p:cNvPr>
                <p:cNvSpPr/>
                <p:nvPr>
                  <p:custDataLst>
                    <p:tags r:id="rId12"/>
                  </p:custDataLst>
                </p:nvPr>
              </p:nvSpPr>
              <p:spPr>
                <a:xfrm rot="2768534">
                  <a:off x="6388782" y="2748453"/>
                  <a:ext cx="829163" cy="457200"/>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2" name="Freeform 5">
                  <a:extLst>
                    <a:ext uri="{FF2B5EF4-FFF2-40B4-BE49-F238E27FC236}">
                      <a16:creationId xmlns:a16="http://schemas.microsoft.com/office/drawing/2014/main" id="{B03A4A9F-A62F-4606-843C-C7BA8EB99B24}"/>
                    </a:ext>
                  </a:extLst>
                </p:cNvPr>
                <p:cNvSpPr>
                  <a:spLocks noChangeAspect="1" noEditPoints="1"/>
                </p:cNvSpPr>
                <p:nvPr>
                  <p:custDataLst>
                    <p:tags r:id="rId13"/>
                  </p:custDataLst>
                </p:nvPr>
              </p:nvSpPr>
              <p:spPr bwMode="auto">
                <a:xfrm>
                  <a:off x="6214879" y="2505892"/>
                  <a:ext cx="918429" cy="1079123"/>
                </a:xfrm>
                <a:custGeom>
                  <a:avLst/>
                  <a:gdLst>
                    <a:gd name="T0" fmla="*/ 3126 w 4111"/>
                    <a:gd name="T1" fmla="*/ 2011 h 4836"/>
                    <a:gd name="T2" fmla="*/ 3126 w 4111"/>
                    <a:gd name="T3" fmla="*/ 2011 h 4836"/>
                    <a:gd name="T4" fmla="*/ 3045 w 4111"/>
                    <a:gd name="T5" fmla="*/ 2092 h 4836"/>
                    <a:gd name="T6" fmla="*/ 3045 w 4111"/>
                    <a:gd name="T7" fmla="*/ 4444 h 4836"/>
                    <a:gd name="T8" fmla="*/ 2816 w 4111"/>
                    <a:gd name="T9" fmla="*/ 4674 h 4836"/>
                    <a:gd name="T10" fmla="*/ 2554 w 4111"/>
                    <a:gd name="T11" fmla="*/ 4674 h 4836"/>
                    <a:gd name="T12" fmla="*/ 2554 w 4111"/>
                    <a:gd name="T13" fmla="*/ 3803 h 4836"/>
                    <a:gd name="T14" fmla="*/ 2822 w 4111"/>
                    <a:gd name="T15" fmla="*/ 3803 h 4836"/>
                    <a:gd name="T16" fmla="*/ 2903 w 4111"/>
                    <a:gd name="T17" fmla="*/ 3722 h 4836"/>
                    <a:gd name="T18" fmla="*/ 2846 w 4111"/>
                    <a:gd name="T19" fmla="*/ 3586 h 4836"/>
                    <a:gd name="T20" fmla="*/ 2197 w 4111"/>
                    <a:gd name="T21" fmla="*/ 2937 h 4836"/>
                    <a:gd name="T22" fmla="*/ 1924 w 4111"/>
                    <a:gd name="T23" fmla="*/ 2937 h 4836"/>
                    <a:gd name="T24" fmla="*/ 1275 w 4111"/>
                    <a:gd name="T25" fmla="*/ 3586 h 4836"/>
                    <a:gd name="T26" fmla="*/ 1219 w 4111"/>
                    <a:gd name="T27" fmla="*/ 3722 h 4836"/>
                    <a:gd name="T28" fmla="*/ 1300 w 4111"/>
                    <a:gd name="T29" fmla="*/ 3803 h 4836"/>
                    <a:gd name="T30" fmla="*/ 1574 w 4111"/>
                    <a:gd name="T31" fmla="*/ 3803 h 4836"/>
                    <a:gd name="T32" fmla="*/ 1574 w 4111"/>
                    <a:gd name="T33" fmla="*/ 4674 h 4836"/>
                    <a:gd name="T34" fmla="*/ 1312 w 4111"/>
                    <a:gd name="T35" fmla="*/ 4674 h 4836"/>
                    <a:gd name="T36" fmla="*/ 1082 w 4111"/>
                    <a:gd name="T37" fmla="*/ 4444 h 4836"/>
                    <a:gd name="T38" fmla="*/ 1082 w 4111"/>
                    <a:gd name="T39" fmla="*/ 2092 h 4836"/>
                    <a:gd name="T40" fmla="*/ 1002 w 4111"/>
                    <a:gd name="T41" fmla="*/ 2011 h 4836"/>
                    <a:gd name="T42" fmla="*/ 177 w 4111"/>
                    <a:gd name="T43" fmla="*/ 2011 h 4836"/>
                    <a:gd name="T44" fmla="*/ 223 w 4111"/>
                    <a:gd name="T45" fmla="*/ 1943 h 4836"/>
                    <a:gd name="T46" fmla="*/ 1907 w 4111"/>
                    <a:gd name="T47" fmla="*/ 259 h 4836"/>
                    <a:gd name="T48" fmla="*/ 2204 w 4111"/>
                    <a:gd name="T49" fmla="*/ 259 h 4836"/>
                    <a:gd name="T50" fmla="*/ 3888 w 4111"/>
                    <a:gd name="T51" fmla="*/ 1943 h 4836"/>
                    <a:gd name="T52" fmla="*/ 3934 w 4111"/>
                    <a:gd name="T53" fmla="*/ 2011 h 4836"/>
                    <a:gd name="T54" fmla="*/ 3126 w 4111"/>
                    <a:gd name="T55" fmla="*/ 2011 h 4836"/>
                    <a:gd name="T56" fmla="*/ 3126 w 4111"/>
                    <a:gd name="T57" fmla="*/ 2011 h 4836"/>
                    <a:gd name="T58" fmla="*/ 4003 w 4111"/>
                    <a:gd name="T59" fmla="*/ 1828 h 4836"/>
                    <a:gd name="T60" fmla="*/ 4003 w 4111"/>
                    <a:gd name="T61" fmla="*/ 1828 h 4836"/>
                    <a:gd name="T62" fmla="*/ 2319 w 4111"/>
                    <a:gd name="T63" fmla="*/ 144 h 4836"/>
                    <a:gd name="T64" fmla="*/ 1792 w 4111"/>
                    <a:gd name="T65" fmla="*/ 144 h 4836"/>
                    <a:gd name="T66" fmla="*/ 108 w 4111"/>
                    <a:gd name="T67" fmla="*/ 1828 h 4836"/>
                    <a:gd name="T68" fmla="*/ 0 w 4111"/>
                    <a:gd name="T69" fmla="*/ 2092 h 4836"/>
                    <a:gd name="T70" fmla="*/ 80 w 4111"/>
                    <a:gd name="T71" fmla="*/ 2172 h 4836"/>
                    <a:gd name="T72" fmla="*/ 921 w 4111"/>
                    <a:gd name="T73" fmla="*/ 2172 h 4836"/>
                    <a:gd name="T74" fmla="*/ 921 w 4111"/>
                    <a:gd name="T75" fmla="*/ 4444 h 4836"/>
                    <a:gd name="T76" fmla="*/ 1312 w 4111"/>
                    <a:gd name="T77" fmla="*/ 4836 h 4836"/>
                    <a:gd name="T78" fmla="*/ 1655 w 4111"/>
                    <a:gd name="T79" fmla="*/ 4836 h 4836"/>
                    <a:gd name="T80" fmla="*/ 1736 w 4111"/>
                    <a:gd name="T81" fmla="*/ 4755 h 4836"/>
                    <a:gd name="T82" fmla="*/ 1736 w 4111"/>
                    <a:gd name="T83" fmla="*/ 3722 h 4836"/>
                    <a:gd name="T84" fmla="*/ 1655 w 4111"/>
                    <a:gd name="T85" fmla="*/ 3642 h 4836"/>
                    <a:gd name="T86" fmla="*/ 1448 w 4111"/>
                    <a:gd name="T87" fmla="*/ 3642 h 4836"/>
                    <a:gd name="T88" fmla="*/ 2039 w 4111"/>
                    <a:gd name="T89" fmla="*/ 3051 h 4836"/>
                    <a:gd name="T90" fmla="*/ 2061 w 4111"/>
                    <a:gd name="T91" fmla="*/ 3042 h 4836"/>
                    <a:gd name="T92" fmla="*/ 2083 w 4111"/>
                    <a:gd name="T93" fmla="*/ 3052 h 4836"/>
                    <a:gd name="T94" fmla="*/ 2673 w 4111"/>
                    <a:gd name="T95" fmla="*/ 3642 h 4836"/>
                    <a:gd name="T96" fmla="*/ 2473 w 4111"/>
                    <a:gd name="T97" fmla="*/ 3642 h 4836"/>
                    <a:gd name="T98" fmla="*/ 2392 w 4111"/>
                    <a:gd name="T99" fmla="*/ 3722 h 4836"/>
                    <a:gd name="T100" fmla="*/ 2392 w 4111"/>
                    <a:gd name="T101" fmla="*/ 4755 h 4836"/>
                    <a:gd name="T102" fmla="*/ 2416 w 4111"/>
                    <a:gd name="T103" fmla="*/ 4812 h 4836"/>
                    <a:gd name="T104" fmla="*/ 2473 w 4111"/>
                    <a:gd name="T105" fmla="*/ 4836 h 4836"/>
                    <a:gd name="T106" fmla="*/ 2816 w 4111"/>
                    <a:gd name="T107" fmla="*/ 4836 h 4836"/>
                    <a:gd name="T108" fmla="*/ 3207 w 4111"/>
                    <a:gd name="T109" fmla="*/ 4444 h 4836"/>
                    <a:gd name="T110" fmla="*/ 3207 w 4111"/>
                    <a:gd name="T111" fmla="*/ 2172 h 4836"/>
                    <a:gd name="T112" fmla="*/ 4030 w 4111"/>
                    <a:gd name="T113" fmla="*/ 2172 h 4836"/>
                    <a:gd name="T114" fmla="*/ 4111 w 4111"/>
                    <a:gd name="T115" fmla="*/ 2092 h 4836"/>
                    <a:gd name="T116" fmla="*/ 4003 w 4111"/>
                    <a:gd name="T117" fmla="*/ 1828 h 4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11" h="4836">
                      <a:moveTo>
                        <a:pt x="3126" y="2011"/>
                      </a:moveTo>
                      <a:lnTo>
                        <a:pt x="3126" y="2011"/>
                      </a:lnTo>
                      <a:cubicBezTo>
                        <a:pt x="3081" y="2011"/>
                        <a:pt x="3045" y="2047"/>
                        <a:pt x="3045" y="2092"/>
                      </a:cubicBezTo>
                      <a:lnTo>
                        <a:pt x="3045" y="4444"/>
                      </a:lnTo>
                      <a:cubicBezTo>
                        <a:pt x="3045" y="4571"/>
                        <a:pt x="2942" y="4674"/>
                        <a:pt x="2816" y="4674"/>
                      </a:cubicBezTo>
                      <a:lnTo>
                        <a:pt x="2554" y="4674"/>
                      </a:lnTo>
                      <a:lnTo>
                        <a:pt x="2554" y="3803"/>
                      </a:lnTo>
                      <a:lnTo>
                        <a:pt x="2822" y="3803"/>
                      </a:lnTo>
                      <a:cubicBezTo>
                        <a:pt x="2866" y="3803"/>
                        <a:pt x="2903" y="3767"/>
                        <a:pt x="2903" y="3722"/>
                      </a:cubicBezTo>
                      <a:cubicBezTo>
                        <a:pt x="2903" y="3671"/>
                        <a:pt x="2883" y="3622"/>
                        <a:pt x="2846" y="3586"/>
                      </a:cubicBezTo>
                      <a:lnTo>
                        <a:pt x="2197" y="2937"/>
                      </a:lnTo>
                      <a:cubicBezTo>
                        <a:pt x="2124" y="2864"/>
                        <a:pt x="1997" y="2864"/>
                        <a:pt x="1924" y="2937"/>
                      </a:cubicBezTo>
                      <a:lnTo>
                        <a:pt x="1275" y="3586"/>
                      </a:lnTo>
                      <a:cubicBezTo>
                        <a:pt x="1239" y="3622"/>
                        <a:pt x="1219" y="3671"/>
                        <a:pt x="1219" y="3722"/>
                      </a:cubicBezTo>
                      <a:cubicBezTo>
                        <a:pt x="1219" y="3767"/>
                        <a:pt x="1255" y="3803"/>
                        <a:pt x="1300" y="3803"/>
                      </a:cubicBezTo>
                      <a:lnTo>
                        <a:pt x="1574" y="3803"/>
                      </a:lnTo>
                      <a:lnTo>
                        <a:pt x="1574" y="4674"/>
                      </a:lnTo>
                      <a:lnTo>
                        <a:pt x="1312" y="4674"/>
                      </a:lnTo>
                      <a:cubicBezTo>
                        <a:pt x="1185" y="4674"/>
                        <a:pt x="1082" y="4571"/>
                        <a:pt x="1082" y="4444"/>
                      </a:cubicBezTo>
                      <a:lnTo>
                        <a:pt x="1082" y="2092"/>
                      </a:lnTo>
                      <a:cubicBezTo>
                        <a:pt x="1082" y="2047"/>
                        <a:pt x="1046" y="2011"/>
                        <a:pt x="1002" y="2011"/>
                      </a:cubicBezTo>
                      <a:lnTo>
                        <a:pt x="177" y="2011"/>
                      </a:lnTo>
                      <a:cubicBezTo>
                        <a:pt x="188" y="1985"/>
                        <a:pt x="203" y="1962"/>
                        <a:pt x="223" y="1943"/>
                      </a:cubicBezTo>
                      <a:lnTo>
                        <a:pt x="1907" y="259"/>
                      </a:lnTo>
                      <a:cubicBezTo>
                        <a:pt x="1986" y="180"/>
                        <a:pt x="2125" y="180"/>
                        <a:pt x="2204" y="259"/>
                      </a:cubicBezTo>
                      <a:lnTo>
                        <a:pt x="3888" y="1943"/>
                      </a:lnTo>
                      <a:cubicBezTo>
                        <a:pt x="3908" y="1962"/>
                        <a:pt x="3923" y="1985"/>
                        <a:pt x="3934" y="2011"/>
                      </a:cubicBezTo>
                      <a:lnTo>
                        <a:pt x="3126" y="2011"/>
                      </a:lnTo>
                      <a:lnTo>
                        <a:pt x="3126" y="2011"/>
                      </a:lnTo>
                      <a:close/>
                      <a:moveTo>
                        <a:pt x="4003" y="1828"/>
                      </a:moveTo>
                      <a:lnTo>
                        <a:pt x="4003" y="1828"/>
                      </a:lnTo>
                      <a:lnTo>
                        <a:pt x="2319" y="144"/>
                      </a:lnTo>
                      <a:cubicBezTo>
                        <a:pt x="2173" y="0"/>
                        <a:pt x="1937" y="0"/>
                        <a:pt x="1792" y="144"/>
                      </a:cubicBezTo>
                      <a:lnTo>
                        <a:pt x="108" y="1828"/>
                      </a:lnTo>
                      <a:cubicBezTo>
                        <a:pt x="38" y="1898"/>
                        <a:pt x="0" y="1992"/>
                        <a:pt x="0" y="2092"/>
                      </a:cubicBezTo>
                      <a:cubicBezTo>
                        <a:pt x="0" y="2136"/>
                        <a:pt x="36" y="2172"/>
                        <a:pt x="80" y="2172"/>
                      </a:cubicBezTo>
                      <a:lnTo>
                        <a:pt x="921" y="2172"/>
                      </a:lnTo>
                      <a:lnTo>
                        <a:pt x="921" y="4444"/>
                      </a:lnTo>
                      <a:cubicBezTo>
                        <a:pt x="921" y="4660"/>
                        <a:pt x="1096" y="4836"/>
                        <a:pt x="1312" y="4836"/>
                      </a:cubicBezTo>
                      <a:lnTo>
                        <a:pt x="1655" y="4836"/>
                      </a:lnTo>
                      <a:cubicBezTo>
                        <a:pt x="1699" y="4836"/>
                        <a:pt x="1736" y="4799"/>
                        <a:pt x="1736" y="4755"/>
                      </a:cubicBezTo>
                      <a:lnTo>
                        <a:pt x="1736" y="3722"/>
                      </a:lnTo>
                      <a:cubicBezTo>
                        <a:pt x="1736" y="3678"/>
                        <a:pt x="1699" y="3642"/>
                        <a:pt x="1655" y="3642"/>
                      </a:cubicBezTo>
                      <a:lnTo>
                        <a:pt x="1448" y="3642"/>
                      </a:lnTo>
                      <a:lnTo>
                        <a:pt x="2039" y="3051"/>
                      </a:lnTo>
                      <a:cubicBezTo>
                        <a:pt x="2046" y="3044"/>
                        <a:pt x="2056" y="3042"/>
                        <a:pt x="2061" y="3042"/>
                      </a:cubicBezTo>
                      <a:cubicBezTo>
                        <a:pt x="2066" y="3042"/>
                        <a:pt x="2075" y="3044"/>
                        <a:pt x="2083" y="3052"/>
                      </a:cubicBezTo>
                      <a:lnTo>
                        <a:pt x="2673" y="3642"/>
                      </a:lnTo>
                      <a:lnTo>
                        <a:pt x="2473" y="3642"/>
                      </a:lnTo>
                      <a:cubicBezTo>
                        <a:pt x="2429" y="3642"/>
                        <a:pt x="2392" y="3678"/>
                        <a:pt x="2392" y="3722"/>
                      </a:cubicBezTo>
                      <a:lnTo>
                        <a:pt x="2392" y="4755"/>
                      </a:lnTo>
                      <a:cubicBezTo>
                        <a:pt x="2392" y="4776"/>
                        <a:pt x="2401" y="4797"/>
                        <a:pt x="2416" y="4812"/>
                      </a:cubicBezTo>
                      <a:cubicBezTo>
                        <a:pt x="2431" y="4827"/>
                        <a:pt x="2452" y="4836"/>
                        <a:pt x="2473" y="4836"/>
                      </a:cubicBezTo>
                      <a:lnTo>
                        <a:pt x="2816" y="4836"/>
                      </a:lnTo>
                      <a:cubicBezTo>
                        <a:pt x="3032" y="4836"/>
                        <a:pt x="3207" y="4660"/>
                        <a:pt x="3207" y="4444"/>
                      </a:cubicBezTo>
                      <a:lnTo>
                        <a:pt x="3207" y="2172"/>
                      </a:lnTo>
                      <a:lnTo>
                        <a:pt x="4030" y="2172"/>
                      </a:lnTo>
                      <a:cubicBezTo>
                        <a:pt x="4075" y="2172"/>
                        <a:pt x="4111" y="2136"/>
                        <a:pt x="4111" y="2092"/>
                      </a:cubicBezTo>
                      <a:cubicBezTo>
                        <a:pt x="4111" y="1992"/>
                        <a:pt x="4073" y="1898"/>
                        <a:pt x="4003" y="1828"/>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3" name="Shape 62">
              <a:extLst>
                <a:ext uri="{FF2B5EF4-FFF2-40B4-BE49-F238E27FC236}">
                  <a16:creationId xmlns:a16="http://schemas.microsoft.com/office/drawing/2014/main" id="{7B37CE1A-B93F-4B9B-93DB-970E8227637E}"/>
                </a:ext>
              </a:extLst>
            </p:cNvPr>
            <p:cNvSpPr/>
            <p:nvPr>
              <p:custDataLst>
                <p:tags r:id="rId4"/>
              </p:custDataLst>
            </p:nvPr>
          </p:nvSpPr>
          <p:spPr>
            <a:xfrm rot="311746">
              <a:off x="3143573" y="2385785"/>
              <a:ext cx="949987" cy="703278"/>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8" name="Shape 27">
              <a:extLst>
                <a:ext uri="{FF2B5EF4-FFF2-40B4-BE49-F238E27FC236}">
                  <a16:creationId xmlns:a16="http://schemas.microsoft.com/office/drawing/2014/main" id="{7CDEA0CB-FBD4-493A-B911-984AD72D282D}"/>
                </a:ext>
              </a:extLst>
            </p:cNvPr>
            <p:cNvSpPr/>
            <p:nvPr>
              <p:custDataLst>
                <p:tags r:id="rId5"/>
              </p:custDataLst>
            </p:nvPr>
          </p:nvSpPr>
          <p:spPr>
            <a:xfrm rot="557735">
              <a:off x="5830379" y="1706619"/>
              <a:ext cx="949987" cy="703278"/>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grpSp>
          <p:nvGrpSpPr>
            <p:cNvPr id="5" name="Group 4">
              <a:extLst>
                <a:ext uri="{FF2B5EF4-FFF2-40B4-BE49-F238E27FC236}">
                  <a16:creationId xmlns:a16="http://schemas.microsoft.com/office/drawing/2014/main" id="{9185755C-A8CE-473C-BDD7-FAD815D552CE}"/>
                </a:ext>
              </a:extLst>
            </p:cNvPr>
            <p:cNvGrpSpPr/>
            <p:nvPr/>
          </p:nvGrpSpPr>
          <p:grpSpPr>
            <a:xfrm>
              <a:off x="1026453" y="2344215"/>
              <a:ext cx="2059599" cy="2102627"/>
              <a:chOff x="913645" y="2362693"/>
              <a:chExt cx="2059599" cy="2102627"/>
            </a:xfrm>
          </p:grpSpPr>
          <p:grpSp>
            <p:nvGrpSpPr>
              <p:cNvPr id="34" name="Group 33">
                <a:extLst>
                  <a:ext uri="{FF2B5EF4-FFF2-40B4-BE49-F238E27FC236}">
                    <a16:creationId xmlns:a16="http://schemas.microsoft.com/office/drawing/2014/main" id="{F24B649F-BDE0-4BFF-ACBC-554D0B01B564}"/>
                  </a:ext>
                </a:extLst>
              </p:cNvPr>
              <p:cNvGrpSpPr/>
              <p:nvPr/>
            </p:nvGrpSpPr>
            <p:grpSpPr>
              <a:xfrm>
                <a:off x="1250391" y="2938782"/>
                <a:ext cx="1722853" cy="1526538"/>
                <a:chOff x="4236826" y="1328926"/>
                <a:chExt cx="2190710" cy="1831042"/>
              </a:xfrm>
            </p:grpSpPr>
            <p:pic>
              <p:nvPicPr>
                <p:cNvPr id="35" name="Picture 34">
                  <a:extLst>
                    <a:ext uri="{FF2B5EF4-FFF2-40B4-BE49-F238E27FC236}">
                      <a16:creationId xmlns:a16="http://schemas.microsoft.com/office/drawing/2014/main" id="{1EE65521-A367-4A21-AA1C-F7DA78FC6077}"/>
                    </a:ext>
                  </a:extLst>
                </p:cNvPr>
                <p:cNvPicPr>
                  <a:picLocks noChangeAspect="1"/>
                </p:cNvPicPr>
                <p:nvPr/>
              </p:nvPicPr>
              <p:blipFill>
                <a:blip r:embed="rId21"/>
                <a:srcRect/>
                <a:stretch>
                  <a:fillRect/>
                </a:stretch>
              </p:blipFill>
              <p:spPr>
                <a:xfrm>
                  <a:off x="4236826" y="1328926"/>
                  <a:ext cx="2190710" cy="1831042"/>
                </a:xfrm>
                <a:custGeom>
                  <a:avLst/>
                  <a:gdLst>
                    <a:gd name="connsiteX0" fmla="*/ 230132 w 1633870"/>
                    <a:gd name="connsiteY0" fmla="*/ 252417 h 1365622"/>
                    <a:gd name="connsiteX1" fmla="*/ 230132 w 1633870"/>
                    <a:gd name="connsiteY1" fmla="*/ 928278 h 1365622"/>
                    <a:gd name="connsiteX2" fmla="*/ 1375120 w 1633870"/>
                    <a:gd name="connsiteY2" fmla="*/ 928278 h 1365622"/>
                    <a:gd name="connsiteX3" fmla="*/ 1375120 w 1633870"/>
                    <a:gd name="connsiteY3" fmla="*/ 252417 h 1365622"/>
                    <a:gd name="connsiteX4" fmla="*/ 0 w 1633870"/>
                    <a:gd name="connsiteY4" fmla="*/ 0 h 1365622"/>
                    <a:gd name="connsiteX5" fmla="*/ 1633870 w 1633870"/>
                    <a:gd name="connsiteY5" fmla="*/ 0 h 1365622"/>
                    <a:gd name="connsiteX6" fmla="*/ 1633870 w 1633870"/>
                    <a:gd name="connsiteY6" fmla="*/ 1365622 h 1365622"/>
                    <a:gd name="connsiteX7" fmla="*/ 0 w 1633870"/>
                    <a:gd name="connsiteY7" fmla="*/ 1365622 h 13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870" h="1365622">
                      <a:moveTo>
                        <a:pt x="230132" y="252417"/>
                      </a:moveTo>
                      <a:lnTo>
                        <a:pt x="230132" y="928278"/>
                      </a:lnTo>
                      <a:lnTo>
                        <a:pt x="1375120" y="928278"/>
                      </a:lnTo>
                      <a:lnTo>
                        <a:pt x="1375120" y="252417"/>
                      </a:lnTo>
                      <a:close/>
                      <a:moveTo>
                        <a:pt x="0" y="0"/>
                      </a:moveTo>
                      <a:lnTo>
                        <a:pt x="1633870" y="0"/>
                      </a:lnTo>
                      <a:lnTo>
                        <a:pt x="1633870" y="1365622"/>
                      </a:lnTo>
                      <a:lnTo>
                        <a:pt x="0" y="1365622"/>
                      </a:lnTo>
                      <a:close/>
                    </a:path>
                  </a:pathLst>
                </a:custGeom>
              </p:spPr>
            </p:pic>
            <p:sp>
              <p:nvSpPr>
                <p:cNvPr id="36" name="Freeform 9">
                  <a:extLst>
                    <a:ext uri="{FF2B5EF4-FFF2-40B4-BE49-F238E27FC236}">
                      <a16:creationId xmlns:a16="http://schemas.microsoft.com/office/drawing/2014/main" id="{2CE6F741-9287-4483-9618-9D3C214BD78B}"/>
                    </a:ext>
                  </a:extLst>
                </p:cNvPr>
                <p:cNvSpPr>
                  <a:spLocks noChangeAspect="1" noEditPoints="1"/>
                </p:cNvSpPr>
                <p:nvPr>
                  <p:custDataLst>
                    <p:tags r:id="rId10"/>
                  </p:custDataLst>
                </p:nvPr>
              </p:nvSpPr>
              <p:spPr bwMode="auto">
                <a:xfrm>
                  <a:off x="4573667" y="1786947"/>
                  <a:ext cx="900566" cy="696773"/>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Oval 36">
                  <a:extLst>
                    <a:ext uri="{FF2B5EF4-FFF2-40B4-BE49-F238E27FC236}">
                      <a16:creationId xmlns:a16="http://schemas.microsoft.com/office/drawing/2014/main" id="{F8499E35-059E-4D19-A700-22DAE8B66E4D}"/>
                    </a:ext>
                  </a:extLst>
                </p:cNvPr>
                <p:cNvSpPr/>
                <p:nvPr>
                  <p:custDataLst>
                    <p:tags r:id="rId11"/>
                  </p:custDataLst>
                </p:nvPr>
              </p:nvSpPr>
              <p:spPr>
                <a:xfrm>
                  <a:off x="5605980" y="1877836"/>
                  <a:ext cx="477720" cy="477720"/>
                </a:xfrm>
                <a:prstGeom prst="ellipse">
                  <a:avLst/>
                </a:prstGeom>
                <a:solidFill>
                  <a:schemeClr val="bg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38" name="Picture 37">
                  <a:extLst>
                    <a:ext uri="{FF2B5EF4-FFF2-40B4-BE49-F238E27FC236}">
                      <a16:creationId xmlns:a16="http://schemas.microsoft.com/office/drawing/2014/main" id="{4AAEBD43-33F4-4E25-872E-B6403DB10582}"/>
                    </a:ext>
                  </a:extLst>
                </p:cNvPr>
                <p:cNvPicPr>
                  <a:picLocks noChangeAspect="1"/>
                </p:cNvPicPr>
                <p:nvPr/>
              </p:nvPicPr>
              <p:blipFill>
                <a:blip r:embed="rId22"/>
                <a:stretch>
                  <a:fillRect/>
                </a:stretch>
              </p:blipFill>
              <p:spPr>
                <a:xfrm>
                  <a:off x="5743165" y="1973644"/>
                  <a:ext cx="226906" cy="286098"/>
                </a:xfrm>
                <a:prstGeom prst="rect">
                  <a:avLst/>
                </a:prstGeom>
              </p:spPr>
            </p:pic>
          </p:grpSp>
          <p:grpSp>
            <p:nvGrpSpPr>
              <p:cNvPr id="39" name="Group 38">
                <a:extLst>
                  <a:ext uri="{FF2B5EF4-FFF2-40B4-BE49-F238E27FC236}">
                    <a16:creationId xmlns:a16="http://schemas.microsoft.com/office/drawing/2014/main" id="{27C0D092-D2B1-4370-90D2-C9D4C95A9CF9}"/>
                  </a:ext>
                </a:extLst>
              </p:cNvPr>
              <p:cNvGrpSpPr/>
              <p:nvPr/>
            </p:nvGrpSpPr>
            <p:grpSpPr>
              <a:xfrm>
                <a:off x="913645" y="2362693"/>
                <a:ext cx="673489" cy="882204"/>
                <a:chOff x="3681526" y="1442523"/>
                <a:chExt cx="881223" cy="1188720"/>
              </a:xfrm>
            </p:grpSpPr>
            <p:sp>
              <p:nvSpPr>
                <p:cNvPr id="40" name="Oval 39">
                  <a:extLst>
                    <a:ext uri="{FF2B5EF4-FFF2-40B4-BE49-F238E27FC236}">
                      <a16:creationId xmlns:a16="http://schemas.microsoft.com/office/drawing/2014/main" id="{0D5254A9-277C-4B36-848A-6AEF06972C36}"/>
                    </a:ext>
                  </a:extLst>
                </p:cNvPr>
                <p:cNvSpPr/>
                <p:nvPr>
                  <p:custDataLst>
                    <p:tags r:id="rId6"/>
                  </p:custDataLst>
                </p:nvPr>
              </p:nvSpPr>
              <p:spPr>
                <a:xfrm>
                  <a:off x="4252043" y="1982317"/>
                  <a:ext cx="278697" cy="164356"/>
                </a:xfrm>
                <a:prstGeom prst="ellipse">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1" name="Oval 40">
                  <a:extLst>
                    <a:ext uri="{FF2B5EF4-FFF2-40B4-BE49-F238E27FC236}">
                      <a16:creationId xmlns:a16="http://schemas.microsoft.com/office/drawing/2014/main" id="{F0AAAB1A-EC73-410A-B59F-DE97B97AA250}"/>
                    </a:ext>
                  </a:extLst>
                </p:cNvPr>
                <p:cNvSpPr/>
                <p:nvPr>
                  <p:custDataLst>
                    <p:tags r:id="rId7"/>
                  </p:custDataLst>
                </p:nvPr>
              </p:nvSpPr>
              <p:spPr>
                <a:xfrm>
                  <a:off x="3874802" y="1634743"/>
                  <a:ext cx="564297" cy="883123"/>
                </a:xfrm>
                <a:prstGeom prst="ellipse">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7" name="Rectangle 46">
                  <a:extLst>
                    <a:ext uri="{FF2B5EF4-FFF2-40B4-BE49-F238E27FC236}">
                      <a16:creationId xmlns:a16="http://schemas.microsoft.com/office/drawing/2014/main" id="{579C9AC5-963E-40A6-8C8A-9CA0F70EAF2F}"/>
                    </a:ext>
                  </a:extLst>
                </p:cNvPr>
                <p:cNvSpPr/>
                <p:nvPr>
                  <p:custDataLst>
                    <p:tags r:id="rId8"/>
                  </p:custDataLst>
                </p:nvPr>
              </p:nvSpPr>
              <p:spPr>
                <a:xfrm>
                  <a:off x="4288194" y="2074211"/>
                  <a:ext cx="136715" cy="508149"/>
                </a:xfrm>
                <a:prstGeom prst="rect">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8" name="Freeform 6">
                  <a:extLst>
                    <a:ext uri="{FF2B5EF4-FFF2-40B4-BE49-F238E27FC236}">
                      <a16:creationId xmlns:a16="http://schemas.microsoft.com/office/drawing/2014/main" id="{F34CEE26-DEE7-439E-ABFD-FCC4FC4C8417}"/>
                    </a:ext>
                  </a:extLst>
                </p:cNvPr>
                <p:cNvSpPr>
                  <a:spLocks noChangeAspect="1" noEditPoints="1"/>
                </p:cNvSpPr>
                <p:nvPr>
                  <p:custDataLst>
                    <p:tags r:id="rId9"/>
                  </p:custDataLst>
                </p:nvPr>
              </p:nvSpPr>
              <p:spPr bwMode="auto">
                <a:xfrm>
                  <a:off x="3681526" y="1442523"/>
                  <a:ext cx="881223" cy="1188720"/>
                </a:xfrm>
                <a:custGeom>
                  <a:avLst/>
                  <a:gdLst>
                    <a:gd name="T0" fmla="*/ 3193 w 4271"/>
                    <a:gd name="T1" fmla="*/ 4983 h 5760"/>
                    <a:gd name="T2" fmla="*/ 3619 w 4271"/>
                    <a:gd name="T3" fmla="*/ 4425 h 5760"/>
                    <a:gd name="T4" fmla="*/ 1166 w 4271"/>
                    <a:gd name="T5" fmla="*/ 5043 h 5760"/>
                    <a:gd name="T6" fmla="*/ 665 w 4271"/>
                    <a:gd name="T7" fmla="*/ 4423 h 5760"/>
                    <a:gd name="T8" fmla="*/ 2816 w 4271"/>
                    <a:gd name="T9" fmla="*/ 3121 h 5760"/>
                    <a:gd name="T10" fmla="*/ 2680 w 4271"/>
                    <a:gd name="T11" fmla="*/ 3341 h 5760"/>
                    <a:gd name="T12" fmla="*/ 2460 w 4271"/>
                    <a:gd name="T13" fmla="*/ 3205 h 5760"/>
                    <a:gd name="T14" fmla="*/ 2596 w 4271"/>
                    <a:gd name="T15" fmla="*/ 2985 h 5760"/>
                    <a:gd name="T16" fmla="*/ 1938 w 4271"/>
                    <a:gd name="T17" fmla="*/ 3082 h 5760"/>
                    <a:gd name="T18" fmla="*/ 1854 w 4271"/>
                    <a:gd name="T19" fmla="*/ 3327 h 5760"/>
                    <a:gd name="T20" fmla="*/ 1610 w 4271"/>
                    <a:gd name="T21" fmla="*/ 3243 h 5760"/>
                    <a:gd name="T22" fmla="*/ 1694 w 4271"/>
                    <a:gd name="T23" fmla="*/ 2999 h 5760"/>
                    <a:gd name="T24" fmla="*/ 3764 w 4271"/>
                    <a:gd name="T25" fmla="*/ 3402 h 5760"/>
                    <a:gd name="T26" fmla="*/ 4085 w 4271"/>
                    <a:gd name="T27" fmla="*/ 3196 h 5760"/>
                    <a:gd name="T28" fmla="*/ 4056 w 4271"/>
                    <a:gd name="T29" fmla="*/ 2810 h 5760"/>
                    <a:gd name="T30" fmla="*/ 519 w 4271"/>
                    <a:gd name="T31" fmla="*/ 2651 h 5760"/>
                    <a:gd name="T32" fmla="*/ 187 w 4271"/>
                    <a:gd name="T33" fmla="*/ 2856 h 5760"/>
                    <a:gd name="T34" fmla="*/ 218 w 4271"/>
                    <a:gd name="T35" fmla="*/ 3248 h 5760"/>
                    <a:gd name="T36" fmla="*/ 519 w 4271"/>
                    <a:gd name="T37" fmla="*/ 2651 h 5760"/>
                    <a:gd name="T38" fmla="*/ 667 w 4271"/>
                    <a:gd name="T39" fmla="*/ 3765 h 5760"/>
                    <a:gd name="T40" fmla="*/ 906 w 4271"/>
                    <a:gd name="T41" fmla="*/ 4561 h 5760"/>
                    <a:gd name="T42" fmla="*/ 1524 w 4271"/>
                    <a:gd name="T43" fmla="*/ 5086 h 5760"/>
                    <a:gd name="T44" fmla="*/ 2296 w 4271"/>
                    <a:gd name="T45" fmla="*/ 5207 h 5760"/>
                    <a:gd name="T46" fmla="*/ 3062 w 4271"/>
                    <a:gd name="T47" fmla="*/ 4905 h 5760"/>
                    <a:gd name="T48" fmla="*/ 3536 w 4271"/>
                    <a:gd name="T49" fmla="*/ 4245 h 5760"/>
                    <a:gd name="T50" fmla="*/ 2924 w 4271"/>
                    <a:gd name="T51" fmla="*/ 2524 h 5760"/>
                    <a:gd name="T52" fmla="*/ 1746 w 4271"/>
                    <a:gd name="T53" fmla="*/ 810 h 5760"/>
                    <a:gd name="T54" fmla="*/ 1049 w 4271"/>
                    <a:gd name="T55" fmla="*/ 1231 h 5760"/>
                    <a:gd name="T56" fmla="*/ 686 w 4271"/>
                    <a:gd name="T57" fmla="*/ 1964 h 5760"/>
                    <a:gd name="T58" fmla="*/ 2546 w 4271"/>
                    <a:gd name="T59" fmla="*/ 1910 h 5760"/>
                    <a:gd name="T60" fmla="*/ 3616 w 4271"/>
                    <a:gd name="T61" fmla="*/ 2211 h 5760"/>
                    <a:gd name="T62" fmla="*/ 3377 w 4271"/>
                    <a:gd name="T63" fmla="*/ 1416 h 5760"/>
                    <a:gd name="T64" fmla="*/ 2759 w 4271"/>
                    <a:gd name="T65" fmla="*/ 890 h 5760"/>
                    <a:gd name="T66" fmla="*/ 2533 w 4271"/>
                    <a:gd name="T67" fmla="*/ 145 h 5760"/>
                    <a:gd name="T68" fmla="*/ 2071 w 4271"/>
                    <a:gd name="T69" fmla="*/ 360 h 5760"/>
                    <a:gd name="T70" fmla="*/ 2169 w 4271"/>
                    <a:gd name="T71" fmla="*/ 620 h 5760"/>
                    <a:gd name="T72" fmla="*/ 3010 w 4271"/>
                    <a:gd name="T73" fmla="*/ 861 h 5760"/>
                    <a:gd name="T74" fmla="*/ 3092 w 4271"/>
                    <a:gd name="T75" fmla="*/ 515 h 5760"/>
                    <a:gd name="T76" fmla="*/ 2694 w 4271"/>
                    <a:gd name="T77" fmla="*/ 168 h 5760"/>
                    <a:gd name="T78" fmla="*/ 2863 w 4271"/>
                    <a:gd name="T79" fmla="*/ 77 h 5760"/>
                    <a:gd name="T80" fmla="*/ 3240 w 4271"/>
                    <a:gd name="T81" fmla="*/ 497 h 5760"/>
                    <a:gd name="T82" fmla="*/ 3232 w 4271"/>
                    <a:gd name="T83" fmla="*/ 1026 h 5760"/>
                    <a:gd name="T84" fmla="*/ 3684 w 4271"/>
                    <a:gd name="T85" fmla="*/ 1721 h 5760"/>
                    <a:gd name="T86" fmla="*/ 3762 w 4271"/>
                    <a:gd name="T87" fmla="*/ 2438 h 5760"/>
                    <a:gd name="T88" fmla="*/ 4147 w 4271"/>
                    <a:gd name="T89" fmla="*/ 2690 h 5760"/>
                    <a:gd name="T90" fmla="*/ 4248 w 4271"/>
                    <a:gd name="T91" fmla="*/ 3175 h 5760"/>
                    <a:gd name="T92" fmla="*/ 3911 w 4271"/>
                    <a:gd name="T93" fmla="*/ 3522 h 5760"/>
                    <a:gd name="T94" fmla="*/ 3715 w 4271"/>
                    <a:gd name="T95" fmla="*/ 5757 h 5760"/>
                    <a:gd name="T96" fmla="*/ 2647 w 4271"/>
                    <a:gd name="T97" fmla="*/ 5687 h 5760"/>
                    <a:gd name="T98" fmla="*/ 1983 w 4271"/>
                    <a:gd name="T99" fmla="*/ 5352 h 5760"/>
                    <a:gd name="T100" fmla="*/ 1580 w 4271"/>
                    <a:gd name="T101" fmla="*/ 5746 h 5760"/>
                    <a:gd name="T102" fmla="*/ 524 w 4271"/>
                    <a:gd name="T103" fmla="*/ 5711 h 5760"/>
                    <a:gd name="T104" fmla="*/ 203 w 4271"/>
                    <a:gd name="T105" fmla="*/ 3439 h 5760"/>
                    <a:gd name="T106" fmla="*/ 0 w 4271"/>
                    <a:gd name="T107" fmla="*/ 3027 h 5760"/>
                    <a:gd name="T108" fmla="*/ 203 w 4271"/>
                    <a:gd name="T109" fmla="*/ 2616 h 5760"/>
                    <a:gd name="T110" fmla="*/ 526 w 4271"/>
                    <a:gd name="T111" fmla="*/ 2075 h 5760"/>
                    <a:gd name="T112" fmla="*/ 845 w 4271"/>
                    <a:gd name="T113" fmla="*/ 1248 h 5760"/>
                    <a:gd name="T114" fmla="*/ 1544 w 4271"/>
                    <a:gd name="T115" fmla="*/ 724 h 5760"/>
                    <a:gd name="T116" fmla="*/ 1954 w 4271"/>
                    <a:gd name="T117" fmla="*/ 274 h 5760"/>
                    <a:gd name="T118" fmla="*/ 2448 w 4271"/>
                    <a:gd name="T119" fmla="*/ 5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71" h="5760">
                      <a:moveTo>
                        <a:pt x="3619" y="4425"/>
                      </a:moveTo>
                      <a:lnTo>
                        <a:pt x="3567" y="4531"/>
                      </a:lnTo>
                      <a:lnTo>
                        <a:pt x="3506" y="4632"/>
                      </a:lnTo>
                      <a:lnTo>
                        <a:pt x="3438" y="4728"/>
                      </a:lnTo>
                      <a:lnTo>
                        <a:pt x="3363" y="4819"/>
                      </a:lnTo>
                      <a:lnTo>
                        <a:pt x="3281" y="4905"/>
                      </a:lnTo>
                      <a:lnTo>
                        <a:pt x="3193" y="4983"/>
                      </a:lnTo>
                      <a:lnTo>
                        <a:pt x="3101" y="5057"/>
                      </a:lnTo>
                      <a:lnTo>
                        <a:pt x="3003" y="5123"/>
                      </a:lnTo>
                      <a:lnTo>
                        <a:pt x="2900" y="5181"/>
                      </a:lnTo>
                      <a:lnTo>
                        <a:pt x="2792" y="5231"/>
                      </a:lnTo>
                      <a:lnTo>
                        <a:pt x="2792" y="5615"/>
                      </a:lnTo>
                      <a:lnTo>
                        <a:pt x="3619" y="5615"/>
                      </a:lnTo>
                      <a:lnTo>
                        <a:pt x="3619" y="4425"/>
                      </a:lnTo>
                      <a:close/>
                      <a:moveTo>
                        <a:pt x="665" y="4423"/>
                      </a:moveTo>
                      <a:lnTo>
                        <a:pt x="665" y="5615"/>
                      </a:lnTo>
                      <a:lnTo>
                        <a:pt x="1463" y="5615"/>
                      </a:lnTo>
                      <a:lnTo>
                        <a:pt x="1463" y="5217"/>
                      </a:lnTo>
                      <a:lnTo>
                        <a:pt x="1360" y="5167"/>
                      </a:lnTo>
                      <a:lnTo>
                        <a:pt x="1261" y="5107"/>
                      </a:lnTo>
                      <a:lnTo>
                        <a:pt x="1166" y="5043"/>
                      </a:lnTo>
                      <a:lnTo>
                        <a:pt x="1076" y="4971"/>
                      </a:lnTo>
                      <a:lnTo>
                        <a:pt x="992" y="4893"/>
                      </a:lnTo>
                      <a:lnTo>
                        <a:pt x="913" y="4809"/>
                      </a:lnTo>
                      <a:lnTo>
                        <a:pt x="842" y="4720"/>
                      </a:lnTo>
                      <a:lnTo>
                        <a:pt x="775" y="4625"/>
                      </a:lnTo>
                      <a:lnTo>
                        <a:pt x="716" y="4526"/>
                      </a:lnTo>
                      <a:lnTo>
                        <a:pt x="665" y="4423"/>
                      </a:lnTo>
                      <a:close/>
                      <a:moveTo>
                        <a:pt x="2638" y="2979"/>
                      </a:moveTo>
                      <a:lnTo>
                        <a:pt x="2680" y="2985"/>
                      </a:lnTo>
                      <a:lnTo>
                        <a:pt x="2718" y="2999"/>
                      </a:lnTo>
                      <a:lnTo>
                        <a:pt x="2753" y="3020"/>
                      </a:lnTo>
                      <a:lnTo>
                        <a:pt x="2781" y="3049"/>
                      </a:lnTo>
                      <a:lnTo>
                        <a:pt x="2802" y="3082"/>
                      </a:lnTo>
                      <a:lnTo>
                        <a:pt x="2816" y="3121"/>
                      </a:lnTo>
                      <a:lnTo>
                        <a:pt x="2821" y="3163"/>
                      </a:lnTo>
                      <a:lnTo>
                        <a:pt x="2816" y="3205"/>
                      </a:lnTo>
                      <a:lnTo>
                        <a:pt x="2802" y="3243"/>
                      </a:lnTo>
                      <a:lnTo>
                        <a:pt x="2781" y="3276"/>
                      </a:lnTo>
                      <a:lnTo>
                        <a:pt x="2753" y="3306"/>
                      </a:lnTo>
                      <a:lnTo>
                        <a:pt x="2718" y="3327"/>
                      </a:lnTo>
                      <a:lnTo>
                        <a:pt x="2680" y="3341"/>
                      </a:lnTo>
                      <a:lnTo>
                        <a:pt x="2638" y="3346"/>
                      </a:lnTo>
                      <a:lnTo>
                        <a:pt x="2596" y="3341"/>
                      </a:lnTo>
                      <a:lnTo>
                        <a:pt x="2558" y="3327"/>
                      </a:lnTo>
                      <a:lnTo>
                        <a:pt x="2525" y="3306"/>
                      </a:lnTo>
                      <a:lnTo>
                        <a:pt x="2497" y="3276"/>
                      </a:lnTo>
                      <a:lnTo>
                        <a:pt x="2474" y="3243"/>
                      </a:lnTo>
                      <a:lnTo>
                        <a:pt x="2460" y="3205"/>
                      </a:lnTo>
                      <a:lnTo>
                        <a:pt x="2457" y="3163"/>
                      </a:lnTo>
                      <a:lnTo>
                        <a:pt x="2460" y="3121"/>
                      </a:lnTo>
                      <a:lnTo>
                        <a:pt x="2474" y="3082"/>
                      </a:lnTo>
                      <a:lnTo>
                        <a:pt x="2497" y="3049"/>
                      </a:lnTo>
                      <a:lnTo>
                        <a:pt x="2525" y="3020"/>
                      </a:lnTo>
                      <a:lnTo>
                        <a:pt x="2558" y="2999"/>
                      </a:lnTo>
                      <a:lnTo>
                        <a:pt x="2596" y="2985"/>
                      </a:lnTo>
                      <a:lnTo>
                        <a:pt x="2638" y="2979"/>
                      </a:lnTo>
                      <a:close/>
                      <a:moveTo>
                        <a:pt x="1774" y="2979"/>
                      </a:moveTo>
                      <a:lnTo>
                        <a:pt x="1816" y="2985"/>
                      </a:lnTo>
                      <a:lnTo>
                        <a:pt x="1854" y="2999"/>
                      </a:lnTo>
                      <a:lnTo>
                        <a:pt x="1889" y="3020"/>
                      </a:lnTo>
                      <a:lnTo>
                        <a:pt x="1917" y="3049"/>
                      </a:lnTo>
                      <a:lnTo>
                        <a:pt x="1938" y="3082"/>
                      </a:lnTo>
                      <a:lnTo>
                        <a:pt x="1952" y="3121"/>
                      </a:lnTo>
                      <a:lnTo>
                        <a:pt x="1957" y="3163"/>
                      </a:lnTo>
                      <a:lnTo>
                        <a:pt x="1952" y="3205"/>
                      </a:lnTo>
                      <a:lnTo>
                        <a:pt x="1938" y="3243"/>
                      </a:lnTo>
                      <a:lnTo>
                        <a:pt x="1917" y="3276"/>
                      </a:lnTo>
                      <a:lnTo>
                        <a:pt x="1889" y="3306"/>
                      </a:lnTo>
                      <a:lnTo>
                        <a:pt x="1854" y="3327"/>
                      </a:lnTo>
                      <a:lnTo>
                        <a:pt x="1816" y="3341"/>
                      </a:lnTo>
                      <a:lnTo>
                        <a:pt x="1774" y="3346"/>
                      </a:lnTo>
                      <a:lnTo>
                        <a:pt x="1732" y="3341"/>
                      </a:lnTo>
                      <a:lnTo>
                        <a:pt x="1694" y="3327"/>
                      </a:lnTo>
                      <a:lnTo>
                        <a:pt x="1661" y="3306"/>
                      </a:lnTo>
                      <a:lnTo>
                        <a:pt x="1633" y="3276"/>
                      </a:lnTo>
                      <a:lnTo>
                        <a:pt x="1610" y="3243"/>
                      </a:lnTo>
                      <a:lnTo>
                        <a:pt x="1598" y="3205"/>
                      </a:lnTo>
                      <a:lnTo>
                        <a:pt x="1592" y="3163"/>
                      </a:lnTo>
                      <a:lnTo>
                        <a:pt x="1598" y="3121"/>
                      </a:lnTo>
                      <a:lnTo>
                        <a:pt x="1610" y="3082"/>
                      </a:lnTo>
                      <a:lnTo>
                        <a:pt x="1633" y="3049"/>
                      </a:lnTo>
                      <a:lnTo>
                        <a:pt x="1661" y="3020"/>
                      </a:lnTo>
                      <a:lnTo>
                        <a:pt x="1694" y="2999"/>
                      </a:lnTo>
                      <a:lnTo>
                        <a:pt x="1732" y="2985"/>
                      </a:lnTo>
                      <a:lnTo>
                        <a:pt x="1774" y="2979"/>
                      </a:lnTo>
                      <a:close/>
                      <a:moveTo>
                        <a:pt x="3762" y="2653"/>
                      </a:moveTo>
                      <a:lnTo>
                        <a:pt x="3762" y="2824"/>
                      </a:lnTo>
                      <a:lnTo>
                        <a:pt x="3764" y="2829"/>
                      </a:lnTo>
                      <a:lnTo>
                        <a:pt x="3764" y="2833"/>
                      </a:lnTo>
                      <a:lnTo>
                        <a:pt x="3764" y="3402"/>
                      </a:lnTo>
                      <a:lnTo>
                        <a:pt x="3824" y="3395"/>
                      </a:lnTo>
                      <a:lnTo>
                        <a:pt x="3879" y="3379"/>
                      </a:lnTo>
                      <a:lnTo>
                        <a:pt x="3930" y="3355"/>
                      </a:lnTo>
                      <a:lnTo>
                        <a:pt x="3977" y="3323"/>
                      </a:lnTo>
                      <a:lnTo>
                        <a:pt x="4019" y="3287"/>
                      </a:lnTo>
                      <a:lnTo>
                        <a:pt x="4056" y="3243"/>
                      </a:lnTo>
                      <a:lnTo>
                        <a:pt x="4085" y="3196"/>
                      </a:lnTo>
                      <a:lnTo>
                        <a:pt x="4106" y="3144"/>
                      </a:lnTo>
                      <a:lnTo>
                        <a:pt x="4120" y="3086"/>
                      </a:lnTo>
                      <a:lnTo>
                        <a:pt x="4124" y="3027"/>
                      </a:lnTo>
                      <a:lnTo>
                        <a:pt x="4120" y="2967"/>
                      </a:lnTo>
                      <a:lnTo>
                        <a:pt x="4106" y="2911"/>
                      </a:lnTo>
                      <a:lnTo>
                        <a:pt x="4084" y="2859"/>
                      </a:lnTo>
                      <a:lnTo>
                        <a:pt x="4056" y="2810"/>
                      </a:lnTo>
                      <a:lnTo>
                        <a:pt x="4019" y="2767"/>
                      </a:lnTo>
                      <a:lnTo>
                        <a:pt x="3977" y="2730"/>
                      </a:lnTo>
                      <a:lnTo>
                        <a:pt x="3930" y="2698"/>
                      </a:lnTo>
                      <a:lnTo>
                        <a:pt x="3878" y="2676"/>
                      </a:lnTo>
                      <a:lnTo>
                        <a:pt x="3822" y="2660"/>
                      </a:lnTo>
                      <a:lnTo>
                        <a:pt x="3762" y="2653"/>
                      </a:lnTo>
                      <a:close/>
                      <a:moveTo>
                        <a:pt x="519" y="2651"/>
                      </a:moveTo>
                      <a:lnTo>
                        <a:pt x="459" y="2657"/>
                      </a:lnTo>
                      <a:lnTo>
                        <a:pt x="402" y="2672"/>
                      </a:lnTo>
                      <a:lnTo>
                        <a:pt x="348" y="2695"/>
                      </a:lnTo>
                      <a:lnTo>
                        <a:pt x="299" y="2725"/>
                      </a:lnTo>
                      <a:lnTo>
                        <a:pt x="255" y="2763"/>
                      </a:lnTo>
                      <a:lnTo>
                        <a:pt x="218" y="2807"/>
                      </a:lnTo>
                      <a:lnTo>
                        <a:pt x="187" y="2856"/>
                      </a:lnTo>
                      <a:lnTo>
                        <a:pt x="164" y="2910"/>
                      </a:lnTo>
                      <a:lnTo>
                        <a:pt x="150" y="2967"/>
                      </a:lnTo>
                      <a:lnTo>
                        <a:pt x="147" y="3027"/>
                      </a:lnTo>
                      <a:lnTo>
                        <a:pt x="150" y="3088"/>
                      </a:lnTo>
                      <a:lnTo>
                        <a:pt x="164" y="3145"/>
                      </a:lnTo>
                      <a:lnTo>
                        <a:pt x="187" y="3199"/>
                      </a:lnTo>
                      <a:lnTo>
                        <a:pt x="218" y="3248"/>
                      </a:lnTo>
                      <a:lnTo>
                        <a:pt x="255" y="3292"/>
                      </a:lnTo>
                      <a:lnTo>
                        <a:pt x="299" y="3329"/>
                      </a:lnTo>
                      <a:lnTo>
                        <a:pt x="348" y="3360"/>
                      </a:lnTo>
                      <a:lnTo>
                        <a:pt x="402" y="3383"/>
                      </a:lnTo>
                      <a:lnTo>
                        <a:pt x="459" y="3397"/>
                      </a:lnTo>
                      <a:lnTo>
                        <a:pt x="519" y="3402"/>
                      </a:lnTo>
                      <a:lnTo>
                        <a:pt x="519" y="2651"/>
                      </a:lnTo>
                      <a:close/>
                      <a:moveTo>
                        <a:pt x="2584" y="2107"/>
                      </a:moveTo>
                      <a:lnTo>
                        <a:pt x="2237" y="2740"/>
                      </a:lnTo>
                      <a:lnTo>
                        <a:pt x="2221" y="2760"/>
                      </a:lnTo>
                      <a:lnTo>
                        <a:pt x="2198" y="2774"/>
                      </a:lnTo>
                      <a:lnTo>
                        <a:pt x="2174" y="2777"/>
                      </a:lnTo>
                      <a:lnTo>
                        <a:pt x="667" y="2777"/>
                      </a:lnTo>
                      <a:lnTo>
                        <a:pt x="667" y="3765"/>
                      </a:lnTo>
                      <a:lnTo>
                        <a:pt x="672" y="3889"/>
                      </a:lnTo>
                      <a:lnTo>
                        <a:pt x="688" y="4011"/>
                      </a:lnTo>
                      <a:lnTo>
                        <a:pt x="714" y="4130"/>
                      </a:lnTo>
                      <a:lnTo>
                        <a:pt x="749" y="4243"/>
                      </a:lnTo>
                      <a:lnTo>
                        <a:pt x="793" y="4355"/>
                      </a:lnTo>
                      <a:lnTo>
                        <a:pt x="845" y="4460"/>
                      </a:lnTo>
                      <a:lnTo>
                        <a:pt x="906" y="4561"/>
                      </a:lnTo>
                      <a:lnTo>
                        <a:pt x="974" y="4655"/>
                      </a:lnTo>
                      <a:lnTo>
                        <a:pt x="1051" y="4744"/>
                      </a:lnTo>
                      <a:lnTo>
                        <a:pt x="1133" y="4828"/>
                      </a:lnTo>
                      <a:lnTo>
                        <a:pt x="1222" y="4903"/>
                      </a:lnTo>
                      <a:lnTo>
                        <a:pt x="1318" y="4973"/>
                      </a:lnTo>
                      <a:lnTo>
                        <a:pt x="1420" y="5034"/>
                      </a:lnTo>
                      <a:lnTo>
                        <a:pt x="1524" y="5086"/>
                      </a:lnTo>
                      <a:lnTo>
                        <a:pt x="1634" y="5130"/>
                      </a:lnTo>
                      <a:lnTo>
                        <a:pt x="1750" y="5165"/>
                      </a:lnTo>
                      <a:lnTo>
                        <a:pt x="1868" y="5191"/>
                      </a:lnTo>
                      <a:lnTo>
                        <a:pt x="1990" y="5207"/>
                      </a:lnTo>
                      <a:lnTo>
                        <a:pt x="2114" y="5212"/>
                      </a:lnTo>
                      <a:lnTo>
                        <a:pt x="2172" y="5212"/>
                      </a:lnTo>
                      <a:lnTo>
                        <a:pt x="2296" y="5207"/>
                      </a:lnTo>
                      <a:lnTo>
                        <a:pt x="2418" y="5191"/>
                      </a:lnTo>
                      <a:lnTo>
                        <a:pt x="2537" y="5165"/>
                      </a:lnTo>
                      <a:lnTo>
                        <a:pt x="2650" y="5130"/>
                      </a:lnTo>
                      <a:lnTo>
                        <a:pt x="2762" y="5086"/>
                      </a:lnTo>
                      <a:lnTo>
                        <a:pt x="2867" y="5034"/>
                      </a:lnTo>
                      <a:lnTo>
                        <a:pt x="2968" y="4973"/>
                      </a:lnTo>
                      <a:lnTo>
                        <a:pt x="3062" y="4905"/>
                      </a:lnTo>
                      <a:lnTo>
                        <a:pt x="3151" y="4828"/>
                      </a:lnTo>
                      <a:lnTo>
                        <a:pt x="3233" y="4746"/>
                      </a:lnTo>
                      <a:lnTo>
                        <a:pt x="3310" y="4657"/>
                      </a:lnTo>
                      <a:lnTo>
                        <a:pt x="3378" y="4561"/>
                      </a:lnTo>
                      <a:lnTo>
                        <a:pt x="3440" y="4461"/>
                      </a:lnTo>
                      <a:lnTo>
                        <a:pt x="3492" y="4355"/>
                      </a:lnTo>
                      <a:lnTo>
                        <a:pt x="3536" y="4245"/>
                      </a:lnTo>
                      <a:lnTo>
                        <a:pt x="3570" y="4130"/>
                      </a:lnTo>
                      <a:lnTo>
                        <a:pt x="3597" y="4013"/>
                      </a:lnTo>
                      <a:lnTo>
                        <a:pt x="3612" y="3891"/>
                      </a:lnTo>
                      <a:lnTo>
                        <a:pt x="3618" y="3767"/>
                      </a:lnTo>
                      <a:lnTo>
                        <a:pt x="3618" y="2527"/>
                      </a:lnTo>
                      <a:lnTo>
                        <a:pt x="2945" y="2527"/>
                      </a:lnTo>
                      <a:lnTo>
                        <a:pt x="2924" y="2524"/>
                      </a:lnTo>
                      <a:lnTo>
                        <a:pt x="2905" y="2513"/>
                      </a:lnTo>
                      <a:lnTo>
                        <a:pt x="2888" y="2499"/>
                      </a:lnTo>
                      <a:lnTo>
                        <a:pt x="2584" y="2107"/>
                      </a:lnTo>
                      <a:close/>
                      <a:moveTo>
                        <a:pt x="2111" y="765"/>
                      </a:moveTo>
                      <a:lnTo>
                        <a:pt x="1987" y="770"/>
                      </a:lnTo>
                      <a:lnTo>
                        <a:pt x="1865" y="785"/>
                      </a:lnTo>
                      <a:lnTo>
                        <a:pt x="1746" y="810"/>
                      </a:lnTo>
                      <a:lnTo>
                        <a:pt x="1633" y="847"/>
                      </a:lnTo>
                      <a:lnTo>
                        <a:pt x="1523" y="890"/>
                      </a:lnTo>
                      <a:lnTo>
                        <a:pt x="1416" y="943"/>
                      </a:lnTo>
                      <a:lnTo>
                        <a:pt x="1317" y="1004"/>
                      </a:lnTo>
                      <a:lnTo>
                        <a:pt x="1221" y="1072"/>
                      </a:lnTo>
                      <a:lnTo>
                        <a:pt x="1132" y="1147"/>
                      </a:lnTo>
                      <a:lnTo>
                        <a:pt x="1049" y="1231"/>
                      </a:lnTo>
                      <a:lnTo>
                        <a:pt x="973" y="1320"/>
                      </a:lnTo>
                      <a:lnTo>
                        <a:pt x="905" y="1414"/>
                      </a:lnTo>
                      <a:lnTo>
                        <a:pt x="843" y="1515"/>
                      </a:lnTo>
                      <a:lnTo>
                        <a:pt x="791" y="1620"/>
                      </a:lnTo>
                      <a:lnTo>
                        <a:pt x="747" y="1731"/>
                      </a:lnTo>
                      <a:lnTo>
                        <a:pt x="713" y="1845"/>
                      </a:lnTo>
                      <a:lnTo>
                        <a:pt x="686" y="1964"/>
                      </a:lnTo>
                      <a:lnTo>
                        <a:pt x="671" y="2086"/>
                      </a:lnTo>
                      <a:lnTo>
                        <a:pt x="665" y="2210"/>
                      </a:lnTo>
                      <a:lnTo>
                        <a:pt x="665" y="2632"/>
                      </a:lnTo>
                      <a:lnTo>
                        <a:pt x="2130" y="2632"/>
                      </a:lnTo>
                      <a:lnTo>
                        <a:pt x="2511" y="1941"/>
                      </a:lnTo>
                      <a:lnTo>
                        <a:pt x="2525" y="1922"/>
                      </a:lnTo>
                      <a:lnTo>
                        <a:pt x="2546" y="1910"/>
                      </a:lnTo>
                      <a:lnTo>
                        <a:pt x="2568" y="1903"/>
                      </a:lnTo>
                      <a:lnTo>
                        <a:pt x="2591" y="1906"/>
                      </a:lnTo>
                      <a:lnTo>
                        <a:pt x="2614" y="1915"/>
                      </a:lnTo>
                      <a:lnTo>
                        <a:pt x="2631" y="1930"/>
                      </a:lnTo>
                      <a:lnTo>
                        <a:pt x="2982" y="2383"/>
                      </a:lnTo>
                      <a:lnTo>
                        <a:pt x="3616" y="2383"/>
                      </a:lnTo>
                      <a:lnTo>
                        <a:pt x="3616" y="2211"/>
                      </a:lnTo>
                      <a:lnTo>
                        <a:pt x="3611" y="2086"/>
                      </a:lnTo>
                      <a:lnTo>
                        <a:pt x="3595" y="1965"/>
                      </a:lnTo>
                      <a:lnTo>
                        <a:pt x="3570" y="1847"/>
                      </a:lnTo>
                      <a:lnTo>
                        <a:pt x="3534" y="1731"/>
                      </a:lnTo>
                      <a:lnTo>
                        <a:pt x="3490" y="1622"/>
                      </a:lnTo>
                      <a:lnTo>
                        <a:pt x="3438" y="1515"/>
                      </a:lnTo>
                      <a:lnTo>
                        <a:pt x="3377" y="1416"/>
                      </a:lnTo>
                      <a:lnTo>
                        <a:pt x="3309" y="1320"/>
                      </a:lnTo>
                      <a:lnTo>
                        <a:pt x="3232" y="1231"/>
                      </a:lnTo>
                      <a:lnTo>
                        <a:pt x="3150" y="1149"/>
                      </a:lnTo>
                      <a:lnTo>
                        <a:pt x="3061" y="1072"/>
                      </a:lnTo>
                      <a:lnTo>
                        <a:pt x="2965" y="1004"/>
                      </a:lnTo>
                      <a:lnTo>
                        <a:pt x="2865" y="943"/>
                      </a:lnTo>
                      <a:lnTo>
                        <a:pt x="2759" y="890"/>
                      </a:lnTo>
                      <a:lnTo>
                        <a:pt x="2649" y="847"/>
                      </a:lnTo>
                      <a:lnTo>
                        <a:pt x="2533" y="810"/>
                      </a:lnTo>
                      <a:lnTo>
                        <a:pt x="2415" y="785"/>
                      </a:lnTo>
                      <a:lnTo>
                        <a:pt x="2294" y="770"/>
                      </a:lnTo>
                      <a:lnTo>
                        <a:pt x="2169" y="765"/>
                      </a:lnTo>
                      <a:lnTo>
                        <a:pt x="2111" y="765"/>
                      </a:lnTo>
                      <a:close/>
                      <a:moveTo>
                        <a:pt x="2533" y="145"/>
                      </a:moveTo>
                      <a:lnTo>
                        <a:pt x="2457" y="150"/>
                      </a:lnTo>
                      <a:lnTo>
                        <a:pt x="2382" y="164"/>
                      </a:lnTo>
                      <a:lnTo>
                        <a:pt x="2310" y="189"/>
                      </a:lnTo>
                      <a:lnTo>
                        <a:pt x="2242" y="220"/>
                      </a:lnTo>
                      <a:lnTo>
                        <a:pt x="2179" y="260"/>
                      </a:lnTo>
                      <a:lnTo>
                        <a:pt x="2121" y="307"/>
                      </a:lnTo>
                      <a:lnTo>
                        <a:pt x="2071" y="360"/>
                      </a:lnTo>
                      <a:lnTo>
                        <a:pt x="2027" y="419"/>
                      </a:lnTo>
                      <a:lnTo>
                        <a:pt x="1990" y="483"/>
                      </a:lnTo>
                      <a:lnTo>
                        <a:pt x="1961" y="553"/>
                      </a:lnTo>
                      <a:lnTo>
                        <a:pt x="1942" y="628"/>
                      </a:lnTo>
                      <a:lnTo>
                        <a:pt x="2025" y="621"/>
                      </a:lnTo>
                      <a:lnTo>
                        <a:pt x="2111" y="620"/>
                      </a:lnTo>
                      <a:lnTo>
                        <a:pt x="2169" y="620"/>
                      </a:lnTo>
                      <a:lnTo>
                        <a:pt x="2299" y="625"/>
                      </a:lnTo>
                      <a:lnTo>
                        <a:pt x="2427" y="641"/>
                      </a:lnTo>
                      <a:lnTo>
                        <a:pt x="2553" y="665"/>
                      </a:lnTo>
                      <a:lnTo>
                        <a:pt x="2673" y="702"/>
                      </a:lnTo>
                      <a:lnTo>
                        <a:pt x="2790" y="745"/>
                      </a:lnTo>
                      <a:lnTo>
                        <a:pt x="2904" y="798"/>
                      </a:lnTo>
                      <a:lnTo>
                        <a:pt x="3010" y="861"/>
                      </a:lnTo>
                      <a:lnTo>
                        <a:pt x="3111" y="929"/>
                      </a:lnTo>
                      <a:lnTo>
                        <a:pt x="3127" y="871"/>
                      </a:lnTo>
                      <a:lnTo>
                        <a:pt x="3136" y="812"/>
                      </a:lnTo>
                      <a:lnTo>
                        <a:pt x="3139" y="751"/>
                      </a:lnTo>
                      <a:lnTo>
                        <a:pt x="3134" y="669"/>
                      </a:lnTo>
                      <a:lnTo>
                        <a:pt x="3118" y="590"/>
                      </a:lnTo>
                      <a:lnTo>
                        <a:pt x="3092" y="515"/>
                      </a:lnTo>
                      <a:lnTo>
                        <a:pt x="3057" y="445"/>
                      </a:lnTo>
                      <a:lnTo>
                        <a:pt x="3014" y="381"/>
                      </a:lnTo>
                      <a:lnTo>
                        <a:pt x="2961" y="323"/>
                      </a:lnTo>
                      <a:lnTo>
                        <a:pt x="2904" y="272"/>
                      </a:lnTo>
                      <a:lnTo>
                        <a:pt x="2839" y="229"/>
                      </a:lnTo>
                      <a:lnTo>
                        <a:pt x="2769" y="194"/>
                      </a:lnTo>
                      <a:lnTo>
                        <a:pt x="2694" y="168"/>
                      </a:lnTo>
                      <a:lnTo>
                        <a:pt x="2615" y="150"/>
                      </a:lnTo>
                      <a:lnTo>
                        <a:pt x="2533" y="145"/>
                      </a:lnTo>
                      <a:close/>
                      <a:moveTo>
                        <a:pt x="2533" y="0"/>
                      </a:moveTo>
                      <a:lnTo>
                        <a:pt x="2621" y="5"/>
                      </a:lnTo>
                      <a:lnTo>
                        <a:pt x="2706" y="19"/>
                      </a:lnTo>
                      <a:lnTo>
                        <a:pt x="2787" y="44"/>
                      </a:lnTo>
                      <a:lnTo>
                        <a:pt x="2863" y="77"/>
                      </a:lnTo>
                      <a:lnTo>
                        <a:pt x="2937" y="117"/>
                      </a:lnTo>
                      <a:lnTo>
                        <a:pt x="3003" y="166"/>
                      </a:lnTo>
                      <a:lnTo>
                        <a:pt x="3064" y="220"/>
                      </a:lnTo>
                      <a:lnTo>
                        <a:pt x="3120" y="281"/>
                      </a:lnTo>
                      <a:lnTo>
                        <a:pt x="3167" y="349"/>
                      </a:lnTo>
                      <a:lnTo>
                        <a:pt x="3209" y="421"/>
                      </a:lnTo>
                      <a:lnTo>
                        <a:pt x="3240" y="497"/>
                      </a:lnTo>
                      <a:lnTo>
                        <a:pt x="3265" y="579"/>
                      </a:lnTo>
                      <a:lnTo>
                        <a:pt x="3279" y="663"/>
                      </a:lnTo>
                      <a:lnTo>
                        <a:pt x="3284" y="751"/>
                      </a:lnTo>
                      <a:lnTo>
                        <a:pt x="3281" y="822"/>
                      </a:lnTo>
                      <a:lnTo>
                        <a:pt x="3272" y="892"/>
                      </a:lnTo>
                      <a:lnTo>
                        <a:pt x="3254" y="960"/>
                      </a:lnTo>
                      <a:lnTo>
                        <a:pt x="3232" y="1026"/>
                      </a:lnTo>
                      <a:lnTo>
                        <a:pt x="3317" y="1108"/>
                      </a:lnTo>
                      <a:lnTo>
                        <a:pt x="3396" y="1197"/>
                      </a:lnTo>
                      <a:lnTo>
                        <a:pt x="3469" y="1293"/>
                      </a:lnTo>
                      <a:lnTo>
                        <a:pt x="3534" y="1393"/>
                      </a:lnTo>
                      <a:lnTo>
                        <a:pt x="3593" y="1498"/>
                      </a:lnTo>
                      <a:lnTo>
                        <a:pt x="3642" y="1608"/>
                      </a:lnTo>
                      <a:lnTo>
                        <a:pt x="3684" y="1721"/>
                      </a:lnTo>
                      <a:lnTo>
                        <a:pt x="3717" y="1838"/>
                      </a:lnTo>
                      <a:lnTo>
                        <a:pt x="3742" y="1960"/>
                      </a:lnTo>
                      <a:lnTo>
                        <a:pt x="3757" y="2084"/>
                      </a:lnTo>
                      <a:lnTo>
                        <a:pt x="3762" y="2211"/>
                      </a:lnTo>
                      <a:lnTo>
                        <a:pt x="3762" y="2431"/>
                      </a:lnTo>
                      <a:lnTo>
                        <a:pt x="3762" y="2435"/>
                      </a:lnTo>
                      <a:lnTo>
                        <a:pt x="3762" y="2438"/>
                      </a:lnTo>
                      <a:lnTo>
                        <a:pt x="3762" y="2506"/>
                      </a:lnTo>
                      <a:lnTo>
                        <a:pt x="3838" y="2515"/>
                      </a:lnTo>
                      <a:lnTo>
                        <a:pt x="3909" y="2533"/>
                      </a:lnTo>
                      <a:lnTo>
                        <a:pt x="3977" y="2559"/>
                      </a:lnTo>
                      <a:lnTo>
                        <a:pt x="4040" y="2595"/>
                      </a:lnTo>
                      <a:lnTo>
                        <a:pt x="4096" y="2639"/>
                      </a:lnTo>
                      <a:lnTo>
                        <a:pt x="4147" y="2690"/>
                      </a:lnTo>
                      <a:lnTo>
                        <a:pt x="4188" y="2747"/>
                      </a:lnTo>
                      <a:lnTo>
                        <a:pt x="4223" y="2812"/>
                      </a:lnTo>
                      <a:lnTo>
                        <a:pt x="4248" y="2878"/>
                      </a:lnTo>
                      <a:lnTo>
                        <a:pt x="4265" y="2952"/>
                      </a:lnTo>
                      <a:lnTo>
                        <a:pt x="4271" y="3027"/>
                      </a:lnTo>
                      <a:lnTo>
                        <a:pt x="4265" y="3103"/>
                      </a:lnTo>
                      <a:lnTo>
                        <a:pt x="4248" y="3175"/>
                      </a:lnTo>
                      <a:lnTo>
                        <a:pt x="4223" y="3243"/>
                      </a:lnTo>
                      <a:lnTo>
                        <a:pt x="4188" y="3306"/>
                      </a:lnTo>
                      <a:lnTo>
                        <a:pt x="4147" y="3363"/>
                      </a:lnTo>
                      <a:lnTo>
                        <a:pt x="4096" y="3414"/>
                      </a:lnTo>
                      <a:lnTo>
                        <a:pt x="4040" y="3458"/>
                      </a:lnTo>
                      <a:lnTo>
                        <a:pt x="3979" y="3494"/>
                      </a:lnTo>
                      <a:lnTo>
                        <a:pt x="3911" y="3522"/>
                      </a:lnTo>
                      <a:lnTo>
                        <a:pt x="3839" y="3540"/>
                      </a:lnTo>
                      <a:lnTo>
                        <a:pt x="3764" y="3547"/>
                      </a:lnTo>
                      <a:lnTo>
                        <a:pt x="3764" y="5687"/>
                      </a:lnTo>
                      <a:lnTo>
                        <a:pt x="3761" y="5711"/>
                      </a:lnTo>
                      <a:lnTo>
                        <a:pt x="3750" y="5730"/>
                      </a:lnTo>
                      <a:lnTo>
                        <a:pt x="3735" y="5746"/>
                      </a:lnTo>
                      <a:lnTo>
                        <a:pt x="3715" y="5757"/>
                      </a:lnTo>
                      <a:lnTo>
                        <a:pt x="3693" y="5760"/>
                      </a:lnTo>
                      <a:lnTo>
                        <a:pt x="2720" y="5760"/>
                      </a:lnTo>
                      <a:lnTo>
                        <a:pt x="2696" y="5757"/>
                      </a:lnTo>
                      <a:lnTo>
                        <a:pt x="2677" y="5746"/>
                      </a:lnTo>
                      <a:lnTo>
                        <a:pt x="2661" y="5730"/>
                      </a:lnTo>
                      <a:lnTo>
                        <a:pt x="2650" y="5711"/>
                      </a:lnTo>
                      <a:lnTo>
                        <a:pt x="2647" y="5687"/>
                      </a:lnTo>
                      <a:lnTo>
                        <a:pt x="2647" y="5285"/>
                      </a:lnTo>
                      <a:lnTo>
                        <a:pt x="2532" y="5315"/>
                      </a:lnTo>
                      <a:lnTo>
                        <a:pt x="2415" y="5338"/>
                      </a:lnTo>
                      <a:lnTo>
                        <a:pt x="2294" y="5352"/>
                      </a:lnTo>
                      <a:lnTo>
                        <a:pt x="2172" y="5357"/>
                      </a:lnTo>
                      <a:lnTo>
                        <a:pt x="2114" y="5357"/>
                      </a:lnTo>
                      <a:lnTo>
                        <a:pt x="1983" y="5352"/>
                      </a:lnTo>
                      <a:lnTo>
                        <a:pt x="1856" y="5336"/>
                      </a:lnTo>
                      <a:lnTo>
                        <a:pt x="1730" y="5310"/>
                      </a:lnTo>
                      <a:lnTo>
                        <a:pt x="1610" y="5275"/>
                      </a:lnTo>
                      <a:lnTo>
                        <a:pt x="1610" y="5687"/>
                      </a:lnTo>
                      <a:lnTo>
                        <a:pt x="1606" y="5711"/>
                      </a:lnTo>
                      <a:lnTo>
                        <a:pt x="1596" y="5730"/>
                      </a:lnTo>
                      <a:lnTo>
                        <a:pt x="1580" y="5746"/>
                      </a:lnTo>
                      <a:lnTo>
                        <a:pt x="1559" y="5757"/>
                      </a:lnTo>
                      <a:lnTo>
                        <a:pt x="1537" y="5760"/>
                      </a:lnTo>
                      <a:lnTo>
                        <a:pt x="592" y="5760"/>
                      </a:lnTo>
                      <a:lnTo>
                        <a:pt x="569" y="5757"/>
                      </a:lnTo>
                      <a:lnTo>
                        <a:pt x="550" y="5746"/>
                      </a:lnTo>
                      <a:lnTo>
                        <a:pt x="534" y="5730"/>
                      </a:lnTo>
                      <a:lnTo>
                        <a:pt x="524" y="5711"/>
                      </a:lnTo>
                      <a:lnTo>
                        <a:pt x="519" y="5687"/>
                      </a:lnTo>
                      <a:lnTo>
                        <a:pt x="519" y="3549"/>
                      </a:lnTo>
                      <a:lnTo>
                        <a:pt x="449" y="3543"/>
                      </a:lnTo>
                      <a:lnTo>
                        <a:pt x="383" y="3529"/>
                      </a:lnTo>
                      <a:lnTo>
                        <a:pt x="318" y="3507"/>
                      </a:lnTo>
                      <a:lnTo>
                        <a:pt x="259" y="3477"/>
                      </a:lnTo>
                      <a:lnTo>
                        <a:pt x="203" y="3439"/>
                      </a:lnTo>
                      <a:lnTo>
                        <a:pt x="152" y="3395"/>
                      </a:lnTo>
                      <a:lnTo>
                        <a:pt x="108" y="3344"/>
                      </a:lnTo>
                      <a:lnTo>
                        <a:pt x="72" y="3290"/>
                      </a:lnTo>
                      <a:lnTo>
                        <a:pt x="42" y="3229"/>
                      </a:lnTo>
                      <a:lnTo>
                        <a:pt x="19" y="3165"/>
                      </a:lnTo>
                      <a:lnTo>
                        <a:pt x="5" y="3098"/>
                      </a:lnTo>
                      <a:lnTo>
                        <a:pt x="0" y="3027"/>
                      </a:lnTo>
                      <a:lnTo>
                        <a:pt x="5" y="2957"/>
                      </a:lnTo>
                      <a:lnTo>
                        <a:pt x="19" y="2889"/>
                      </a:lnTo>
                      <a:lnTo>
                        <a:pt x="42" y="2826"/>
                      </a:lnTo>
                      <a:lnTo>
                        <a:pt x="72" y="2765"/>
                      </a:lnTo>
                      <a:lnTo>
                        <a:pt x="108" y="2709"/>
                      </a:lnTo>
                      <a:lnTo>
                        <a:pt x="152" y="2660"/>
                      </a:lnTo>
                      <a:lnTo>
                        <a:pt x="203" y="2616"/>
                      </a:lnTo>
                      <a:lnTo>
                        <a:pt x="259" y="2578"/>
                      </a:lnTo>
                      <a:lnTo>
                        <a:pt x="318" y="2548"/>
                      </a:lnTo>
                      <a:lnTo>
                        <a:pt x="383" y="2526"/>
                      </a:lnTo>
                      <a:lnTo>
                        <a:pt x="451" y="2512"/>
                      </a:lnTo>
                      <a:lnTo>
                        <a:pt x="521" y="2506"/>
                      </a:lnTo>
                      <a:lnTo>
                        <a:pt x="521" y="2210"/>
                      </a:lnTo>
                      <a:lnTo>
                        <a:pt x="526" y="2075"/>
                      </a:lnTo>
                      <a:lnTo>
                        <a:pt x="543" y="1944"/>
                      </a:lnTo>
                      <a:lnTo>
                        <a:pt x="569" y="1817"/>
                      </a:lnTo>
                      <a:lnTo>
                        <a:pt x="606" y="1693"/>
                      </a:lnTo>
                      <a:lnTo>
                        <a:pt x="653" y="1574"/>
                      </a:lnTo>
                      <a:lnTo>
                        <a:pt x="709" y="1461"/>
                      </a:lnTo>
                      <a:lnTo>
                        <a:pt x="772" y="1351"/>
                      </a:lnTo>
                      <a:lnTo>
                        <a:pt x="845" y="1248"/>
                      </a:lnTo>
                      <a:lnTo>
                        <a:pt x="926" y="1150"/>
                      </a:lnTo>
                      <a:lnTo>
                        <a:pt x="1013" y="1061"/>
                      </a:lnTo>
                      <a:lnTo>
                        <a:pt x="1107" y="977"/>
                      </a:lnTo>
                      <a:lnTo>
                        <a:pt x="1207" y="901"/>
                      </a:lnTo>
                      <a:lnTo>
                        <a:pt x="1313" y="834"/>
                      </a:lnTo>
                      <a:lnTo>
                        <a:pt x="1427" y="775"/>
                      </a:lnTo>
                      <a:lnTo>
                        <a:pt x="1544" y="724"/>
                      </a:lnTo>
                      <a:lnTo>
                        <a:pt x="1664" y="682"/>
                      </a:lnTo>
                      <a:lnTo>
                        <a:pt x="1791" y="651"/>
                      </a:lnTo>
                      <a:lnTo>
                        <a:pt x="1807" y="567"/>
                      </a:lnTo>
                      <a:lnTo>
                        <a:pt x="1832" y="487"/>
                      </a:lnTo>
                      <a:lnTo>
                        <a:pt x="1865" y="410"/>
                      </a:lnTo>
                      <a:lnTo>
                        <a:pt x="1905" y="339"/>
                      </a:lnTo>
                      <a:lnTo>
                        <a:pt x="1954" y="274"/>
                      </a:lnTo>
                      <a:lnTo>
                        <a:pt x="2010" y="213"/>
                      </a:lnTo>
                      <a:lnTo>
                        <a:pt x="2071" y="161"/>
                      </a:lnTo>
                      <a:lnTo>
                        <a:pt x="2135" y="113"/>
                      </a:lnTo>
                      <a:lnTo>
                        <a:pt x="2209" y="73"/>
                      </a:lnTo>
                      <a:lnTo>
                        <a:pt x="2284" y="42"/>
                      </a:lnTo>
                      <a:lnTo>
                        <a:pt x="2364" y="19"/>
                      </a:lnTo>
                      <a:lnTo>
                        <a:pt x="2448" y="5"/>
                      </a:lnTo>
                      <a:lnTo>
                        <a:pt x="253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Tree>
    <p:custDataLst>
      <p:tags r:id="rId1"/>
    </p:custDataLst>
    <p:extLst>
      <p:ext uri="{BB962C8B-B14F-4D97-AF65-F5344CB8AC3E}">
        <p14:creationId xmlns:p14="http://schemas.microsoft.com/office/powerpoint/2010/main" val="2207910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p:spPr>
        <p:txBody>
          <a:bodyPr/>
          <a:lstStyle/>
          <a:p>
            <a:r>
              <a:rPr lang="en-US" altLang="en-US"/>
              <a:t>1.06 Activity</a:t>
            </a:r>
            <a:endParaRPr lang="en-US" altLang="en-US" dirty="0"/>
          </a:p>
        </p:txBody>
      </p:sp>
      <p:sp>
        <p:nvSpPr>
          <p:cNvPr id="2051" name="Rectangle 5"/>
          <p:cNvSpPr>
            <a:spLocks noGrp="1" noChangeArrowheads="1"/>
          </p:cNvSpPr>
          <p:nvPr>
            <p:ph idx="1"/>
            <p:custDataLst>
              <p:tags r:id="rId3"/>
            </p:custDataLst>
          </p:nvPr>
        </p:nvSpPr>
        <p:spPr>
          <a:xfrm>
            <a:off x="626364" y="805297"/>
            <a:ext cx="7891272" cy="3639312"/>
          </a:xfrm>
        </p:spPr>
        <p:txBody>
          <a:bodyPr/>
          <a:lstStyle/>
          <a:p>
            <a:pPr marL="342900" indent="-342900">
              <a:buClrTx/>
              <a:buSzPct val="100000"/>
              <a:buFont typeface="+mj-lt"/>
              <a:buAutoNum type="arabicPeriod"/>
            </a:pPr>
            <a:r>
              <a:rPr lang="en-US" altLang="en-US" dirty="0"/>
              <a:t>Select </a:t>
            </a:r>
            <a:r>
              <a:rPr lang="en-US" altLang="en-US" b="1" dirty="0"/>
              <a:t>Files and Folders</a:t>
            </a:r>
            <a:r>
              <a:rPr lang="en-US" altLang="en-US" dirty="0"/>
              <a:t> in the navigation pane and expand </a:t>
            </a:r>
            <a:r>
              <a:rPr lang="en-US" altLang="en-US" b="1" dirty="0">
                <a:sym typeface="Wingdings" panose="05000000000000000000" pitchFamily="2" charset="2"/>
              </a:rPr>
              <a:t>Folder Shortcuts</a:t>
            </a:r>
            <a:r>
              <a:rPr lang="en-US" altLang="en-US" dirty="0">
                <a:sym typeface="Wingdings" panose="05000000000000000000" pitchFamily="2" charset="2"/>
              </a:rPr>
              <a:t>  </a:t>
            </a:r>
            <a:r>
              <a:rPr lang="en-US" altLang="en-US" b="1" dirty="0">
                <a:sym typeface="Wingdings" panose="05000000000000000000" pitchFamily="2" charset="2"/>
              </a:rPr>
              <a:t>My Documents</a:t>
            </a:r>
            <a:r>
              <a:rPr lang="en-US" altLang="en-US" dirty="0">
                <a:sym typeface="Wingdings" panose="05000000000000000000" pitchFamily="2" charset="2"/>
              </a:rPr>
              <a:t>. Select the </a:t>
            </a:r>
            <a:r>
              <a:rPr lang="en-US" altLang="en-US" b="1" dirty="0">
                <a:sym typeface="Wingdings" panose="05000000000000000000" pitchFamily="2" charset="2"/>
              </a:rPr>
              <a:t>My SAS Files</a:t>
            </a:r>
            <a:r>
              <a:rPr lang="en-US" altLang="en-US" dirty="0">
                <a:sym typeface="Wingdings" panose="05000000000000000000" pitchFamily="2" charset="2"/>
              </a:rPr>
              <a:t> folder.</a:t>
            </a:r>
          </a:p>
          <a:p>
            <a:pPr marL="342900" indent="-342900">
              <a:buClrTx/>
              <a:buSzPct val="100000"/>
              <a:buFont typeface="+mj-lt"/>
              <a:buAutoNum type="arabicPeriod"/>
            </a:pPr>
            <a:r>
              <a:rPr lang="en-US" altLang="en-US" dirty="0">
                <a:sym typeface="Wingdings" panose="05000000000000000000" pitchFamily="2" charset="2"/>
              </a:rPr>
              <a:t>Click       (</a:t>
            </a:r>
            <a:r>
              <a:rPr lang="en-US" altLang="en-US" b="1" dirty="0">
                <a:sym typeface="Wingdings" panose="05000000000000000000" pitchFamily="2" charset="2"/>
              </a:rPr>
              <a:t>Upload</a:t>
            </a:r>
            <a:r>
              <a:rPr lang="en-US" altLang="en-US" dirty="0">
                <a:sym typeface="Wingdings" panose="05000000000000000000" pitchFamily="2" charset="2"/>
              </a:rPr>
              <a:t>). </a:t>
            </a:r>
          </a:p>
          <a:p>
            <a:pPr marL="342900" indent="-342900">
              <a:buClrTx/>
              <a:buSzPct val="100000"/>
              <a:buFont typeface="+mj-lt"/>
              <a:buAutoNum type="arabicPeriod"/>
            </a:pPr>
            <a:r>
              <a:rPr lang="en-US" altLang="en-US" dirty="0">
                <a:sym typeface="Wingdings" panose="05000000000000000000" pitchFamily="2" charset="2"/>
              </a:rPr>
              <a:t>In the Upload Files window, click </a:t>
            </a:r>
            <a:r>
              <a:rPr lang="en-US" altLang="en-US" b="1" dirty="0">
                <a:sym typeface="Wingdings" panose="05000000000000000000" pitchFamily="2" charset="2"/>
              </a:rPr>
              <a:t>Choose Files</a:t>
            </a:r>
            <a:r>
              <a:rPr lang="en-US" altLang="en-US" dirty="0">
                <a:sym typeface="Wingdings" panose="05000000000000000000" pitchFamily="2" charset="2"/>
              </a:rPr>
              <a:t>. </a:t>
            </a:r>
          </a:p>
          <a:p>
            <a:pPr marL="342900" indent="-342900">
              <a:buClrTx/>
              <a:buSzPct val="100000"/>
              <a:buFont typeface="+mj-lt"/>
              <a:buAutoNum type="arabicPeriod"/>
            </a:pPr>
            <a:r>
              <a:rPr lang="en-US" altLang="en-US" dirty="0">
                <a:sym typeface="Wingdings" panose="05000000000000000000" pitchFamily="2" charset="2"/>
              </a:rPr>
              <a:t>Navigate to the course files folder and select </a:t>
            </a:r>
            <a:r>
              <a:rPr lang="en-US" altLang="en-US" b="1" dirty="0">
                <a:sym typeface="Wingdings" panose="05000000000000000000" pitchFamily="2" charset="2"/>
              </a:rPr>
              <a:t>Sales.xlsx</a:t>
            </a:r>
            <a:r>
              <a:rPr lang="en-US" altLang="en-US" dirty="0">
                <a:sym typeface="Wingdings" panose="05000000000000000000" pitchFamily="2" charset="2"/>
              </a:rPr>
              <a:t>. Click </a:t>
            </a:r>
            <a:r>
              <a:rPr lang="en-US" altLang="en-US" b="1" dirty="0">
                <a:sym typeface="Wingdings" panose="05000000000000000000" pitchFamily="2" charset="2"/>
              </a:rPr>
              <a:t>Open</a:t>
            </a:r>
            <a:r>
              <a:rPr lang="en-US" altLang="en-US" dirty="0">
                <a:sym typeface="Wingdings" panose="05000000000000000000" pitchFamily="2" charset="2"/>
              </a:rPr>
              <a:t>.</a:t>
            </a:r>
          </a:p>
          <a:p>
            <a:pPr marL="342900" indent="-342900">
              <a:buClrTx/>
              <a:buSzPct val="100000"/>
              <a:buFont typeface="+mj-lt"/>
              <a:buAutoNum type="arabicPeriod"/>
            </a:pPr>
            <a:r>
              <a:rPr lang="en-US" altLang="en-US" dirty="0">
                <a:sym typeface="Wingdings" panose="05000000000000000000" pitchFamily="2" charset="2"/>
              </a:rPr>
              <a:t>Click </a:t>
            </a:r>
            <a:r>
              <a:rPr lang="en-US" altLang="en-US" b="1" dirty="0">
                <a:sym typeface="Wingdings" panose="05000000000000000000" pitchFamily="2" charset="2"/>
              </a:rPr>
              <a:t>Upload</a:t>
            </a:r>
            <a:r>
              <a:rPr lang="en-US" altLang="en-US" dirty="0">
                <a:sym typeface="Wingdings" panose="05000000000000000000" pitchFamily="2" charset="2"/>
              </a:rPr>
              <a:t>.</a:t>
            </a:r>
          </a:p>
          <a:p>
            <a:pPr marL="342900" indent="-342900">
              <a:buClrTx/>
              <a:buSzPct val="100000"/>
              <a:buFont typeface="+mj-lt"/>
              <a:buAutoNum type="arabicPeriod"/>
            </a:pPr>
            <a:r>
              <a:rPr lang="en-US" altLang="en-US" dirty="0">
                <a:sym typeface="Wingdings" panose="05000000000000000000" pitchFamily="2" charset="2"/>
              </a:rPr>
              <a:t>Verify that the </a:t>
            </a:r>
            <a:r>
              <a:rPr lang="en-US" altLang="en-US" b="1" dirty="0">
                <a:sym typeface="Wingdings" panose="05000000000000000000" pitchFamily="2" charset="2"/>
              </a:rPr>
              <a:t>Sales </a:t>
            </a:r>
            <a:r>
              <a:rPr lang="en-US" altLang="en-US" dirty="0">
                <a:sym typeface="Wingdings" panose="05000000000000000000" pitchFamily="2" charset="2"/>
              </a:rPr>
              <a:t>Excel file was added to </a:t>
            </a:r>
            <a:r>
              <a:rPr lang="en-US" altLang="en-US" b="1" dirty="0">
                <a:sym typeface="Wingdings" panose="05000000000000000000" pitchFamily="2" charset="2"/>
              </a:rPr>
              <a:t>My SAS Files</a:t>
            </a:r>
            <a:r>
              <a:rPr lang="en-US" altLang="en-US" dirty="0">
                <a:sym typeface="Wingdings" panose="05000000000000000000" pitchFamily="2" charset="2"/>
              </a:rPr>
              <a:t>.</a:t>
            </a:r>
          </a:p>
        </p:txBody>
      </p:sp>
      <p:pic>
        <p:nvPicPr>
          <p:cNvPr id="3" name="Picture 2">
            <a:extLst>
              <a:ext uri="{FF2B5EF4-FFF2-40B4-BE49-F238E27FC236}">
                <a16:creationId xmlns:a16="http://schemas.microsoft.com/office/drawing/2014/main" id="{BAF50059-E4DD-4E98-A1F9-F0E0DEE574EB}"/>
              </a:ext>
            </a:extLst>
          </p:cNvPr>
          <p:cNvPicPr>
            <a:picLocks noChangeAspect="1"/>
          </p:cNvPicPr>
          <p:nvPr/>
        </p:nvPicPr>
        <p:blipFill>
          <a:blip r:embed="rId6"/>
          <a:stretch>
            <a:fillRect/>
          </a:stretch>
        </p:blipFill>
        <p:spPr>
          <a:xfrm>
            <a:off x="1472361" y="1455143"/>
            <a:ext cx="365760" cy="351129"/>
          </a:xfrm>
          <a:prstGeom prst="rect">
            <a:avLst/>
          </a:prstGeom>
        </p:spPr>
      </p:pic>
    </p:spTree>
    <p:custDataLst>
      <p:tags r:id="rId1"/>
    </p:custDataLst>
    <p:extLst>
      <p:ext uri="{BB962C8B-B14F-4D97-AF65-F5344CB8AC3E}">
        <p14:creationId xmlns:p14="http://schemas.microsoft.com/office/powerpoint/2010/main" val="1113332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1.06 Activity </a:t>
            </a:r>
            <a:r>
              <a:rPr lang="en-US" altLang="en-US" dirty="0"/>
              <a:t>– Correct Answer</a:t>
            </a:r>
          </a:p>
        </p:txBody>
      </p:sp>
      <p:grpSp>
        <p:nvGrpSpPr>
          <p:cNvPr id="10" name="Group 9">
            <a:extLst>
              <a:ext uri="{FF2B5EF4-FFF2-40B4-BE49-F238E27FC236}">
                <a16:creationId xmlns:a16="http://schemas.microsoft.com/office/drawing/2014/main" id="{4A37F73A-082E-4DEC-B501-80D46EE0C56A}"/>
              </a:ext>
            </a:extLst>
          </p:cNvPr>
          <p:cNvGrpSpPr/>
          <p:nvPr>
            <p:custDataLst>
              <p:tags r:id="rId3"/>
            </p:custDataLst>
          </p:nvPr>
        </p:nvGrpSpPr>
        <p:grpSpPr>
          <a:xfrm>
            <a:off x="1306820" y="1176329"/>
            <a:ext cx="6530360" cy="2790842"/>
            <a:chOff x="939357" y="1176649"/>
            <a:chExt cx="6530360" cy="2790842"/>
          </a:xfrm>
        </p:grpSpPr>
        <p:grpSp>
          <p:nvGrpSpPr>
            <p:cNvPr id="8" name="Group 7">
              <a:extLst>
                <a:ext uri="{FF2B5EF4-FFF2-40B4-BE49-F238E27FC236}">
                  <a16:creationId xmlns:a16="http://schemas.microsoft.com/office/drawing/2014/main" id="{D06C3BCE-212C-420F-8D75-9BF13060381A}"/>
                </a:ext>
              </a:extLst>
            </p:cNvPr>
            <p:cNvGrpSpPr/>
            <p:nvPr/>
          </p:nvGrpSpPr>
          <p:grpSpPr>
            <a:xfrm>
              <a:off x="4572000" y="1324804"/>
              <a:ext cx="2897717" cy="2494532"/>
              <a:chOff x="5413769" y="805298"/>
              <a:chExt cx="2897717" cy="2494532"/>
            </a:xfrm>
          </p:grpSpPr>
          <p:sp>
            <p:nvSpPr>
              <p:cNvPr id="5" name="Oval Callout 10">
                <a:extLst>
                  <a:ext uri="{FF2B5EF4-FFF2-40B4-BE49-F238E27FC236}">
                    <a16:creationId xmlns:a16="http://schemas.microsoft.com/office/drawing/2014/main" id="{D0088CB7-5D92-43F9-824B-81A35797829B}"/>
                  </a:ext>
                </a:extLst>
              </p:cNvPr>
              <p:cNvSpPr/>
              <p:nvPr>
                <p:custDataLst>
                  <p:tags r:id="rId5"/>
                </p:custDataLst>
              </p:nvPr>
            </p:nvSpPr>
            <p:spPr>
              <a:xfrm flipH="1">
                <a:off x="5413769" y="805298"/>
                <a:ext cx="2897717" cy="1526420"/>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Verify that the </a:t>
                </a:r>
                <a:r>
                  <a:rPr lang="en-US" b="1" dirty="0">
                    <a:solidFill>
                      <a:srgbClr val="000000"/>
                    </a:solidFill>
                    <a:latin typeface="Calibri" panose="020F0502020204030204" pitchFamily="34" charset="0"/>
                  </a:rPr>
                  <a:t>Sales</a:t>
                </a:r>
                <a:r>
                  <a:rPr lang="en-US" dirty="0">
                    <a:solidFill>
                      <a:srgbClr val="000000"/>
                    </a:solidFill>
                    <a:latin typeface="Calibri" panose="020F0502020204030204" pitchFamily="34" charset="0"/>
                  </a:rPr>
                  <a:t> Excel file was added to the </a:t>
                </a:r>
                <a:r>
                  <a:rPr lang="en-US" b="1" dirty="0">
                    <a:solidFill>
                      <a:srgbClr val="000000"/>
                    </a:solidFill>
                    <a:latin typeface="Calibri" panose="020F0502020204030204" pitchFamily="34" charset="0"/>
                  </a:rPr>
                  <a:t>My SAS Files</a:t>
                </a:r>
                <a:r>
                  <a:rPr lang="en-US" dirty="0">
                    <a:solidFill>
                      <a:srgbClr val="000000"/>
                    </a:solidFill>
                    <a:latin typeface="Calibri" panose="020F0502020204030204" pitchFamily="34" charset="0"/>
                  </a:rPr>
                  <a:t> folder.</a:t>
                </a:r>
              </a:p>
            </p:txBody>
          </p:sp>
          <p:sp>
            <p:nvSpPr>
              <p:cNvPr id="6" name="Freeform 16">
                <a:extLst>
                  <a:ext uri="{FF2B5EF4-FFF2-40B4-BE49-F238E27FC236}">
                    <a16:creationId xmlns:a16="http://schemas.microsoft.com/office/drawing/2014/main" id="{BBEBA2F0-BA9A-4B20-86CB-44A1FFB3F12A}"/>
                  </a:ext>
                </a:extLst>
              </p:cNvPr>
              <p:cNvSpPr>
                <a:spLocks noChangeAspect="1" noEditPoints="1"/>
              </p:cNvSpPr>
              <p:nvPr>
                <p:custDataLst>
                  <p:tags r:id="rId6"/>
                </p:custDataLst>
              </p:nvPr>
            </p:nvSpPr>
            <p:spPr bwMode="auto">
              <a:xfrm>
                <a:off x="7360616" y="2409754"/>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a:extLst>
                <a:ext uri="{FF2B5EF4-FFF2-40B4-BE49-F238E27FC236}">
                  <a16:creationId xmlns:a16="http://schemas.microsoft.com/office/drawing/2014/main" id="{817CA122-2F8C-4F3E-8EF5-A5D526341BAA}"/>
                </a:ext>
              </a:extLst>
            </p:cNvPr>
            <p:cNvGrpSpPr/>
            <p:nvPr/>
          </p:nvGrpSpPr>
          <p:grpSpPr>
            <a:xfrm>
              <a:off x="939357" y="1176649"/>
              <a:ext cx="3335331" cy="2790842"/>
              <a:chOff x="939357" y="1176649"/>
              <a:chExt cx="3335331" cy="2790842"/>
            </a:xfrm>
          </p:grpSpPr>
          <p:pic>
            <p:nvPicPr>
              <p:cNvPr id="7" name="Picture 6">
                <a:extLst>
                  <a:ext uri="{FF2B5EF4-FFF2-40B4-BE49-F238E27FC236}">
                    <a16:creationId xmlns:a16="http://schemas.microsoft.com/office/drawing/2014/main" id="{0DC89380-72E2-4211-A438-ED2488B2510C}"/>
                  </a:ext>
                </a:extLst>
              </p:cNvPr>
              <p:cNvPicPr>
                <a:picLocks noChangeAspect="1"/>
              </p:cNvPicPr>
              <p:nvPr/>
            </p:nvPicPr>
            <p:blipFill>
              <a:blip r:embed="rId9"/>
              <a:stretch>
                <a:fillRect/>
              </a:stretch>
            </p:blipFill>
            <p:spPr>
              <a:xfrm>
                <a:off x="1348608" y="1176649"/>
                <a:ext cx="2926080" cy="2790842"/>
              </a:xfrm>
              <a:prstGeom prst="rect">
                <a:avLst/>
              </a:prstGeom>
              <a:ln w="12700">
                <a:solidFill>
                  <a:schemeClr val="tx1"/>
                </a:solidFill>
              </a:ln>
            </p:spPr>
          </p:pic>
          <p:sp>
            <p:nvSpPr>
              <p:cNvPr id="4" name="Arrow: Right 3">
                <a:extLst>
                  <a:ext uri="{FF2B5EF4-FFF2-40B4-BE49-F238E27FC236}">
                    <a16:creationId xmlns:a16="http://schemas.microsoft.com/office/drawing/2014/main" id="{403F3C1B-5917-4DB9-AE43-258D85E914AD}"/>
                  </a:ext>
                </a:extLst>
              </p:cNvPr>
              <p:cNvSpPr/>
              <p:nvPr>
                <p:custDataLst>
                  <p:tags r:id="rId4"/>
                </p:custDataLst>
              </p:nvPr>
            </p:nvSpPr>
            <p:spPr>
              <a:xfrm>
                <a:off x="939357" y="3291301"/>
                <a:ext cx="482600" cy="444500"/>
              </a:xfrm>
              <a:prstGeom prst="rightArrow">
                <a:avLst/>
              </a:prstGeom>
              <a:solidFill>
                <a:schemeClr val="accent6"/>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spTree>
    <p:custDataLst>
      <p:tags r:id="rId1"/>
    </p:custDataLst>
    <p:extLst>
      <p:ext uri="{BB962C8B-B14F-4D97-AF65-F5344CB8AC3E}">
        <p14:creationId xmlns:p14="http://schemas.microsoft.com/office/powerpoint/2010/main" val="600190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custDataLst>
              <p:tags r:id="rId2"/>
            </p:custDataLst>
          </p:nvPr>
        </p:nvSpPr>
        <p:spPr>
          <a:xfrm>
            <a:off x="628650" y="195263"/>
            <a:ext cx="7886700" cy="397669"/>
          </a:xfrm>
        </p:spPr>
        <p:txBody>
          <a:bodyPr/>
          <a:lstStyle/>
          <a:p>
            <a:r>
              <a:rPr lang="en-US" dirty="0"/>
              <a:t>Server Configuration</a:t>
            </a:r>
          </a:p>
        </p:txBody>
      </p:sp>
      <p:grpSp>
        <p:nvGrpSpPr>
          <p:cNvPr id="5" name="Group 4">
            <a:extLst>
              <a:ext uri="{FF2B5EF4-FFF2-40B4-BE49-F238E27FC236}">
                <a16:creationId xmlns:a16="http://schemas.microsoft.com/office/drawing/2014/main" id="{69F4AE4F-B740-4CF6-835E-095373645EC3}"/>
              </a:ext>
            </a:extLst>
          </p:cNvPr>
          <p:cNvGrpSpPr/>
          <p:nvPr>
            <p:custDataLst>
              <p:tags r:id="rId3"/>
            </p:custDataLst>
          </p:nvPr>
        </p:nvGrpSpPr>
        <p:grpSpPr>
          <a:xfrm>
            <a:off x="658368" y="1432143"/>
            <a:ext cx="7827264" cy="2279214"/>
            <a:chOff x="658368" y="1432143"/>
            <a:chExt cx="7827264" cy="2279214"/>
          </a:xfrm>
        </p:grpSpPr>
        <p:sp>
          <p:nvSpPr>
            <p:cNvPr id="16" name="Rectangle 15"/>
            <p:cNvSpPr/>
            <p:nvPr>
              <p:custDataLst>
                <p:tags r:id="rId4"/>
              </p:custDataLst>
            </p:nvPr>
          </p:nvSpPr>
          <p:spPr>
            <a:xfrm rot="2700000">
              <a:off x="7022592" y="1432143"/>
              <a:ext cx="1463040" cy="146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Rectangle 1"/>
            <p:cNvSpPr/>
            <p:nvPr>
              <p:custDataLst>
                <p:tags r:id="rId5"/>
              </p:custDataLst>
            </p:nvPr>
          </p:nvSpPr>
          <p:spPr>
            <a:xfrm rot="2700000">
              <a:off x="658368" y="1432143"/>
              <a:ext cx="1463040" cy="146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 name="Rectangle 2"/>
            <p:cNvSpPr/>
            <p:nvPr>
              <p:custDataLst>
                <p:tags r:id="rId6"/>
              </p:custDataLst>
            </p:nvPr>
          </p:nvSpPr>
          <p:spPr>
            <a:xfrm>
              <a:off x="658368" y="1432143"/>
              <a:ext cx="1463040" cy="1463040"/>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0" name="Rectangle 9"/>
            <p:cNvSpPr/>
            <p:nvPr>
              <p:custDataLst>
                <p:tags r:id="rId7"/>
              </p:custDataLst>
            </p:nvPr>
          </p:nvSpPr>
          <p:spPr>
            <a:xfrm rot="2700000">
              <a:off x="2779776" y="1432143"/>
              <a:ext cx="1463040" cy="1463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Rectangle 10"/>
            <p:cNvSpPr/>
            <p:nvPr>
              <p:custDataLst>
                <p:tags r:id="rId8"/>
              </p:custDataLst>
            </p:nvPr>
          </p:nvSpPr>
          <p:spPr>
            <a:xfrm>
              <a:off x="2779776" y="1432143"/>
              <a:ext cx="1463040" cy="1463040"/>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Rectangle 12"/>
            <p:cNvSpPr/>
            <p:nvPr>
              <p:custDataLst>
                <p:tags r:id="rId9"/>
              </p:custDataLst>
            </p:nvPr>
          </p:nvSpPr>
          <p:spPr>
            <a:xfrm rot="2700000">
              <a:off x="4901184" y="1432143"/>
              <a:ext cx="1463040" cy="1463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Rectangle 13"/>
            <p:cNvSpPr/>
            <p:nvPr>
              <p:custDataLst>
                <p:tags r:id="rId10"/>
              </p:custDataLst>
            </p:nvPr>
          </p:nvSpPr>
          <p:spPr>
            <a:xfrm>
              <a:off x="4901184" y="1432143"/>
              <a:ext cx="1463040" cy="14630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7" name="Rectangle 16"/>
            <p:cNvSpPr/>
            <p:nvPr>
              <p:custDataLst>
                <p:tags r:id="rId11"/>
              </p:custDataLst>
            </p:nvPr>
          </p:nvSpPr>
          <p:spPr>
            <a:xfrm>
              <a:off x="7022592" y="1432143"/>
              <a:ext cx="1463040" cy="1463040"/>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9" name="Freeform 17">
              <a:extLst>
                <a:ext uri="{FF2B5EF4-FFF2-40B4-BE49-F238E27FC236}">
                  <a16:creationId xmlns:a16="http://schemas.microsoft.com/office/drawing/2014/main" id="{49F5923B-EF5F-4C05-BDF1-AD01F1CD6E9E}"/>
                </a:ext>
              </a:extLst>
            </p:cNvPr>
            <p:cNvSpPr>
              <a:spLocks noChangeAspect="1" noEditPoints="1"/>
            </p:cNvSpPr>
            <p:nvPr>
              <p:custDataLst>
                <p:tags r:id="rId12"/>
              </p:custDataLst>
            </p:nvPr>
          </p:nvSpPr>
          <p:spPr bwMode="auto">
            <a:xfrm>
              <a:off x="934800" y="1706463"/>
              <a:ext cx="910176" cy="914400"/>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5">
              <a:extLst>
                <a:ext uri="{FF2B5EF4-FFF2-40B4-BE49-F238E27FC236}">
                  <a16:creationId xmlns:a16="http://schemas.microsoft.com/office/drawing/2014/main" id="{6509BC01-F811-4ABB-B995-4D1B3B02CDE5}"/>
                </a:ext>
              </a:extLst>
            </p:cNvPr>
            <p:cNvSpPr>
              <a:spLocks noChangeAspect="1" noEditPoints="1"/>
            </p:cNvSpPr>
            <p:nvPr>
              <p:custDataLst>
                <p:tags r:id="rId13"/>
              </p:custDataLst>
            </p:nvPr>
          </p:nvSpPr>
          <p:spPr bwMode="auto">
            <a:xfrm>
              <a:off x="3054096" y="1706463"/>
              <a:ext cx="914400" cy="914400"/>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14">
              <a:extLst>
                <a:ext uri="{FF2B5EF4-FFF2-40B4-BE49-F238E27FC236}">
                  <a16:creationId xmlns:a16="http://schemas.microsoft.com/office/drawing/2014/main" id="{7879F759-FF76-41FB-86A8-6C7EDCEDFEDD}"/>
                </a:ext>
              </a:extLst>
            </p:cNvPr>
            <p:cNvSpPr/>
            <p:nvPr>
              <p:custDataLst>
                <p:tags r:id="rId14"/>
              </p:custDataLst>
            </p:nvPr>
          </p:nvSpPr>
          <p:spPr>
            <a:xfrm>
              <a:off x="658368" y="3291033"/>
              <a:ext cx="1463040" cy="420324"/>
            </a:xfrm>
            <a:prstGeom prst="rect">
              <a:avLst/>
            </a:prstGeom>
            <a:solidFill>
              <a:srgbClr val="00578E"/>
            </a:solidFill>
            <a:ln w="25400">
              <a:solidFill>
                <a:srgbClr val="00578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PROC OPTIONS</a:t>
              </a:r>
            </a:p>
          </p:txBody>
        </p:sp>
        <p:sp>
          <p:nvSpPr>
            <p:cNvPr id="18" name="Rectangle 17">
              <a:extLst>
                <a:ext uri="{FF2B5EF4-FFF2-40B4-BE49-F238E27FC236}">
                  <a16:creationId xmlns:a16="http://schemas.microsoft.com/office/drawing/2014/main" id="{2CE7C17B-DB45-4581-A9F6-4C54D8701982}"/>
                </a:ext>
              </a:extLst>
            </p:cNvPr>
            <p:cNvSpPr/>
            <p:nvPr>
              <p:custDataLst>
                <p:tags r:id="rId15"/>
              </p:custDataLst>
            </p:nvPr>
          </p:nvSpPr>
          <p:spPr>
            <a:xfrm>
              <a:off x="2779776" y="3291033"/>
              <a:ext cx="1463040" cy="420324"/>
            </a:xfrm>
            <a:prstGeom prst="rect">
              <a:avLst/>
            </a:prstGeom>
            <a:solidFill>
              <a:srgbClr val="051B26"/>
            </a:solidFill>
            <a:ln w="25400">
              <a:solidFill>
                <a:srgbClr val="051B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Preferences</a:t>
              </a:r>
            </a:p>
          </p:txBody>
        </p:sp>
        <p:sp>
          <p:nvSpPr>
            <p:cNvPr id="19" name="Rectangle 18">
              <a:extLst>
                <a:ext uri="{FF2B5EF4-FFF2-40B4-BE49-F238E27FC236}">
                  <a16:creationId xmlns:a16="http://schemas.microsoft.com/office/drawing/2014/main" id="{5827822B-7BC3-4D82-889C-D5F479154819}"/>
                </a:ext>
              </a:extLst>
            </p:cNvPr>
            <p:cNvSpPr/>
            <p:nvPr>
              <p:custDataLst>
                <p:tags r:id="rId16"/>
              </p:custDataLst>
            </p:nvPr>
          </p:nvSpPr>
          <p:spPr>
            <a:xfrm>
              <a:off x="4901184" y="3291033"/>
              <a:ext cx="1463040" cy="420324"/>
            </a:xfrm>
            <a:prstGeom prst="rect">
              <a:avLst/>
            </a:prstGeom>
            <a:solidFill>
              <a:srgbClr val="C76009"/>
            </a:solidFill>
            <a:ln w="25400">
              <a:solidFill>
                <a:srgbClr val="C7600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Program Code</a:t>
              </a:r>
            </a:p>
          </p:txBody>
        </p:sp>
        <p:sp>
          <p:nvSpPr>
            <p:cNvPr id="20" name="Rectangle 19">
              <a:extLst>
                <a:ext uri="{FF2B5EF4-FFF2-40B4-BE49-F238E27FC236}">
                  <a16:creationId xmlns:a16="http://schemas.microsoft.com/office/drawing/2014/main" id="{8F04014D-AEF5-46B2-8EEB-390DB40EBCE3}"/>
                </a:ext>
              </a:extLst>
            </p:cNvPr>
            <p:cNvSpPr/>
            <p:nvPr>
              <p:custDataLst>
                <p:tags r:id="rId17"/>
              </p:custDataLst>
            </p:nvPr>
          </p:nvSpPr>
          <p:spPr>
            <a:xfrm>
              <a:off x="7022592" y="3291033"/>
              <a:ext cx="1463040" cy="420324"/>
            </a:xfrm>
            <a:prstGeom prst="rect">
              <a:avLst/>
            </a:prstGeom>
            <a:solidFill>
              <a:srgbClr val="00846A"/>
            </a:solidFill>
            <a:ln w="25400">
              <a:solidFill>
                <a:srgbClr val="0084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Server Options</a:t>
              </a:r>
            </a:p>
          </p:txBody>
        </p:sp>
        <p:sp>
          <p:nvSpPr>
            <p:cNvPr id="22" name="Freeform 21">
              <a:extLst>
                <a:ext uri="{FF2B5EF4-FFF2-40B4-BE49-F238E27FC236}">
                  <a16:creationId xmlns:a16="http://schemas.microsoft.com/office/drawing/2014/main" id="{8DEADE9B-711E-4D06-9C3E-BD330D69D16A}"/>
                </a:ext>
              </a:extLst>
            </p:cNvPr>
            <p:cNvSpPr>
              <a:spLocks noChangeAspect="1" noEditPoints="1"/>
            </p:cNvSpPr>
            <p:nvPr>
              <p:custDataLst>
                <p:tags r:id="rId18"/>
              </p:custDataLst>
            </p:nvPr>
          </p:nvSpPr>
          <p:spPr bwMode="auto">
            <a:xfrm>
              <a:off x="7306264" y="1531097"/>
              <a:ext cx="895696" cy="1265132"/>
            </a:xfrm>
            <a:custGeom>
              <a:avLst/>
              <a:gdLst>
                <a:gd name="T0" fmla="*/ 1207 w 4079"/>
                <a:gd name="T1" fmla="*/ 3603 h 5760"/>
                <a:gd name="T2" fmla="*/ 1484 w 4079"/>
                <a:gd name="T3" fmla="*/ 3878 h 5760"/>
                <a:gd name="T4" fmla="*/ 1760 w 4079"/>
                <a:gd name="T5" fmla="*/ 3603 h 5760"/>
                <a:gd name="T6" fmla="*/ 2399 w 4079"/>
                <a:gd name="T7" fmla="*/ 3390 h 5760"/>
                <a:gd name="T8" fmla="*/ 2366 w 4079"/>
                <a:gd name="T9" fmla="*/ 3781 h 5760"/>
                <a:gd name="T10" fmla="*/ 2755 w 4079"/>
                <a:gd name="T11" fmla="*/ 3814 h 5760"/>
                <a:gd name="T12" fmla="*/ 2788 w 4079"/>
                <a:gd name="T13" fmla="*/ 3423 h 5760"/>
                <a:gd name="T14" fmla="*/ 299 w 4079"/>
                <a:gd name="T15" fmla="*/ 3224 h 5760"/>
                <a:gd name="T16" fmla="*/ 199 w 4079"/>
                <a:gd name="T17" fmla="*/ 3662 h 5760"/>
                <a:gd name="T18" fmla="*/ 452 w 4079"/>
                <a:gd name="T19" fmla="*/ 3226 h 5760"/>
                <a:gd name="T20" fmla="*/ 3803 w 4079"/>
                <a:gd name="T21" fmla="*/ 3763 h 5760"/>
                <a:gd name="T22" fmla="*/ 3841 w 4079"/>
                <a:gd name="T23" fmla="*/ 3283 h 5760"/>
                <a:gd name="T24" fmla="*/ 2565 w 4079"/>
                <a:gd name="T25" fmla="*/ 2461 h 5760"/>
                <a:gd name="T26" fmla="*/ 2203 w 4079"/>
                <a:gd name="T27" fmla="*/ 3110 h 5760"/>
                <a:gd name="T28" fmla="*/ 2148 w 4079"/>
                <a:gd name="T29" fmla="*/ 3522 h 5760"/>
                <a:gd name="T30" fmla="*/ 2514 w 4079"/>
                <a:gd name="T31" fmla="*/ 3170 h 5760"/>
                <a:gd name="T32" fmla="*/ 2973 w 4079"/>
                <a:gd name="T33" fmla="*/ 3418 h 5760"/>
                <a:gd name="T34" fmla="*/ 2863 w 4079"/>
                <a:gd name="T35" fmla="*/ 3933 h 5760"/>
                <a:gd name="T36" fmla="*/ 2345 w 4079"/>
                <a:gd name="T37" fmla="*/ 3971 h 5760"/>
                <a:gd name="T38" fmla="*/ 1875 w 4079"/>
                <a:gd name="T39" fmla="*/ 3796 h 5760"/>
                <a:gd name="T40" fmla="*/ 1420 w 4079"/>
                <a:gd name="T41" fmla="*/ 4034 h 5760"/>
                <a:gd name="T42" fmla="*/ 1051 w 4079"/>
                <a:gd name="T43" fmla="*/ 3667 h 5760"/>
                <a:gd name="T44" fmla="*/ 669 w 4079"/>
                <a:gd name="T45" fmla="*/ 3337 h 5760"/>
                <a:gd name="T46" fmla="*/ 840 w 4079"/>
                <a:gd name="T47" fmla="*/ 4976 h 5760"/>
                <a:gd name="T48" fmla="*/ 1647 w 4079"/>
                <a:gd name="T49" fmla="*/ 5556 h 5760"/>
                <a:gd name="T50" fmla="*/ 2612 w 4079"/>
                <a:gd name="T51" fmla="*/ 5479 h 5760"/>
                <a:gd name="T52" fmla="*/ 3309 w 4079"/>
                <a:gd name="T53" fmla="*/ 4779 h 5760"/>
                <a:gd name="T54" fmla="*/ 1868 w 4079"/>
                <a:gd name="T55" fmla="*/ 1335 h 5760"/>
                <a:gd name="T56" fmla="*/ 971 w 4079"/>
                <a:gd name="T57" fmla="*/ 1777 h 5760"/>
                <a:gd name="T58" fmla="*/ 604 w 4079"/>
                <a:gd name="T59" fmla="*/ 2714 h 5760"/>
                <a:gd name="T60" fmla="*/ 1039 w 4079"/>
                <a:gd name="T61" fmla="*/ 3273 h 5760"/>
                <a:gd name="T62" fmla="*/ 1746 w 4079"/>
                <a:gd name="T63" fmla="*/ 3245 h 5760"/>
                <a:gd name="T64" fmla="*/ 2293 w 4079"/>
                <a:gd name="T65" fmla="*/ 2700 h 5760"/>
                <a:gd name="T66" fmla="*/ 2467 w 4079"/>
                <a:gd name="T67" fmla="*/ 2180 h 5760"/>
                <a:gd name="T68" fmla="*/ 2568 w 4079"/>
                <a:gd name="T69" fmla="*/ 2058 h 5760"/>
                <a:gd name="T70" fmla="*/ 3309 w 4079"/>
                <a:gd name="T71" fmla="*/ 2150 h 5760"/>
                <a:gd name="T72" fmla="*/ 2609 w 4079"/>
                <a:gd name="T73" fmla="*/ 1450 h 5760"/>
                <a:gd name="T74" fmla="*/ 1814 w 4079"/>
                <a:gd name="T75" fmla="*/ 180 h 5760"/>
                <a:gd name="T76" fmla="*/ 1238 w 4079"/>
                <a:gd name="T77" fmla="*/ 648 h 5760"/>
                <a:gd name="T78" fmla="*/ 1364 w 4079"/>
                <a:gd name="T79" fmla="*/ 1302 h 5760"/>
                <a:gd name="T80" fmla="*/ 2408 w 4079"/>
                <a:gd name="T81" fmla="*/ 1215 h 5760"/>
                <a:gd name="T82" fmla="*/ 2802 w 4079"/>
                <a:gd name="T83" fmla="*/ 812 h 5760"/>
                <a:gd name="T84" fmla="*/ 2334 w 4079"/>
                <a:gd name="T85" fmla="*/ 234 h 5760"/>
                <a:gd name="T86" fmla="*/ 2376 w 4079"/>
                <a:gd name="T87" fmla="*/ 79 h 5760"/>
                <a:gd name="T88" fmla="*/ 2937 w 4079"/>
                <a:gd name="T89" fmla="*/ 695 h 5760"/>
                <a:gd name="T90" fmla="*/ 2977 w 4079"/>
                <a:gd name="T91" fmla="*/ 1485 h 5760"/>
                <a:gd name="T92" fmla="*/ 3546 w 4079"/>
                <a:gd name="T93" fmla="*/ 2351 h 5760"/>
                <a:gd name="T94" fmla="*/ 3911 w 4079"/>
                <a:gd name="T95" fmla="*/ 3124 h 5760"/>
                <a:gd name="T96" fmla="*/ 4033 w 4079"/>
                <a:gd name="T97" fmla="*/ 3713 h 5760"/>
                <a:gd name="T98" fmla="*/ 3590 w 4079"/>
                <a:gd name="T99" fmla="*/ 4215 h 5760"/>
                <a:gd name="T100" fmla="*/ 3218 w 4079"/>
                <a:gd name="T101" fmla="*/ 5221 h 5760"/>
                <a:gd name="T102" fmla="*/ 2301 w 4079"/>
                <a:gd name="T103" fmla="*/ 5739 h 5760"/>
                <a:gd name="T104" fmla="*/ 1287 w 4079"/>
                <a:gd name="T105" fmla="*/ 5587 h 5760"/>
                <a:gd name="T106" fmla="*/ 571 w 4079"/>
                <a:gd name="T107" fmla="*/ 4816 h 5760"/>
                <a:gd name="T108" fmla="*/ 259 w 4079"/>
                <a:gd name="T109" fmla="*/ 3946 h 5760"/>
                <a:gd name="T110" fmla="*/ 5 w 4079"/>
                <a:gd name="T111" fmla="*/ 3433 h 5760"/>
                <a:gd name="T112" fmla="*/ 377 w 4079"/>
                <a:gd name="T113" fmla="*/ 3009 h 5760"/>
                <a:gd name="T114" fmla="*/ 690 w 4079"/>
                <a:gd name="T115" fmla="*/ 1880 h 5760"/>
                <a:gd name="T116" fmla="*/ 1008 w 4079"/>
                <a:gd name="T117" fmla="*/ 1084 h 5760"/>
                <a:gd name="T118" fmla="*/ 1292 w 4079"/>
                <a:gd name="T119" fmla="*/ 29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79" h="5760">
                  <a:moveTo>
                    <a:pt x="1699" y="3430"/>
                  </a:moveTo>
                  <a:lnTo>
                    <a:pt x="1591" y="3453"/>
                  </a:lnTo>
                  <a:lnTo>
                    <a:pt x="1481" y="3466"/>
                  </a:lnTo>
                  <a:lnTo>
                    <a:pt x="1371" y="3470"/>
                  </a:lnTo>
                  <a:lnTo>
                    <a:pt x="1308" y="3468"/>
                  </a:lnTo>
                  <a:lnTo>
                    <a:pt x="1243" y="3465"/>
                  </a:lnTo>
                  <a:lnTo>
                    <a:pt x="1224" y="3508"/>
                  </a:lnTo>
                  <a:lnTo>
                    <a:pt x="1212" y="3554"/>
                  </a:lnTo>
                  <a:lnTo>
                    <a:pt x="1207" y="3603"/>
                  </a:lnTo>
                  <a:lnTo>
                    <a:pt x="1212" y="3651"/>
                  </a:lnTo>
                  <a:lnTo>
                    <a:pt x="1224" y="3699"/>
                  </a:lnTo>
                  <a:lnTo>
                    <a:pt x="1245" y="3741"/>
                  </a:lnTo>
                  <a:lnTo>
                    <a:pt x="1273" y="3781"/>
                  </a:lnTo>
                  <a:lnTo>
                    <a:pt x="1306" y="3814"/>
                  </a:lnTo>
                  <a:lnTo>
                    <a:pt x="1345" y="3840"/>
                  </a:lnTo>
                  <a:lnTo>
                    <a:pt x="1388" y="3861"/>
                  </a:lnTo>
                  <a:lnTo>
                    <a:pt x="1434" y="3875"/>
                  </a:lnTo>
                  <a:lnTo>
                    <a:pt x="1484" y="3878"/>
                  </a:lnTo>
                  <a:lnTo>
                    <a:pt x="1533" y="3875"/>
                  </a:lnTo>
                  <a:lnTo>
                    <a:pt x="1580" y="3861"/>
                  </a:lnTo>
                  <a:lnTo>
                    <a:pt x="1624" y="3840"/>
                  </a:lnTo>
                  <a:lnTo>
                    <a:pt x="1662" y="3814"/>
                  </a:lnTo>
                  <a:lnTo>
                    <a:pt x="1695" y="3781"/>
                  </a:lnTo>
                  <a:lnTo>
                    <a:pt x="1723" y="3741"/>
                  </a:lnTo>
                  <a:lnTo>
                    <a:pt x="1744" y="3699"/>
                  </a:lnTo>
                  <a:lnTo>
                    <a:pt x="1757" y="3651"/>
                  </a:lnTo>
                  <a:lnTo>
                    <a:pt x="1760" y="3603"/>
                  </a:lnTo>
                  <a:lnTo>
                    <a:pt x="1757" y="3555"/>
                  </a:lnTo>
                  <a:lnTo>
                    <a:pt x="1744" y="3510"/>
                  </a:lnTo>
                  <a:lnTo>
                    <a:pt x="1725" y="3468"/>
                  </a:lnTo>
                  <a:lnTo>
                    <a:pt x="1699" y="3430"/>
                  </a:lnTo>
                  <a:close/>
                  <a:moveTo>
                    <a:pt x="2577" y="3325"/>
                  </a:moveTo>
                  <a:lnTo>
                    <a:pt x="2528" y="3330"/>
                  </a:lnTo>
                  <a:lnTo>
                    <a:pt x="2481" y="3343"/>
                  </a:lnTo>
                  <a:lnTo>
                    <a:pt x="2437" y="3363"/>
                  </a:lnTo>
                  <a:lnTo>
                    <a:pt x="2399" y="3390"/>
                  </a:lnTo>
                  <a:lnTo>
                    <a:pt x="2366" y="3423"/>
                  </a:lnTo>
                  <a:lnTo>
                    <a:pt x="2338" y="3463"/>
                  </a:lnTo>
                  <a:lnTo>
                    <a:pt x="2319" y="3505"/>
                  </a:lnTo>
                  <a:lnTo>
                    <a:pt x="2305" y="3552"/>
                  </a:lnTo>
                  <a:lnTo>
                    <a:pt x="2301" y="3603"/>
                  </a:lnTo>
                  <a:lnTo>
                    <a:pt x="2305" y="3651"/>
                  </a:lnTo>
                  <a:lnTo>
                    <a:pt x="2319" y="3699"/>
                  </a:lnTo>
                  <a:lnTo>
                    <a:pt x="2338" y="3741"/>
                  </a:lnTo>
                  <a:lnTo>
                    <a:pt x="2366" y="3781"/>
                  </a:lnTo>
                  <a:lnTo>
                    <a:pt x="2399" y="3814"/>
                  </a:lnTo>
                  <a:lnTo>
                    <a:pt x="2437" y="3840"/>
                  </a:lnTo>
                  <a:lnTo>
                    <a:pt x="2481" y="3861"/>
                  </a:lnTo>
                  <a:lnTo>
                    <a:pt x="2528" y="3875"/>
                  </a:lnTo>
                  <a:lnTo>
                    <a:pt x="2577" y="3878"/>
                  </a:lnTo>
                  <a:lnTo>
                    <a:pt x="2628" y="3875"/>
                  </a:lnTo>
                  <a:lnTo>
                    <a:pt x="2675" y="3861"/>
                  </a:lnTo>
                  <a:lnTo>
                    <a:pt x="2717" y="3840"/>
                  </a:lnTo>
                  <a:lnTo>
                    <a:pt x="2755" y="3814"/>
                  </a:lnTo>
                  <a:lnTo>
                    <a:pt x="2788" y="3781"/>
                  </a:lnTo>
                  <a:lnTo>
                    <a:pt x="2816" y="3741"/>
                  </a:lnTo>
                  <a:lnTo>
                    <a:pt x="2837" y="3699"/>
                  </a:lnTo>
                  <a:lnTo>
                    <a:pt x="2849" y="3651"/>
                  </a:lnTo>
                  <a:lnTo>
                    <a:pt x="2855" y="3603"/>
                  </a:lnTo>
                  <a:lnTo>
                    <a:pt x="2849" y="3552"/>
                  </a:lnTo>
                  <a:lnTo>
                    <a:pt x="2837" y="3505"/>
                  </a:lnTo>
                  <a:lnTo>
                    <a:pt x="2816" y="3463"/>
                  </a:lnTo>
                  <a:lnTo>
                    <a:pt x="2788" y="3423"/>
                  </a:lnTo>
                  <a:lnTo>
                    <a:pt x="2755" y="3390"/>
                  </a:lnTo>
                  <a:lnTo>
                    <a:pt x="2717" y="3363"/>
                  </a:lnTo>
                  <a:lnTo>
                    <a:pt x="2675" y="3343"/>
                  </a:lnTo>
                  <a:lnTo>
                    <a:pt x="2628" y="3330"/>
                  </a:lnTo>
                  <a:lnTo>
                    <a:pt x="2577" y="3325"/>
                  </a:lnTo>
                  <a:close/>
                  <a:moveTo>
                    <a:pt x="444" y="3158"/>
                  </a:moveTo>
                  <a:lnTo>
                    <a:pt x="391" y="3173"/>
                  </a:lnTo>
                  <a:lnTo>
                    <a:pt x="342" y="3194"/>
                  </a:lnTo>
                  <a:lnTo>
                    <a:pt x="299" y="3224"/>
                  </a:lnTo>
                  <a:lnTo>
                    <a:pt x="259" y="3259"/>
                  </a:lnTo>
                  <a:lnTo>
                    <a:pt x="225" y="3299"/>
                  </a:lnTo>
                  <a:lnTo>
                    <a:pt x="199" y="3344"/>
                  </a:lnTo>
                  <a:lnTo>
                    <a:pt x="178" y="3395"/>
                  </a:lnTo>
                  <a:lnTo>
                    <a:pt x="166" y="3447"/>
                  </a:lnTo>
                  <a:lnTo>
                    <a:pt x="161" y="3503"/>
                  </a:lnTo>
                  <a:lnTo>
                    <a:pt x="166" y="3559"/>
                  </a:lnTo>
                  <a:lnTo>
                    <a:pt x="178" y="3611"/>
                  </a:lnTo>
                  <a:lnTo>
                    <a:pt x="199" y="3662"/>
                  </a:lnTo>
                  <a:lnTo>
                    <a:pt x="227" y="3707"/>
                  </a:lnTo>
                  <a:lnTo>
                    <a:pt x="262" y="3749"/>
                  </a:lnTo>
                  <a:lnTo>
                    <a:pt x="302" y="3784"/>
                  </a:lnTo>
                  <a:lnTo>
                    <a:pt x="348" y="3812"/>
                  </a:lnTo>
                  <a:lnTo>
                    <a:pt x="397" y="3835"/>
                  </a:lnTo>
                  <a:lnTo>
                    <a:pt x="451" y="3849"/>
                  </a:lnTo>
                  <a:lnTo>
                    <a:pt x="451" y="3234"/>
                  </a:lnTo>
                  <a:lnTo>
                    <a:pt x="451" y="3231"/>
                  </a:lnTo>
                  <a:lnTo>
                    <a:pt x="452" y="3226"/>
                  </a:lnTo>
                  <a:lnTo>
                    <a:pt x="445" y="3210"/>
                  </a:lnTo>
                  <a:lnTo>
                    <a:pt x="444" y="3192"/>
                  </a:lnTo>
                  <a:lnTo>
                    <a:pt x="444" y="3158"/>
                  </a:lnTo>
                  <a:close/>
                  <a:moveTo>
                    <a:pt x="3590" y="3152"/>
                  </a:moveTo>
                  <a:lnTo>
                    <a:pt x="3590" y="3852"/>
                  </a:lnTo>
                  <a:lnTo>
                    <a:pt x="3649" y="3843"/>
                  </a:lnTo>
                  <a:lnTo>
                    <a:pt x="3705" y="3824"/>
                  </a:lnTo>
                  <a:lnTo>
                    <a:pt x="3756" y="3798"/>
                  </a:lnTo>
                  <a:lnTo>
                    <a:pt x="3803" y="3763"/>
                  </a:lnTo>
                  <a:lnTo>
                    <a:pt x="3841" y="3721"/>
                  </a:lnTo>
                  <a:lnTo>
                    <a:pt x="3874" y="3674"/>
                  </a:lnTo>
                  <a:lnTo>
                    <a:pt x="3899" y="3620"/>
                  </a:lnTo>
                  <a:lnTo>
                    <a:pt x="3913" y="3562"/>
                  </a:lnTo>
                  <a:lnTo>
                    <a:pt x="3918" y="3503"/>
                  </a:lnTo>
                  <a:lnTo>
                    <a:pt x="3913" y="3442"/>
                  </a:lnTo>
                  <a:lnTo>
                    <a:pt x="3899" y="3384"/>
                  </a:lnTo>
                  <a:lnTo>
                    <a:pt x="3874" y="3332"/>
                  </a:lnTo>
                  <a:lnTo>
                    <a:pt x="3841" y="3283"/>
                  </a:lnTo>
                  <a:lnTo>
                    <a:pt x="3803" y="3241"/>
                  </a:lnTo>
                  <a:lnTo>
                    <a:pt x="3756" y="3208"/>
                  </a:lnTo>
                  <a:lnTo>
                    <a:pt x="3705" y="3180"/>
                  </a:lnTo>
                  <a:lnTo>
                    <a:pt x="3649" y="3161"/>
                  </a:lnTo>
                  <a:lnTo>
                    <a:pt x="3590" y="3152"/>
                  </a:lnTo>
                  <a:close/>
                  <a:moveTo>
                    <a:pt x="2610" y="2290"/>
                  </a:moveTo>
                  <a:lnTo>
                    <a:pt x="2598" y="2341"/>
                  </a:lnTo>
                  <a:lnTo>
                    <a:pt x="2584" y="2398"/>
                  </a:lnTo>
                  <a:lnTo>
                    <a:pt x="2565" y="2461"/>
                  </a:lnTo>
                  <a:lnTo>
                    <a:pt x="2544" y="2526"/>
                  </a:lnTo>
                  <a:lnTo>
                    <a:pt x="2518" y="2595"/>
                  </a:lnTo>
                  <a:lnTo>
                    <a:pt x="2488" y="2669"/>
                  </a:lnTo>
                  <a:lnTo>
                    <a:pt x="2453" y="2742"/>
                  </a:lnTo>
                  <a:lnTo>
                    <a:pt x="2415" y="2817"/>
                  </a:lnTo>
                  <a:lnTo>
                    <a:pt x="2371" y="2892"/>
                  </a:lnTo>
                  <a:lnTo>
                    <a:pt x="2320" y="2966"/>
                  </a:lnTo>
                  <a:lnTo>
                    <a:pt x="2265" y="3039"/>
                  </a:lnTo>
                  <a:lnTo>
                    <a:pt x="2203" y="3110"/>
                  </a:lnTo>
                  <a:lnTo>
                    <a:pt x="2135" y="3178"/>
                  </a:lnTo>
                  <a:lnTo>
                    <a:pt x="2060" y="3243"/>
                  </a:lnTo>
                  <a:lnTo>
                    <a:pt x="1980" y="3302"/>
                  </a:lnTo>
                  <a:lnTo>
                    <a:pt x="1919" y="3341"/>
                  </a:lnTo>
                  <a:lnTo>
                    <a:pt x="1856" y="3372"/>
                  </a:lnTo>
                  <a:lnTo>
                    <a:pt x="1881" y="3419"/>
                  </a:lnTo>
                  <a:lnTo>
                    <a:pt x="1901" y="3470"/>
                  </a:lnTo>
                  <a:lnTo>
                    <a:pt x="1914" y="3522"/>
                  </a:lnTo>
                  <a:lnTo>
                    <a:pt x="2148" y="3522"/>
                  </a:lnTo>
                  <a:lnTo>
                    <a:pt x="2163" y="3463"/>
                  </a:lnTo>
                  <a:lnTo>
                    <a:pt x="2186" y="3407"/>
                  </a:lnTo>
                  <a:lnTo>
                    <a:pt x="2217" y="3355"/>
                  </a:lnTo>
                  <a:lnTo>
                    <a:pt x="2254" y="3308"/>
                  </a:lnTo>
                  <a:lnTo>
                    <a:pt x="2296" y="3267"/>
                  </a:lnTo>
                  <a:lnTo>
                    <a:pt x="2345" y="3233"/>
                  </a:lnTo>
                  <a:lnTo>
                    <a:pt x="2397" y="3203"/>
                  </a:lnTo>
                  <a:lnTo>
                    <a:pt x="2455" y="3182"/>
                  </a:lnTo>
                  <a:lnTo>
                    <a:pt x="2514" y="3170"/>
                  </a:lnTo>
                  <a:lnTo>
                    <a:pt x="2577" y="3165"/>
                  </a:lnTo>
                  <a:lnTo>
                    <a:pt x="2642" y="3170"/>
                  </a:lnTo>
                  <a:lnTo>
                    <a:pt x="2705" y="3184"/>
                  </a:lnTo>
                  <a:lnTo>
                    <a:pt x="2762" y="3205"/>
                  </a:lnTo>
                  <a:lnTo>
                    <a:pt x="2816" y="3234"/>
                  </a:lnTo>
                  <a:lnTo>
                    <a:pt x="2863" y="3273"/>
                  </a:lnTo>
                  <a:lnTo>
                    <a:pt x="2907" y="3315"/>
                  </a:lnTo>
                  <a:lnTo>
                    <a:pt x="2944" y="3363"/>
                  </a:lnTo>
                  <a:lnTo>
                    <a:pt x="2973" y="3418"/>
                  </a:lnTo>
                  <a:lnTo>
                    <a:pt x="2996" y="3475"/>
                  </a:lnTo>
                  <a:lnTo>
                    <a:pt x="3010" y="3538"/>
                  </a:lnTo>
                  <a:lnTo>
                    <a:pt x="3015" y="3603"/>
                  </a:lnTo>
                  <a:lnTo>
                    <a:pt x="3010" y="3667"/>
                  </a:lnTo>
                  <a:lnTo>
                    <a:pt x="2996" y="3728"/>
                  </a:lnTo>
                  <a:lnTo>
                    <a:pt x="2973" y="3786"/>
                  </a:lnTo>
                  <a:lnTo>
                    <a:pt x="2944" y="3840"/>
                  </a:lnTo>
                  <a:lnTo>
                    <a:pt x="2907" y="3889"/>
                  </a:lnTo>
                  <a:lnTo>
                    <a:pt x="2863" y="3933"/>
                  </a:lnTo>
                  <a:lnTo>
                    <a:pt x="2816" y="3969"/>
                  </a:lnTo>
                  <a:lnTo>
                    <a:pt x="2762" y="3999"/>
                  </a:lnTo>
                  <a:lnTo>
                    <a:pt x="2705" y="4020"/>
                  </a:lnTo>
                  <a:lnTo>
                    <a:pt x="2642" y="4034"/>
                  </a:lnTo>
                  <a:lnTo>
                    <a:pt x="2577" y="4039"/>
                  </a:lnTo>
                  <a:lnTo>
                    <a:pt x="2514" y="4034"/>
                  </a:lnTo>
                  <a:lnTo>
                    <a:pt x="2455" y="4022"/>
                  </a:lnTo>
                  <a:lnTo>
                    <a:pt x="2397" y="4001"/>
                  </a:lnTo>
                  <a:lnTo>
                    <a:pt x="2345" y="3971"/>
                  </a:lnTo>
                  <a:lnTo>
                    <a:pt x="2296" y="3936"/>
                  </a:lnTo>
                  <a:lnTo>
                    <a:pt x="2254" y="3896"/>
                  </a:lnTo>
                  <a:lnTo>
                    <a:pt x="2217" y="3849"/>
                  </a:lnTo>
                  <a:lnTo>
                    <a:pt x="2186" y="3796"/>
                  </a:lnTo>
                  <a:lnTo>
                    <a:pt x="2163" y="3741"/>
                  </a:lnTo>
                  <a:lnTo>
                    <a:pt x="2148" y="3683"/>
                  </a:lnTo>
                  <a:lnTo>
                    <a:pt x="1914" y="3683"/>
                  </a:lnTo>
                  <a:lnTo>
                    <a:pt x="1898" y="3741"/>
                  </a:lnTo>
                  <a:lnTo>
                    <a:pt x="1875" y="3796"/>
                  </a:lnTo>
                  <a:lnTo>
                    <a:pt x="1844" y="3849"/>
                  </a:lnTo>
                  <a:lnTo>
                    <a:pt x="1807" y="3896"/>
                  </a:lnTo>
                  <a:lnTo>
                    <a:pt x="1765" y="3936"/>
                  </a:lnTo>
                  <a:lnTo>
                    <a:pt x="1716" y="3971"/>
                  </a:lnTo>
                  <a:lnTo>
                    <a:pt x="1664" y="4001"/>
                  </a:lnTo>
                  <a:lnTo>
                    <a:pt x="1606" y="4022"/>
                  </a:lnTo>
                  <a:lnTo>
                    <a:pt x="1547" y="4034"/>
                  </a:lnTo>
                  <a:lnTo>
                    <a:pt x="1484" y="4039"/>
                  </a:lnTo>
                  <a:lnTo>
                    <a:pt x="1420" y="4034"/>
                  </a:lnTo>
                  <a:lnTo>
                    <a:pt x="1359" y="4020"/>
                  </a:lnTo>
                  <a:lnTo>
                    <a:pt x="1299" y="3999"/>
                  </a:lnTo>
                  <a:lnTo>
                    <a:pt x="1247" y="3969"/>
                  </a:lnTo>
                  <a:lnTo>
                    <a:pt x="1198" y="3933"/>
                  </a:lnTo>
                  <a:lnTo>
                    <a:pt x="1154" y="3889"/>
                  </a:lnTo>
                  <a:lnTo>
                    <a:pt x="1118" y="3840"/>
                  </a:lnTo>
                  <a:lnTo>
                    <a:pt x="1088" y="3786"/>
                  </a:lnTo>
                  <a:lnTo>
                    <a:pt x="1065" y="3728"/>
                  </a:lnTo>
                  <a:lnTo>
                    <a:pt x="1051" y="3667"/>
                  </a:lnTo>
                  <a:lnTo>
                    <a:pt x="1046" y="3603"/>
                  </a:lnTo>
                  <a:lnTo>
                    <a:pt x="1049" y="3549"/>
                  </a:lnTo>
                  <a:lnTo>
                    <a:pt x="1060" y="3496"/>
                  </a:lnTo>
                  <a:lnTo>
                    <a:pt x="1077" y="3444"/>
                  </a:lnTo>
                  <a:lnTo>
                    <a:pt x="983" y="3426"/>
                  </a:lnTo>
                  <a:lnTo>
                    <a:pt x="894" y="3405"/>
                  </a:lnTo>
                  <a:lnTo>
                    <a:pt x="812" y="3383"/>
                  </a:lnTo>
                  <a:lnTo>
                    <a:pt x="737" y="3360"/>
                  </a:lnTo>
                  <a:lnTo>
                    <a:pt x="669" y="3337"/>
                  </a:lnTo>
                  <a:lnTo>
                    <a:pt x="611" y="3315"/>
                  </a:lnTo>
                  <a:lnTo>
                    <a:pt x="611" y="4214"/>
                  </a:lnTo>
                  <a:lnTo>
                    <a:pt x="617" y="4334"/>
                  </a:lnTo>
                  <a:lnTo>
                    <a:pt x="630" y="4451"/>
                  </a:lnTo>
                  <a:lnTo>
                    <a:pt x="655" y="4564"/>
                  </a:lnTo>
                  <a:lnTo>
                    <a:pt x="688" y="4673"/>
                  </a:lnTo>
                  <a:lnTo>
                    <a:pt x="732" y="4779"/>
                  </a:lnTo>
                  <a:lnTo>
                    <a:pt x="781" y="4880"/>
                  </a:lnTo>
                  <a:lnTo>
                    <a:pt x="840" y="4976"/>
                  </a:lnTo>
                  <a:lnTo>
                    <a:pt x="905" y="5067"/>
                  </a:lnTo>
                  <a:lnTo>
                    <a:pt x="978" y="5153"/>
                  </a:lnTo>
                  <a:lnTo>
                    <a:pt x="1056" y="5233"/>
                  </a:lnTo>
                  <a:lnTo>
                    <a:pt x="1142" y="5304"/>
                  </a:lnTo>
                  <a:lnTo>
                    <a:pt x="1235" y="5371"/>
                  </a:lnTo>
                  <a:lnTo>
                    <a:pt x="1331" y="5428"/>
                  </a:lnTo>
                  <a:lnTo>
                    <a:pt x="1432" y="5479"/>
                  </a:lnTo>
                  <a:lnTo>
                    <a:pt x="1537" y="5521"/>
                  </a:lnTo>
                  <a:lnTo>
                    <a:pt x="1647" y="5556"/>
                  </a:lnTo>
                  <a:lnTo>
                    <a:pt x="1760" y="5580"/>
                  </a:lnTo>
                  <a:lnTo>
                    <a:pt x="1877" y="5594"/>
                  </a:lnTo>
                  <a:lnTo>
                    <a:pt x="1996" y="5599"/>
                  </a:lnTo>
                  <a:lnTo>
                    <a:pt x="2052" y="5599"/>
                  </a:lnTo>
                  <a:lnTo>
                    <a:pt x="2170" y="5594"/>
                  </a:lnTo>
                  <a:lnTo>
                    <a:pt x="2286" y="5580"/>
                  </a:lnTo>
                  <a:lnTo>
                    <a:pt x="2399" y="5556"/>
                  </a:lnTo>
                  <a:lnTo>
                    <a:pt x="2507" y="5521"/>
                  </a:lnTo>
                  <a:lnTo>
                    <a:pt x="2612" y="5479"/>
                  </a:lnTo>
                  <a:lnTo>
                    <a:pt x="2713" y="5428"/>
                  </a:lnTo>
                  <a:lnTo>
                    <a:pt x="2809" y="5371"/>
                  </a:lnTo>
                  <a:lnTo>
                    <a:pt x="2900" y="5304"/>
                  </a:lnTo>
                  <a:lnTo>
                    <a:pt x="2984" y="5233"/>
                  </a:lnTo>
                  <a:lnTo>
                    <a:pt x="3062" y="5154"/>
                  </a:lnTo>
                  <a:lnTo>
                    <a:pt x="3136" y="5069"/>
                  </a:lnTo>
                  <a:lnTo>
                    <a:pt x="3200" y="4978"/>
                  </a:lnTo>
                  <a:lnTo>
                    <a:pt x="3258" y="4880"/>
                  </a:lnTo>
                  <a:lnTo>
                    <a:pt x="3309" y="4779"/>
                  </a:lnTo>
                  <a:lnTo>
                    <a:pt x="3350" y="4674"/>
                  </a:lnTo>
                  <a:lnTo>
                    <a:pt x="3384" y="4564"/>
                  </a:lnTo>
                  <a:lnTo>
                    <a:pt x="3408" y="4451"/>
                  </a:lnTo>
                  <a:lnTo>
                    <a:pt x="3424" y="4336"/>
                  </a:lnTo>
                  <a:lnTo>
                    <a:pt x="3429" y="4215"/>
                  </a:lnTo>
                  <a:lnTo>
                    <a:pt x="3429" y="2986"/>
                  </a:lnTo>
                  <a:lnTo>
                    <a:pt x="2610" y="2290"/>
                  </a:lnTo>
                  <a:close/>
                  <a:moveTo>
                    <a:pt x="1987" y="1330"/>
                  </a:moveTo>
                  <a:lnTo>
                    <a:pt x="1868" y="1335"/>
                  </a:lnTo>
                  <a:lnTo>
                    <a:pt x="1751" y="1351"/>
                  </a:lnTo>
                  <a:lnTo>
                    <a:pt x="1640" y="1375"/>
                  </a:lnTo>
                  <a:lnTo>
                    <a:pt x="1530" y="1409"/>
                  </a:lnTo>
                  <a:lnTo>
                    <a:pt x="1423" y="1450"/>
                  </a:lnTo>
                  <a:lnTo>
                    <a:pt x="1322" y="1501"/>
                  </a:lnTo>
                  <a:lnTo>
                    <a:pt x="1226" y="1559"/>
                  </a:lnTo>
                  <a:lnTo>
                    <a:pt x="1135" y="1625"/>
                  </a:lnTo>
                  <a:lnTo>
                    <a:pt x="1049" y="1698"/>
                  </a:lnTo>
                  <a:lnTo>
                    <a:pt x="971" y="1777"/>
                  </a:lnTo>
                  <a:lnTo>
                    <a:pt x="898" y="1862"/>
                  </a:lnTo>
                  <a:lnTo>
                    <a:pt x="833" y="1953"/>
                  </a:lnTo>
                  <a:lnTo>
                    <a:pt x="774" y="2049"/>
                  </a:lnTo>
                  <a:lnTo>
                    <a:pt x="725" y="2150"/>
                  </a:lnTo>
                  <a:lnTo>
                    <a:pt x="681" y="2255"/>
                  </a:lnTo>
                  <a:lnTo>
                    <a:pt x="648" y="2365"/>
                  </a:lnTo>
                  <a:lnTo>
                    <a:pt x="624" y="2479"/>
                  </a:lnTo>
                  <a:lnTo>
                    <a:pt x="610" y="2595"/>
                  </a:lnTo>
                  <a:lnTo>
                    <a:pt x="604" y="2714"/>
                  </a:lnTo>
                  <a:lnTo>
                    <a:pt x="604" y="3138"/>
                  </a:lnTo>
                  <a:lnTo>
                    <a:pt x="636" y="3152"/>
                  </a:lnTo>
                  <a:lnTo>
                    <a:pt x="676" y="3168"/>
                  </a:lnTo>
                  <a:lnTo>
                    <a:pt x="723" y="3185"/>
                  </a:lnTo>
                  <a:lnTo>
                    <a:pt x="775" y="3203"/>
                  </a:lnTo>
                  <a:lnTo>
                    <a:pt x="835" y="3222"/>
                  </a:lnTo>
                  <a:lnTo>
                    <a:pt x="899" y="3240"/>
                  </a:lnTo>
                  <a:lnTo>
                    <a:pt x="966" y="3257"/>
                  </a:lnTo>
                  <a:lnTo>
                    <a:pt x="1039" y="3273"/>
                  </a:lnTo>
                  <a:lnTo>
                    <a:pt x="1112" y="3287"/>
                  </a:lnTo>
                  <a:lnTo>
                    <a:pt x="1191" y="3297"/>
                  </a:lnTo>
                  <a:lnTo>
                    <a:pt x="1269" y="3306"/>
                  </a:lnTo>
                  <a:lnTo>
                    <a:pt x="1350" y="3309"/>
                  </a:lnTo>
                  <a:lnTo>
                    <a:pt x="1430" y="3308"/>
                  </a:lnTo>
                  <a:lnTo>
                    <a:pt x="1510" y="3302"/>
                  </a:lnTo>
                  <a:lnTo>
                    <a:pt x="1591" y="3290"/>
                  </a:lnTo>
                  <a:lnTo>
                    <a:pt x="1669" y="3271"/>
                  </a:lnTo>
                  <a:lnTo>
                    <a:pt x="1746" y="3245"/>
                  </a:lnTo>
                  <a:lnTo>
                    <a:pt x="1819" y="3212"/>
                  </a:lnTo>
                  <a:lnTo>
                    <a:pt x="1889" y="3170"/>
                  </a:lnTo>
                  <a:lnTo>
                    <a:pt x="1966" y="3114"/>
                  </a:lnTo>
                  <a:lnTo>
                    <a:pt x="2036" y="3051"/>
                  </a:lnTo>
                  <a:lnTo>
                    <a:pt x="2099" y="2985"/>
                  </a:lnTo>
                  <a:lnTo>
                    <a:pt x="2156" y="2917"/>
                  </a:lnTo>
                  <a:lnTo>
                    <a:pt x="2207" y="2845"/>
                  </a:lnTo>
                  <a:lnTo>
                    <a:pt x="2252" y="2774"/>
                  </a:lnTo>
                  <a:lnTo>
                    <a:pt x="2293" y="2700"/>
                  </a:lnTo>
                  <a:lnTo>
                    <a:pt x="2329" y="2629"/>
                  </a:lnTo>
                  <a:lnTo>
                    <a:pt x="2359" y="2559"/>
                  </a:lnTo>
                  <a:lnTo>
                    <a:pt x="2385" y="2489"/>
                  </a:lnTo>
                  <a:lnTo>
                    <a:pt x="2408" y="2424"/>
                  </a:lnTo>
                  <a:lnTo>
                    <a:pt x="2425" y="2363"/>
                  </a:lnTo>
                  <a:lnTo>
                    <a:pt x="2441" y="2307"/>
                  </a:lnTo>
                  <a:lnTo>
                    <a:pt x="2453" y="2259"/>
                  </a:lnTo>
                  <a:lnTo>
                    <a:pt x="2462" y="2215"/>
                  </a:lnTo>
                  <a:lnTo>
                    <a:pt x="2467" y="2180"/>
                  </a:lnTo>
                  <a:lnTo>
                    <a:pt x="2472" y="2152"/>
                  </a:lnTo>
                  <a:lnTo>
                    <a:pt x="2474" y="2136"/>
                  </a:lnTo>
                  <a:lnTo>
                    <a:pt x="2476" y="2129"/>
                  </a:lnTo>
                  <a:lnTo>
                    <a:pt x="2481" y="2109"/>
                  </a:lnTo>
                  <a:lnTo>
                    <a:pt x="2492" y="2089"/>
                  </a:lnTo>
                  <a:lnTo>
                    <a:pt x="2506" y="2074"/>
                  </a:lnTo>
                  <a:lnTo>
                    <a:pt x="2525" y="2063"/>
                  </a:lnTo>
                  <a:lnTo>
                    <a:pt x="2546" y="2058"/>
                  </a:lnTo>
                  <a:lnTo>
                    <a:pt x="2568" y="2058"/>
                  </a:lnTo>
                  <a:lnTo>
                    <a:pt x="2589" y="2065"/>
                  </a:lnTo>
                  <a:lnTo>
                    <a:pt x="2607" y="2077"/>
                  </a:lnTo>
                  <a:lnTo>
                    <a:pt x="3429" y="2777"/>
                  </a:lnTo>
                  <a:lnTo>
                    <a:pt x="3429" y="2716"/>
                  </a:lnTo>
                  <a:lnTo>
                    <a:pt x="3424" y="2597"/>
                  </a:lnTo>
                  <a:lnTo>
                    <a:pt x="3408" y="2480"/>
                  </a:lnTo>
                  <a:lnTo>
                    <a:pt x="3384" y="2367"/>
                  </a:lnTo>
                  <a:lnTo>
                    <a:pt x="3350" y="2257"/>
                  </a:lnTo>
                  <a:lnTo>
                    <a:pt x="3309" y="2150"/>
                  </a:lnTo>
                  <a:lnTo>
                    <a:pt x="3258" y="2049"/>
                  </a:lnTo>
                  <a:lnTo>
                    <a:pt x="3199" y="1953"/>
                  </a:lnTo>
                  <a:lnTo>
                    <a:pt x="3134" y="1862"/>
                  </a:lnTo>
                  <a:lnTo>
                    <a:pt x="3061" y="1777"/>
                  </a:lnTo>
                  <a:lnTo>
                    <a:pt x="2982" y="1698"/>
                  </a:lnTo>
                  <a:lnTo>
                    <a:pt x="2897" y="1625"/>
                  </a:lnTo>
                  <a:lnTo>
                    <a:pt x="2806" y="1560"/>
                  </a:lnTo>
                  <a:lnTo>
                    <a:pt x="2710" y="1501"/>
                  </a:lnTo>
                  <a:lnTo>
                    <a:pt x="2609" y="1450"/>
                  </a:lnTo>
                  <a:lnTo>
                    <a:pt x="2502" y="1409"/>
                  </a:lnTo>
                  <a:lnTo>
                    <a:pt x="2392" y="1375"/>
                  </a:lnTo>
                  <a:lnTo>
                    <a:pt x="2279" y="1351"/>
                  </a:lnTo>
                  <a:lnTo>
                    <a:pt x="2162" y="1335"/>
                  </a:lnTo>
                  <a:lnTo>
                    <a:pt x="2043" y="1330"/>
                  </a:lnTo>
                  <a:lnTo>
                    <a:pt x="1987" y="1330"/>
                  </a:lnTo>
                  <a:close/>
                  <a:moveTo>
                    <a:pt x="1992" y="161"/>
                  </a:moveTo>
                  <a:lnTo>
                    <a:pt x="1901" y="166"/>
                  </a:lnTo>
                  <a:lnTo>
                    <a:pt x="1814" y="180"/>
                  </a:lnTo>
                  <a:lnTo>
                    <a:pt x="1730" y="202"/>
                  </a:lnTo>
                  <a:lnTo>
                    <a:pt x="1650" y="234"/>
                  </a:lnTo>
                  <a:lnTo>
                    <a:pt x="1575" y="274"/>
                  </a:lnTo>
                  <a:lnTo>
                    <a:pt x="1503" y="321"/>
                  </a:lnTo>
                  <a:lnTo>
                    <a:pt x="1437" y="374"/>
                  </a:lnTo>
                  <a:lnTo>
                    <a:pt x="1378" y="435"/>
                  </a:lnTo>
                  <a:lnTo>
                    <a:pt x="1324" y="499"/>
                  </a:lnTo>
                  <a:lnTo>
                    <a:pt x="1276" y="571"/>
                  </a:lnTo>
                  <a:lnTo>
                    <a:pt x="1238" y="648"/>
                  </a:lnTo>
                  <a:lnTo>
                    <a:pt x="1207" y="728"/>
                  </a:lnTo>
                  <a:lnTo>
                    <a:pt x="1182" y="812"/>
                  </a:lnTo>
                  <a:lnTo>
                    <a:pt x="1168" y="899"/>
                  </a:lnTo>
                  <a:lnTo>
                    <a:pt x="1163" y="990"/>
                  </a:lnTo>
                  <a:lnTo>
                    <a:pt x="1170" y="1084"/>
                  </a:lnTo>
                  <a:lnTo>
                    <a:pt x="1186" y="1178"/>
                  </a:lnTo>
                  <a:lnTo>
                    <a:pt x="1214" y="1269"/>
                  </a:lnTo>
                  <a:lnTo>
                    <a:pt x="1252" y="1356"/>
                  </a:lnTo>
                  <a:lnTo>
                    <a:pt x="1364" y="1302"/>
                  </a:lnTo>
                  <a:lnTo>
                    <a:pt x="1481" y="1255"/>
                  </a:lnTo>
                  <a:lnTo>
                    <a:pt x="1601" y="1218"/>
                  </a:lnTo>
                  <a:lnTo>
                    <a:pt x="1727" y="1192"/>
                  </a:lnTo>
                  <a:lnTo>
                    <a:pt x="1856" y="1176"/>
                  </a:lnTo>
                  <a:lnTo>
                    <a:pt x="1987" y="1169"/>
                  </a:lnTo>
                  <a:lnTo>
                    <a:pt x="2043" y="1169"/>
                  </a:lnTo>
                  <a:lnTo>
                    <a:pt x="2167" y="1175"/>
                  </a:lnTo>
                  <a:lnTo>
                    <a:pt x="2289" y="1190"/>
                  </a:lnTo>
                  <a:lnTo>
                    <a:pt x="2408" y="1215"/>
                  </a:lnTo>
                  <a:lnTo>
                    <a:pt x="2523" y="1248"/>
                  </a:lnTo>
                  <a:lnTo>
                    <a:pt x="2635" y="1290"/>
                  </a:lnTo>
                  <a:lnTo>
                    <a:pt x="2741" y="1339"/>
                  </a:lnTo>
                  <a:lnTo>
                    <a:pt x="2776" y="1255"/>
                  </a:lnTo>
                  <a:lnTo>
                    <a:pt x="2801" y="1168"/>
                  </a:lnTo>
                  <a:lnTo>
                    <a:pt x="2816" y="1079"/>
                  </a:lnTo>
                  <a:lnTo>
                    <a:pt x="2820" y="990"/>
                  </a:lnTo>
                  <a:lnTo>
                    <a:pt x="2816" y="899"/>
                  </a:lnTo>
                  <a:lnTo>
                    <a:pt x="2802" y="812"/>
                  </a:lnTo>
                  <a:lnTo>
                    <a:pt x="2778" y="728"/>
                  </a:lnTo>
                  <a:lnTo>
                    <a:pt x="2746" y="648"/>
                  </a:lnTo>
                  <a:lnTo>
                    <a:pt x="2708" y="571"/>
                  </a:lnTo>
                  <a:lnTo>
                    <a:pt x="2661" y="499"/>
                  </a:lnTo>
                  <a:lnTo>
                    <a:pt x="2607" y="435"/>
                  </a:lnTo>
                  <a:lnTo>
                    <a:pt x="2547" y="374"/>
                  </a:lnTo>
                  <a:lnTo>
                    <a:pt x="2481" y="321"/>
                  </a:lnTo>
                  <a:lnTo>
                    <a:pt x="2409" y="274"/>
                  </a:lnTo>
                  <a:lnTo>
                    <a:pt x="2334" y="234"/>
                  </a:lnTo>
                  <a:lnTo>
                    <a:pt x="2254" y="202"/>
                  </a:lnTo>
                  <a:lnTo>
                    <a:pt x="2170" y="180"/>
                  </a:lnTo>
                  <a:lnTo>
                    <a:pt x="2083" y="166"/>
                  </a:lnTo>
                  <a:lnTo>
                    <a:pt x="1992" y="161"/>
                  </a:lnTo>
                  <a:close/>
                  <a:moveTo>
                    <a:pt x="1992" y="0"/>
                  </a:moveTo>
                  <a:lnTo>
                    <a:pt x="2094" y="5"/>
                  </a:lnTo>
                  <a:lnTo>
                    <a:pt x="2191" y="21"/>
                  </a:lnTo>
                  <a:lnTo>
                    <a:pt x="2286" y="45"/>
                  </a:lnTo>
                  <a:lnTo>
                    <a:pt x="2376" y="79"/>
                  </a:lnTo>
                  <a:lnTo>
                    <a:pt x="2464" y="119"/>
                  </a:lnTo>
                  <a:lnTo>
                    <a:pt x="2544" y="169"/>
                  </a:lnTo>
                  <a:lnTo>
                    <a:pt x="2621" y="227"/>
                  </a:lnTo>
                  <a:lnTo>
                    <a:pt x="2691" y="290"/>
                  </a:lnTo>
                  <a:lnTo>
                    <a:pt x="2755" y="360"/>
                  </a:lnTo>
                  <a:lnTo>
                    <a:pt x="2813" y="436"/>
                  </a:lnTo>
                  <a:lnTo>
                    <a:pt x="2862" y="518"/>
                  </a:lnTo>
                  <a:lnTo>
                    <a:pt x="2904" y="604"/>
                  </a:lnTo>
                  <a:lnTo>
                    <a:pt x="2937" y="695"/>
                  </a:lnTo>
                  <a:lnTo>
                    <a:pt x="2961" y="789"/>
                  </a:lnTo>
                  <a:lnTo>
                    <a:pt x="2975" y="888"/>
                  </a:lnTo>
                  <a:lnTo>
                    <a:pt x="2980" y="990"/>
                  </a:lnTo>
                  <a:lnTo>
                    <a:pt x="2977" y="1079"/>
                  </a:lnTo>
                  <a:lnTo>
                    <a:pt x="2965" y="1166"/>
                  </a:lnTo>
                  <a:lnTo>
                    <a:pt x="2944" y="1253"/>
                  </a:lnTo>
                  <a:lnTo>
                    <a:pt x="2916" y="1337"/>
                  </a:lnTo>
                  <a:lnTo>
                    <a:pt x="2881" y="1419"/>
                  </a:lnTo>
                  <a:lnTo>
                    <a:pt x="2977" y="1485"/>
                  </a:lnTo>
                  <a:lnTo>
                    <a:pt x="3066" y="1560"/>
                  </a:lnTo>
                  <a:lnTo>
                    <a:pt x="3151" y="1641"/>
                  </a:lnTo>
                  <a:lnTo>
                    <a:pt x="3228" y="1726"/>
                  </a:lnTo>
                  <a:lnTo>
                    <a:pt x="3300" y="1819"/>
                  </a:lnTo>
                  <a:lnTo>
                    <a:pt x="3364" y="1917"/>
                  </a:lnTo>
                  <a:lnTo>
                    <a:pt x="3422" y="2018"/>
                  </a:lnTo>
                  <a:lnTo>
                    <a:pt x="3471" y="2126"/>
                  </a:lnTo>
                  <a:lnTo>
                    <a:pt x="3513" y="2236"/>
                  </a:lnTo>
                  <a:lnTo>
                    <a:pt x="3546" y="2351"/>
                  </a:lnTo>
                  <a:lnTo>
                    <a:pt x="3569" y="2470"/>
                  </a:lnTo>
                  <a:lnTo>
                    <a:pt x="3584" y="2592"/>
                  </a:lnTo>
                  <a:lnTo>
                    <a:pt x="3590" y="2716"/>
                  </a:lnTo>
                  <a:lnTo>
                    <a:pt x="3590" y="2992"/>
                  </a:lnTo>
                  <a:lnTo>
                    <a:pt x="3661" y="3000"/>
                  </a:lnTo>
                  <a:lnTo>
                    <a:pt x="3731" y="3018"/>
                  </a:lnTo>
                  <a:lnTo>
                    <a:pt x="3796" y="3046"/>
                  </a:lnTo>
                  <a:lnTo>
                    <a:pt x="3857" y="3081"/>
                  </a:lnTo>
                  <a:lnTo>
                    <a:pt x="3911" y="3124"/>
                  </a:lnTo>
                  <a:lnTo>
                    <a:pt x="3960" y="3173"/>
                  </a:lnTo>
                  <a:lnTo>
                    <a:pt x="4000" y="3231"/>
                  </a:lnTo>
                  <a:lnTo>
                    <a:pt x="4033" y="3292"/>
                  </a:lnTo>
                  <a:lnTo>
                    <a:pt x="4058" y="3358"/>
                  </a:lnTo>
                  <a:lnTo>
                    <a:pt x="4073" y="3428"/>
                  </a:lnTo>
                  <a:lnTo>
                    <a:pt x="4079" y="3503"/>
                  </a:lnTo>
                  <a:lnTo>
                    <a:pt x="4073" y="3576"/>
                  </a:lnTo>
                  <a:lnTo>
                    <a:pt x="4058" y="3646"/>
                  </a:lnTo>
                  <a:lnTo>
                    <a:pt x="4033" y="3713"/>
                  </a:lnTo>
                  <a:lnTo>
                    <a:pt x="4000" y="3775"/>
                  </a:lnTo>
                  <a:lnTo>
                    <a:pt x="3960" y="3831"/>
                  </a:lnTo>
                  <a:lnTo>
                    <a:pt x="3911" y="3882"/>
                  </a:lnTo>
                  <a:lnTo>
                    <a:pt x="3857" y="3924"/>
                  </a:lnTo>
                  <a:lnTo>
                    <a:pt x="3796" y="3960"/>
                  </a:lnTo>
                  <a:lnTo>
                    <a:pt x="3731" y="3987"/>
                  </a:lnTo>
                  <a:lnTo>
                    <a:pt x="3661" y="4006"/>
                  </a:lnTo>
                  <a:lnTo>
                    <a:pt x="3590" y="4015"/>
                  </a:lnTo>
                  <a:lnTo>
                    <a:pt x="3590" y="4215"/>
                  </a:lnTo>
                  <a:lnTo>
                    <a:pt x="3584" y="4343"/>
                  </a:lnTo>
                  <a:lnTo>
                    <a:pt x="3569" y="4467"/>
                  </a:lnTo>
                  <a:lnTo>
                    <a:pt x="3544" y="4587"/>
                  </a:lnTo>
                  <a:lnTo>
                    <a:pt x="3511" y="4704"/>
                  </a:lnTo>
                  <a:lnTo>
                    <a:pt x="3467" y="4816"/>
                  </a:lnTo>
                  <a:lnTo>
                    <a:pt x="3417" y="4926"/>
                  </a:lnTo>
                  <a:lnTo>
                    <a:pt x="3357" y="5029"/>
                  </a:lnTo>
                  <a:lnTo>
                    <a:pt x="3291" y="5126"/>
                  </a:lnTo>
                  <a:lnTo>
                    <a:pt x="3218" y="5221"/>
                  </a:lnTo>
                  <a:lnTo>
                    <a:pt x="3138" y="5308"/>
                  </a:lnTo>
                  <a:lnTo>
                    <a:pt x="3052" y="5388"/>
                  </a:lnTo>
                  <a:lnTo>
                    <a:pt x="2959" y="5462"/>
                  </a:lnTo>
                  <a:lnTo>
                    <a:pt x="2860" y="5528"/>
                  </a:lnTo>
                  <a:lnTo>
                    <a:pt x="2757" y="5587"/>
                  </a:lnTo>
                  <a:lnTo>
                    <a:pt x="2649" y="5638"/>
                  </a:lnTo>
                  <a:lnTo>
                    <a:pt x="2537" y="5681"/>
                  </a:lnTo>
                  <a:lnTo>
                    <a:pt x="2420" y="5715"/>
                  </a:lnTo>
                  <a:lnTo>
                    <a:pt x="2301" y="5739"/>
                  </a:lnTo>
                  <a:lnTo>
                    <a:pt x="2177" y="5755"/>
                  </a:lnTo>
                  <a:lnTo>
                    <a:pt x="2052" y="5760"/>
                  </a:lnTo>
                  <a:lnTo>
                    <a:pt x="1996" y="5760"/>
                  </a:lnTo>
                  <a:lnTo>
                    <a:pt x="1870" y="5755"/>
                  </a:lnTo>
                  <a:lnTo>
                    <a:pt x="1746" y="5739"/>
                  </a:lnTo>
                  <a:lnTo>
                    <a:pt x="1626" y="5715"/>
                  </a:lnTo>
                  <a:lnTo>
                    <a:pt x="1509" y="5681"/>
                  </a:lnTo>
                  <a:lnTo>
                    <a:pt x="1395" y="5638"/>
                  </a:lnTo>
                  <a:lnTo>
                    <a:pt x="1287" y="5587"/>
                  </a:lnTo>
                  <a:lnTo>
                    <a:pt x="1182" y="5528"/>
                  </a:lnTo>
                  <a:lnTo>
                    <a:pt x="1084" y="5462"/>
                  </a:lnTo>
                  <a:lnTo>
                    <a:pt x="990" y="5388"/>
                  </a:lnTo>
                  <a:lnTo>
                    <a:pt x="903" y="5306"/>
                  </a:lnTo>
                  <a:lnTo>
                    <a:pt x="823" y="5219"/>
                  </a:lnTo>
                  <a:lnTo>
                    <a:pt x="749" y="5126"/>
                  </a:lnTo>
                  <a:lnTo>
                    <a:pt x="683" y="5029"/>
                  </a:lnTo>
                  <a:lnTo>
                    <a:pt x="624" y="4924"/>
                  </a:lnTo>
                  <a:lnTo>
                    <a:pt x="571" y="4816"/>
                  </a:lnTo>
                  <a:lnTo>
                    <a:pt x="529" y="4702"/>
                  </a:lnTo>
                  <a:lnTo>
                    <a:pt x="494" y="4585"/>
                  </a:lnTo>
                  <a:lnTo>
                    <a:pt x="470" y="4465"/>
                  </a:lnTo>
                  <a:lnTo>
                    <a:pt x="456" y="4341"/>
                  </a:lnTo>
                  <a:lnTo>
                    <a:pt x="451" y="4214"/>
                  </a:lnTo>
                  <a:lnTo>
                    <a:pt x="451" y="4011"/>
                  </a:lnTo>
                  <a:lnTo>
                    <a:pt x="383" y="3997"/>
                  </a:lnTo>
                  <a:lnTo>
                    <a:pt x="318" y="3976"/>
                  </a:lnTo>
                  <a:lnTo>
                    <a:pt x="259" y="3946"/>
                  </a:lnTo>
                  <a:lnTo>
                    <a:pt x="203" y="3910"/>
                  </a:lnTo>
                  <a:lnTo>
                    <a:pt x="154" y="3866"/>
                  </a:lnTo>
                  <a:lnTo>
                    <a:pt x="108" y="3817"/>
                  </a:lnTo>
                  <a:lnTo>
                    <a:pt x="72" y="3763"/>
                  </a:lnTo>
                  <a:lnTo>
                    <a:pt x="42" y="3704"/>
                  </a:lnTo>
                  <a:lnTo>
                    <a:pt x="19" y="3639"/>
                  </a:lnTo>
                  <a:lnTo>
                    <a:pt x="5" y="3573"/>
                  </a:lnTo>
                  <a:lnTo>
                    <a:pt x="0" y="3503"/>
                  </a:lnTo>
                  <a:lnTo>
                    <a:pt x="5" y="3433"/>
                  </a:lnTo>
                  <a:lnTo>
                    <a:pt x="19" y="3367"/>
                  </a:lnTo>
                  <a:lnTo>
                    <a:pt x="40" y="3304"/>
                  </a:lnTo>
                  <a:lnTo>
                    <a:pt x="70" y="3245"/>
                  </a:lnTo>
                  <a:lnTo>
                    <a:pt x="107" y="3191"/>
                  </a:lnTo>
                  <a:lnTo>
                    <a:pt x="150" y="3140"/>
                  </a:lnTo>
                  <a:lnTo>
                    <a:pt x="199" y="3098"/>
                  </a:lnTo>
                  <a:lnTo>
                    <a:pt x="255" y="3062"/>
                  </a:lnTo>
                  <a:lnTo>
                    <a:pt x="313" y="3032"/>
                  </a:lnTo>
                  <a:lnTo>
                    <a:pt x="377" y="3009"/>
                  </a:lnTo>
                  <a:lnTo>
                    <a:pt x="444" y="2995"/>
                  </a:lnTo>
                  <a:lnTo>
                    <a:pt x="444" y="2714"/>
                  </a:lnTo>
                  <a:lnTo>
                    <a:pt x="449" y="2583"/>
                  </a:lnTo>
                  <a:lnTo>
                    <a:pt x="465" y="2456"/>
                  </a:lnTo>
                  <a:lnTo>
                    <a:pt x="491" y="2332"/>
                  </a:lnTo>
                  <a:lnTo>
                    <a:pt x="527" y="2211"/>
                  </a:lnTo>
                  <a:lnTo>
                    <a:pt x="573" y="2096"/>
                  </a:lnTo>
                  <a:lnTo>
                    <a:pt x="627" y="1985"/>
                  </a:lnTo>
                  <a:lnTo>
                    <a:pt x="690" y="1880"/>
                  </a:lnTo>
                  <a:lnTo>
                    <a:pt x="760" y="1779"/>
                  </a:lnTo>
                  <a:lnTo>
                    <a:pt x="838" y="1684"/>
                  </a:lnTo>
                  <a:lnTo>
                    <a:pt x="924" y="1597"/>
                  </a:lnTo>
                  <a:lnTo>
                    <a:pt x="1015" y="1517"/>
                  </a:lnTo>
                  <a:lnTo>
                    <a:pt x="1114" y="1443"/>
                  </a:lnTo>
                  <a:lnTo>
                    <a:pt x="1074" y="1358"/>
                  </a:lnTo>
                  <a:lnTo>
                    <a:pt x="1043" y="1269"/>
                  </a:lnTo>
                  <a:lnTo>
                    <a:pt x="1022" y="1176"/>
                  </a:lnTo>
                  <a:lnTo>
                    <a:pt x="1008" y="1084"/>
                  </a:lnTo>
                  <a:lnTo>
                    <a:pt x="1002" y="990"/>
                  </a:lnTo>
                  <a:lnTo>
                    <a:pt x="1008" y="888"/>
                  </a:lnTo>
                  <a:lnTo>
                    <a:pt x="1023" y="789"/>
                  </a:lnTo>
                  <a:lnTo>
                    <a:pt x="1048" y="695"/>
                  </a:lnTo>
                  <a:lnTo>
                    <a:pt x="1081" y="604"/>
                  </a:lnTo>
                  <a:lnTo>
                    <a:pt x="1123" y="518"/>
                  </a:lnTo>
                  <a:lnTo>
                    <a:pt x="1172" y="436"/>
                  </a:lnTo>
                  <a:lnTo>
                    <a:pt x="1229" y="360"/>
                  </a:lnTo>
                  <a:lnTo>
                    <a:pt x="1292" y="290"/>
                  </a:lnTo>
                  <a:lnTo>
                    <a:pt x="1364" y="227"/>
                  </a:lnTo>
                  <a:lnTo>
                    <a:pt x="1439" y="169"/>
                  </a:lnTo>
                  <a:lnTo>
                    <a:pt x="1521" y="119"/>
                  </a:lnTo>
                  <a:lnTo>
                    <a:pt x="1608" y="79"/>
                  </a:lnTo>
                  <a:lnTo>
                    <a:pt x="1699" y="45"/>
                  </a:lnTo>
                  <a:lnTo>
                    <a:pt x="1793" y="21"/>
                  </a:lnTo>
                  <a:lnTo>
                    <a:pt x="1891" y="5"/>
                  </a:lnTo>
                  <a:lnTo>
                    <a:pt x="19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9">
              <a:extLst>
                <a:ext uri="{FF2B5EF4-FFF2-40B4-BE49-F238E27FC236}">
                  <a16:creationId xmlns:a16="http://schemas.microsoft.com/office/drawing/2014/main" id="{1A12758E-4CD6-4D80-BF44-D2C67E6CEC25}"/>
                </a:ext>
              </a:extLst>
            </p:cNvPr>
            <p:cNvSpPr>
              <a:spLocks noChangeAspect="1" noEditPoints="1"/>
            </p:cNvSpPr>
            <p:nvPr>
              <p:custDataLst>
                <p:tags r:id="rId19"/>
              </p:custDataLst>
            </p:nvPr>
          </p:nvSpPr>
          <p:spPr bwMode="auto">
            <a:xfrm>
              <a:off x="5129784" y="1774552"/>
              <a:ext cx="1005840" cy="778222"/>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custDataLst>
      <p:tags r:id="rId1"/>
    </p:custDataLst>
    <p:extLst>
      <p:ext uri="{BB962C8B-B14F-4D97-AF65-F5344CB8AC3E}">
        <p14:creationId xmlns:p14="http://schemas.microsoft.com/office/powerpoint/2010/main" val="792851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custDataLst>
              <p:tags r:id="rId2"/>
            </p:custDataLst>
          </p:nvPr>
        </p:nvSpPr>
        <p:spPr>
          <a:xfrm>
            <a:off x="628650" y="195263"/>
            <a:ext cx="7886700" cy="397669"/>
          </a:xfrm>
        </p:spPr>
        <p:txBody>
          <a:bodyPr/>
          <a:lstStyle/>
          <a:p>
            <a:r>
              <a:rPr lang="en-US" dirty="0"/>
              <a:t>Autoexec File</a:t>
            </a:r>
          </a:p>
        </p:txBody>
      </p:sp>
      <p:grpSp>
        <p:nvGrpSpPr>
          <p:cNvPr id="4" name="Group 3">
            <a:extLst>
              <a:ext uri="{FF2B5EF4-FFF2-40B4-BE49-F238E27FC236}">
                <a16:creationId xmlns:a16="http://schemas.microsoft.com/office/drawing/2014/main" id="{2AFAE3F5-E7ED-41D3-BEF2-51EA7FD6E40D}"/>
              </a:ext>
            </a:extLst>
          </p:cNvPr>
          <p:cNvGrpSpPr/>
          <p:nvPr>
            <p:custDataLst>
              <p:tags r:id="rId3"/>
            </p:custDataLst>
          </p:nvPr>
        </p:nvGrpSpPr>
        <p:grpSpPr>
          <a:xfrm>
            <a:off x="1566862" y="1496130"/>
            <a:ext cx="6010276" cy="2151241"/>
            <a:chOff x="1556034" y="1496130"/>
            <a:chExt cx="6010276" cy="2151241"/>
          </a:xfrm>
        </p:grpSpPr>
        <p:grpSp>
          <p:nvGrpSpPr>
            <p:cNvPr id="2" name="Group 1">
              <a:extLst>
                <a:ext uri="{FF2B5EF4-FFF2-40B4-BE49-F238E27FC236}">
                  <a16:creationId xmlns:a16="http://schemas.microsoft.com/office/drawing/2014/main" id="{18AE741A-BD62-4536-BF21-D3B643155AB8}"/>
                </a:ext>
              </a:extLst>
            </p:cNvPr>
            <p:cNvGrpSpPr/>
            <p:nvPr/>
          </p:nvGrpSpPr>
          <p:grpSpPr>
            <a:xfrm>
              <a:off x="1556034" y="1496130"/>
              <a:ext cx="1946056" cy="2151241"/>
              <a:chOff x="1556034" y="1496130"/>
              <a:chExt cx="1946056" cy="2151241"/>
            </a:xfrm>
          </p:grpSpPr>
          <p:sp>
            <p:nvSpPr>
              <p:cNvPr id="24" name="Freeform 21">
                <a:extLst>
                  <a:ext uri="{FF2B5EF4-FFF2-40B4-BE49-F238E27FC236}">
                    <a16:creationId xmlns:a16="http://schemas.microsoft.com/office/drawing/2014/main" id="{E3FE3093-9717-4C28-B070-59031FEFF895}"/>
                  </a:ext>
                </a:extLst>
              </p:cNvPr>
              <p:cNvSpPr>
                <a:spLocks noChangeAspect="1" noEditPoints="1"/>
              </p:cNvSpPr>
              <p:nvPr>
                <p:custDataLst>
                  <p:tags r:id="rId11"/>
                </p:custDataLst>
              </p:nvPr>
            </p:nvSpPr>
            <p:spPr bwMode="auto">
              <a:xfrm>
                <a:off x="1556034" y="2226289"/>
                <a:ext cx="895696" cy="1265132"/>
              </a:xfrm>
              <a:custGeom>
                <a:avLst/>
                <a:gdLst>
                  <a:gd name="T0" fmla="*/ 1207 w 4079"/>
                  <a:gd name="T1" fmla="*/ 3603 h 5760"/>
                  <a:gd name="T2" fmla="*/ 1484 w 4079"/>
                  <a:gd name="T3" fmla="*/ 3878 h 5760"/>
                  <a:gd name="T4" fmla="*/ 1760 w 4079"/>
                  <a:gd name="T5" fmla="*/ 3603 h 5760"/>
                  <a:gd name="T6" fmla="*/ 2399 w 4079"/>
                  <a:gd name="T7" fmla="*/ 3390 h 5760"/>
                  <a:gd name="T8" fmla="*/ 2366 w 4079"/>
                  <a:gd name="T9" fmla="*/ 3781 h 5760"/>
                  <a:gd name="T10" fmla="*/ 2755 w 4079"/>
                  <a:gd name="T11" fmla="*/ 3814 h 5760"/>
                  <a:gd name="T12" fmla="*/ 2788 w 4079"/>
                  <a:gd name="T13" fmla="*/ 3423 h 5760"/>
                  <a:gd name="T14" fmla="*/ 299 w 4079"/>
                  <a:gd name="T15" fmla="*/ 3224 h 5760"/>
                  <a:gd name="T16" fmla="*/ 199 w 4079"/>
                  <a:gd name="T17" fmla="*/ 3662 h 5760"/>
                  <a:gd name="T18" fmla="*/ 452 w 4079"/>
                  <a:gd name="T19" fmla="*/ 3226 h 5760"/>
                  <a:gd name="T20" fmla="*/ 3803 w 4079"/>
                  <a:gd name="T21" fmla="*/ 3763 h 5760"/>
                  <a:gd name="T22" fmla="*/ 3841 w 4079"/>
                  <a:gd name="T23" fmla="*/ 3283 h 5760"/>
                  <a:gd name="T24" fmla="*/ 2565 w 4079"/>
                  <a:gd name="T25" fmla="*/ 2461 h 5760"/>
                  <a:gd name="T26" fmla="*/ 2203 w 4079"/>
                  <a:gd name="T27" fmla="*/ 3110 h 5760"/>
                  <a:gd name="T28" fmla="*/ 2148 w 4079"/>
                  <a:gd name="T29" fmla="*/ 3522 h 5760"/>
                  <a:gd name="T30" fmla="*/ 2514 w 4079"/>
                  <a:gd name="T31" fmla="*/ 3170 h 5760"/>
                  <a:gd name="T32" fmla="*/ 2973 w 4079"/>
                  <a:gd name="T33" fmla="*/ 3418 h 5760"/>
                  <a:gd name="T34" fmla="*/ 2863 w 4079"/>
                  <a:gd name="T35" fmla="*/ 3933 h 5760"/>
                  <a:gd name="T36" fmla="*/ 2345 w 4079"/>
                  <a:gd name="T37" fmla="*/ 3971 h 5760"/>
                  <a:gd name="T38" fmla="*/ 1875 w 4079"/>
                  <a:gd name="T39" fmla="*/ 3796 h 5760"/>
                  <a:gd name="T40" fmla="*/ 1420 w 4079"/>
                  <a:gd name="T41" fmla="*/ 4034 h 5760"/>
                  <a:gd name="T42" fmla="*/ 1051 w 4079"/>
                  <a:gd name="T43" fmla="*/ 3667 h 5760"/>
                  <a:gd name="T44" fmla="*/ 669 w 4079"/>
                  <a:gd name="T45" fmla="*/ 3337 h 5760"/>
                  <a:gd name="T46" fmla="*/ 840 w 4079"/>
                  <a:gd name="T47" fmla="*/ 4976 h 5760"/>
                  <a:gd name="T48" fmla="*/ 1647 w 4079"/>
                  <a:gd name="T49" fmla="*/ 5556 h 5760"/>
                  <a:gd name="T50" fmla="*/ 2612 w 4079"/>
                  <a:gd name="T51" fmla="*/ 5479 h 5760"/>
                  <a:gd name="T52" fmla="*/ 3309 w 4079"/>
                  <a:gd name="T53" fmla="*/ 4779 h 5760"/>
                  <a:gd name="T54" fmla="*/ 1868 w 4079"/>
                  <a:gd name="T55" fmla="*/ 1335 h 5760"/>
                  <a:gd name="T56" fmla="*/ 971 w 4079"/>
                  <a:gd name="T57" fmla="*/ 1777 h 5760"/>
                  <a:gd name="T58" fmla="*/ 604 w 4079"/>
                  <a:gd name="T59" fmla="*/ 2714 h 5760"/>
                  <a:gd name="T60" fmla="*/ 1039 w 4079"/>
                  <a:gd name="T61" fmla="*/ 3273 h 5760"/>
                  <a:gd name="T62" fmla="*/ 1746 w 4079"/>
                  <a:gd name="T63" fmla="*/ 3245 h 5760"/>
                  <a:gd name="T64" fmla="*/ 2293 w 4079"/>
                  <a:gd name="T65" fmla="*/ 2700 h 5760"/>
                  <a:gd name="T66" fmla="*/ 2467 w 4079"/>
                  <a:gd name="T67" fmla="*/ 2180 h 5760"/>
                  <a:gd name="T68" fmla="*/ 2568 w 4079"/>
                  <a:gd name="T69" fmla="*/ 2058 h 5760"/>
                  <a:gd name="T70" fmla="*/ 3309 w 4079"/>
                  <a:gd name="T71" fmla="*/ 2150 h 5760"/>
                  <a:gd name="T72" fmla="*/ 2609 w 4079"/>
                  <a:gd name="T73" fmla="*/ 1450 h 5760"/>
                  <a:gd name="T74" fmla="*/ 1814 w 4079"/>
                  <a:gd name="T75" fmla="*/ 180 h 5760"/>
                  <a:gd name="T76" fmla="*/ 1238 w 4079"/>
                  <a:gd name="T77" fmla="*/ 648 h 5760"/>
                  <a:gd name="T78" fmla="*/ 1364 w 4079"/>
                  <a:gd name="T79" fmla="*/ 1302 h 5760"/>
                  <a:gd name="T80" fmla="*/ 2408 w 4079"/>
                  <a:gd name="T81" fmla="*/ 1215 h 5760"/>
                  <a:gd name="T82" fmla="*/ 2802 w 4079"/>
                  <a:gd name="T83" fmla="*/ 812 h 5760"/>
                  <a:gd name="T84" fmla="*/ 2334 w 4079"/>
                  <a:gd name="T85" fmla="*/ 234 h 5760"/>
                  <a:gd name="T86" fmla="*/ 2376 w 4079"/>
                  <a:gd name="T87" fmla="*/ 79 h 5760"/>
                  <a:gd name="T88" fmla="*/ 2937 w 4079"/>
                  <a:gd name="T89" fmla="*/ 695 h 5760"/>
                  <a:gd name="T90" fmla="*/ 2977 w 4079"/>
                  <a:gd name="T91" fmla="*/ 1485 h 5760"/>
                  <a:gd name="T92" fmla="*/ 3546 w 4079"/>
                  <a:gd name="T93" fmla="*/ 2351 h 5760"/>
                  <a:gd name="T94" fmla="*/ 3911 w 4079"/>
                  <a:gd name="T95" fmla="*/ 3124 h 5760"/>
                  <a:gd name="T96" fmla="*/ 4033 w 4079"/>
                  <a:gd name="T97" fmla="*/ 3713 h 5760"/>
                  <a:gd name="T98" fmla="*/ 3590 w 4079"/>
                  <a:gd name="T99" fmla="*/ 4215 h 5760"/>
                  <a:gd name="T100" fmla="*/ 3218 w 4079"/>
                  <a:gd name="T101" fmla="*/ 5221 h 5760"/>
                  <a:gd name="T102" fmla="*/ 2301 w 4079"/>
                  <a:gd name="T103" fmla="*/ 5739 h 5760"/>
                  <a:gd name="T104" fmla="*/ 1287 w 4079"/>
                  <a:gd name="T105" fmla="*/ 5587 h 5760"/>
                  <a:gd name="T106" fmla="*/ 571 w 4079"/>
                  <a:gd name="T107" fmla="*/ 4816 h 5760"/>
                  <a:gd name="T108" fmla="*/ 259 w 4079"/>
                  <a:gd name="T109" fmla="*/ 3946 h 5760"/>
                  <a:gd name="T110" fmla="*/ 5 w 4079"/>
                  <a:gd name="T111" fmla="*/ 3433 h 5760"/>
                  <a:gd name="T112" fmla="*/ 377 w 4079"/>
                  <a:gd name="T113" fmla="*/ 3009 h 5760"/>
                  <a:gd name="T114" fmla="*/ 690 w 4079"/>
                  <a:gd name="T115" fmla="*/ 1880 h 5760"/>
                  <a:gd name="T116" fmla="*/ 1008 w 4079"/>
                  <a:gd name="T117" fmla="*/ 1084 h 5760"/>
                  <a:gd name="T118" fmla="*/ 1292 w 4079"/>
                  <a:gd name="T119" fmla="*/ 29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79" h="5760">
                    <a:moveTo>
                      <a:pt x="1699" y="3430"/>
                    </a:moveTo>
                    <a:lnTo>
                      <a:pt x="1591" y="3453"/>
                    </a:lnTo>
                    <a:lnTo>
                      <a:pt x="1481" y="3466"/>
                    </a:lnTo>
                    <a:lnTo>
                      <a:pt x="1371" y="3470"/>
                    </a:lnTo>
                    <a:lnTo>
                      <a:pt x="1308" y="3468"/>
                    </a:lnTo>
                    <a:lnTo>
                      <a:pt x="1243" y="3465"/>
                    </a:lnTo>
                    <a:lnTo>
                      <a:pt x="1224" y="3508"/>
                    </a:lnTo>
                    <a:lnTo>
                      <a:pt x="1212" y="3554"/>
                    </a:lnTo>
                    <a:lnTo>
                      <a:pt x="1207" y="3603"/>
                    </a:lnTo>
                    <a:lnTo>
                      <a:pt x="1212" y="3651"/>
                    </a:lnTo>
                    <a:lnTo>
                      <a:pt x="1224" y="3699"/>
                    </a:lnTo>
                    <a:lnTo>
                      <a:pt x="1245" y="3741"/>
                    </a:lnTo>
                    <a:lnTo>
                      <a:pt x="1273" y="3781"/>
                    </a:lnTo>
                    <a:lnTo>
                      <a:pt x="1306" y="3814"/>
                    </a:lnTo>
                    <a:lnTo>
                      <a:pt x="1345" y="3840"/>
                    </a:lnTo>
                    <a:lnTo>
                      <a:pt x="1388" y="3861"/>
                    </a:lnTo>
                    <a:lnTo>
                      <a:pt x="1434" y="3875"/>
                    </a:lnTo>
                    <a:lnTo>
                      <a:pt x="1484" y="3878"/>
                    </a:lnTo>
                    <a:lnTo>
                      <a:pt x="1533" y="3875"/>
                    </a:lnTo>
                    <a:lnTo>
                      <a:pt x="1580" y="3861"/>
                    </a:lnTo>
                    <a:lnTo>
                      <a:pt x="1624" y="3840"/>
                    </a:lnTo>
                    <a:lnTo>
                      <a:pt x="1662" y="3814"/>
                    </a:lnTo>
                    <a:lnTo>
                      <a:pt x="1695" y="3781"/>
                    </a:lnTo>
                    <a:lnTo>
                      <a:pt x="1723" y="3741"/>
                    </a:lnTo>
                    <a:lnTo>
                      <a:pt x="1744" y="3699"/>
                    </a:lnTo>
                    <a:lnTo>
                      <a:pt x="1757" y="3651"/>
                    </a:lnTo>
                    <a:lnTo>
                      <a:pt x="1760" y="3603"/>
                    </a:lnTo>
                    <a:lnTo>
                      <a:pt x="1757" y="3555"/>
                    </a:lnTo>
                    <a:lnTo>
                      <a:pt x="1744" y="3510"/>
                    </a:lnTo>
                    <a:lnTo>
                      <a:pt x="1725" y="3468"/>
                    </a:lnTo>
                    <a:lnTo>
                      <a:pt x="1699" y="3430"/>
                    </a:lnTo>
                    <a:close/>
                    <a:moveTo>
                      <a:pt x="2577" y="3325"/>
                    </a:moveTo>
                    <a:lnTo>
                      <a:pt x="2528" y="3330"/>
                    </a:lnTo>
                    <a:lnTo>
                      <a:pt x="2481" y="3343"/>
                    </a:lnTo>
                    <a:lnTo>
                      <a:pt x="2437" y="3363"/>
                    </a:lnTo>
                    <a:lnTo>
                      <a:pt x="2399" y="3390"/>
                    </a:lnTo>
                    <a:lnTo>
                      <a:pt x="2366" y="3423"/>
                    </a:lnTo>
                    <a:lnTo>
                      <a:pt x="2338" y="3463"/>
                    </a:lnTo>
                    <a:lnTo>
                      <a:pt x="2319" y="3505"/>
                    </a:lnTo>
                    <a:lnTo>
                      <a:pt x="2305" y="3552"/>
                    </a:lnTo>
                    <a:lnTo>
                      <a:pt x="2301" y="3603"/>
                    </a:lnTo>
                    <a:lnTo>
                      <a:pt x="2305" y="3651"/>
                    </a:lnTo>
                    <a:lnTo>
                      <a:pt x="2319" y="3699"/>
                    </a:lnTo>
                    <a:lnTo>
                      <a:pt x="2338" y="3741"/>
                    </a:lnTo>
                    <a:lnTo>
                      <a:pt x="2366" y="3781"/>
                    </a:lnTo>
                    <a:lnTo>
                      <a:pt x="2399" y="3814"/>
                    </a:lnTo>
                    <a:lnTo>
                      <a:pt x="2437" y="3840"/>
                    </a:lnTo>
                    <a:lnTo>
                      <a:pt x="2481" y="3861"/>
                    </a:lnTo>
                    <a:lnTo>
                      <a:pt x="2528" y="3875"/>
                    </a:lnTo>
                    <a:lnTo>
                      <a:pt x="2577" y="3878"/>
                    </a:lnTo>
                    <a:lnTo>
                      <a:pt x="2628" y="3875"/>
                    </a:lnTo>
                    <a:lnTo>
                      <a:pt x="2675" y="3861"/>
                    </a:lnTo>
                    <a:lnTo>
                      <a:pt x="2717" y="3840"/>
                    </a:lnTo>
                    <a:lnTo>
                      <a:pt x="2755" y="3814"/>
                    </a:lnTo>
                    <a:lnTo>
                      <a:pt x="2788" y="3781"/>
                    </a:lnTo>
                    <a:lnTo>
                      <a:pt x="2816" y="3741"/>
                    </a:lnTo>
                    <a:lnTo>
                      <a:pt x="2837" y="3699"/>
                    </a:lnTo>
                    <a:lnTo>
                      <a:pt x="2849" y="3651"/>
                    </a:lnTo>
                    <a:lnTo>
                      <a:pt x="2855" y="3603"/>
                    </a:lnTo>
                    <a:lnTo>
                      <a:pt x="2849" y="3552"/>
                    </a:lnTo>
                    <a:lnTo>
                      <a:pt x="2837" y="3505"/>
                    </a:lnTo>
                    <a:lnTo>
                      <a:pt x="2816" y="3463"/>
                    </a:lnTo>
                    <a:lnTo>
                      <a:pt x="2788" y="3423"/>
                    </a:lnTo>
                    <a:lnTo>
                      <a:pt x="2755" y="3390"/>
                    </a:lnTo>
                    <a:lnTo>
                      <a:pt x="2717" y="3363"/>
                    </a:lnTo>
                    <a:lnTo>
                      <a:pt x="2675" y="3343"/>
                    </a:lnTo>
                    <a:lnTo>
                      <a:pt x="2628" y="3330"/>
                    </a:lnTo>
                    <a:lnTo>
                      <a:pt x="2577" y="3325"/>
                    </a:lnTo>
                    <a:close/>
                    <a:moveTo>
                      <a:pt x="444" y="3158"/>
                    </a:moveTo>
                    <a:lnTo>
                      <a:pt x="391" y="3173"/>
                    </a:lnTo>
                    <a:lnTo>
                      <a:pt x="342" y="3194"/>
                    </a:lnTo>
                    <a:lnTo>
                      <a:pt x="299" y="3224"/>
                    </a:lnTo>
                    <a:lnTo>
                      <a:pt x="259" y="3259"/>
                    </a:lnTo>
                    <a:lnTo>
                      <a:pt x="225" y="3299"/>
                    </a:lnTo>
                    <a:lnTo>
                      <a:pt x="199" y="3344"/>
                    </a:lnTo>
                    <a:lnTo>
                      <a:pt x="178" y="3395"/>
                    </a:lnTo>
                    <a:lnTo>
                      <a:pt x="166" y="3447"/>
                    </a:lnTo>
                    <a:lnTo>
                      <a:pt x="161" y="3503"/>
                    </a:lnTo>
                    <a:lnTo>
                      <a:pt x="166" y="3559"/>
                    </a:lnTo>
                    <a:lnTo>
                      <a:pt x="178" y="3611"/>
                    </a:lnTo>
                    <a:lnTo>
                      <a:pt x="199" y="3662"/>
                    </a:lnTo>
                    <a:lnTo>
                      <a:pt x="227" y="3707"/>
                    </a:lnTo>
                    <a:lnTo>
                      <a:pt x="262" y="3749"/>
                    </a:lnTo>
                    <a:lnTo>
                      <a:pt x="302" y="3784"/>
                    </a:lnTo>
                    <a:lnTo>
                      <a:pt x="348" y="3812"/>
                    </a:lnTo>
                    <a:lnTo>
                      <a:pt x="397" y="3835"/>
                    </a:lnTo>
                    <a:lnTo>
                      <a:pt x="451" y="3849"/>
                    </a:lnTo>
                    <a:lnTo>
                      <a:pt x="451" y="3234"/>
                    </a:lnTo>
                    <a:lnTo>
                      <a:pt x="451" y="3231"/>
                    </a:lnTo>
                    <a:lnTo>
                      <a:pt x="452" y="3226"/>
                    </a:lnTo>
                    <a:lnTo>
                      <a:pt x="445" y="3210"/>
                    </a:lnTo>
                    <a:lnTo>
                      <a:pt x="444" y="3192"/>
                    </a:lnTo>
                    <a:lnTo>
                      <a:pt x="444" y="3158"/>
                    </a:lnTo>
                    <a:close/>
                    <a:moveTo>
                      <a:pt x="3590" y="3152"/>
                    </a:moveTo>
                    <a:lnTo>
                      <a:pt x="3590" y="3852"/>
                    </a:lnTo>
                    <a:lnTo>
                      <a:pt x="3649" y="3843"/>
                    </a:lnTo>
                    <a:lnTo>
                      <a:pt x="3705" y="3824"/>
                    </a:lnTo>
                    <a:lnTo>
                      <a:pt x="3756" y="3798"/>
                    </a:lnTo>
                    <a:lnTo>
                      <a:pt x="3803" y="3763"/>
                    </a:lnTo>
                    <a:lnTo>
                      <a:pt x="3841" y="3721"/>
                    </a:lnTo>
                    <a:lnTo>
                      <a:pt x="3874" y="3674"/>
                    </a:lnTo>
                    <a:lnTo>
                      <a:pt x="3899" y="3620"/>
                    </a:lnTo>
                    <a:lnTo>
                      <a:pt x="3913" y="3562"/>
                    </a:lnTo>
                    <a:lnTo>
                      <a:pt x="3918" y="3503"/>
                    </a:lnTo>
                    <a:lnTo>
                      <a:pt x="3913" y="3442"/>
                    </a:lnTo>
                    <a:lnTo>
                      <a:pt x="3899" y="3384"/>
                    </a:lnTo>
                    <a:lnTo>
                      <a:pt x="3874" y="3332"/>
                    </a:lnTo>
                    <a:lnTo>
                      <a:pt x="3841" y="3283"/>
                    </a:lnTo>
                    <a:lnTo>
                      <a:pt x="3803" y="3241"/>
                    </a:lnTo>
                    <a:lnTo>
                      <a:pt x="3756" y="3208"/>
                    </a:lnTo>
                    <a:lnTo>
                      <a:pt x="3705" y="3180"/>
                    </a:lnTo>
                    <a:lnTo>
                      <a:pt x="3649" y="3161"/>
                    </a:lnTo>
                    <a:lnTo>
                      <a:pt x="3590" y="3152"/>
                    </a:lnTo>
                    <a:close/>
                    <a:moveTo>
                      <a:pt x="2610" y="2290"/>
                    </a:moveTo>
                    <a:lnTo>
                      <a:pt x="2598" y="2341"/>
                    </a:lnTo>
                    <a:lnTo>
                      <a:pt x="2584" y="2398"/>
                    </a:lnTo>
                    <a:lnTo>
                      <a:pt x="2565" y="2461"/>
                    </a:lnTo>
                    <a:lnTo>
                      <a:pt x="2544" y="2526"/>
                    </a:lnTo>
                    <a:lnTo>
                      <a:pt x="2518" y="2595"/>
                    </a:lnTo>
                    <a:lnTo>
                      <a:pt x="2488" y="2669"/>
                    </a:lnTo>
                    <a:lnTo>
                      <a:pt x="2453" y="2742"/>
                    </a:lnTo>
                    <a:lnTo>
                      <a:pt x="2415" y="2817"/>
                    </a:lnTo>
                    <a:lnTo>
                      <a:pt x="2371" y="2892"/>
                    </a:lnTo>
                    <a:lnTo>
                      <a:pt x="2320" y="2966"/>
                    </a:lnTo>
                    <a:lnTo>
                      <a:pt x="2265" y="3039"/>
                    </a:lnTo>
                    <a:lnTo>
                      <a:pt x="2203" y="3110"/>
                    </a:lnTo>
                    <a:lnTo>
                      <a:pt x="2135" y="3178"/>
                    </a:lnTo>
                    <a:lnTo>
                      <a:pt x="2060" y="3243"/>
                    </a:lnTo>
                    <a:lnTo>
                      <a:pt x="1980" y="3302"/>
                    </a:lnTo>
                    <a:lnTo>
                      <a:pt x="1919" y="3341"/>
                    </a:lnTo>
                    <a:lnTo>
                      <a:pt x="1856" y="3372"/>
                    </a:lnTo>
                    <a:lnTo>
                      <a:pt x="1881" y="3419"/>
                    </a:lnTo>
                    <a:lnTo>
                      <a:pt x="1901" y="3470"/>
                    </a:lnTo>
                    <a:lnTo>
                      <a:pt x="1914" y="3522"/>
                    </a:lnTo>
                    <a:lnTo>
                      <a:pt x="2148" y="3522"/>
                    </a:lnTo>
                    <a:lnTo>
                      <a:pt x="2163" y="3463"/>
                    </a:lnTo>
                    <a:lnTo>
                      <a:pt x="2186" y="3407"/>
                    </a:lnTo>
                    <a:lnTo>
                      <a:pt x="2217" y="3355"/>
                    </a:lnTo>
                    <a:lnTo>
                      <a:pt x="2254" y="3308"/>
                    </a:lnTo>
                    <a:lnTo>
                      <a:pt x="2296" y="3267"/>
                    </a:lnTo>
                    <a:lnTo>
                      <a:pt x="2345" y="3233"/>
                    </a:lnTo>
                    <a:lnTo>
                      <a:pt x="2397" y="3203"/>
                    </a:lnTo>
                    <a:lnTo>
                      <a:pt x="2455" y="3182"/>
                    </a:lnTo>
                    <a:lnTo>
                      <a:pt x="2514" y="3170"/>
                    </a:lnTo>
                    <a:lnTo>
                      <a:pt x="2577" y="3165"/>
                    </a:lnTo>
                    <a:lnTo>
                      <a:pt x="2642" y="3170"/>
                    </a:lnTo>
                    <a:lnTo>
                      <a:pt x="2705" y="3184"/>
                    </a:lnTo>
                    <a:lnTo>
                      <a:pt x="2762" y="3205"/>
                    </a:lnTo>
                    <a:lnTo>
                      <a:pt x="2816" y="3234"/>
                    </a:lnTo>
                    <a:lnTo>
                      <a:pt x="2863" y="3273"/>
                    </a:lnTo>
                    <a:lnTo>
                      <a:pt x="2907" y="3315"/>
                    </a:lnTo>
                    <a:lnTo>
                      <a:pt x="2944" y="3363"/>
                    </a:lnTo>
                    <a:lnTo>
                      <a:pt x="2973" y="3418"/>
                    </a:lnTo>
                    <a:lnTo>
                      <a:pt x="2996" y="3475"/>
                    </a:lnTo>
                    <a:lnTo>
                      <a:pt x="3010" y="3538"/>
                    </a:lnTo>
                    <a:lnTo>
                      <a:pt x="3015" y="3603"/>
                    </a:lnTo>
                    <a:lnTo>
                      <a:pt x="3010" y="3667"/>
                    </a:lnTo>
                    <a:lnTo>
                      <a:pt x="2996" y="3728"/>
                    </a:lnTo>
                    <a:lnTo>
                      <a:pt x="2973" y="3786"/>
                    </a:lnTo>
                    <a:lnTo>
                      <a:pt x="2944" y="3840"/>
                    </a:lnTo>
                    <a:lnTo>
                      <a:pt x="2907" y="3889"/>
                    </a:lnTo>
                    <a:lnTo>
                      <a:pt x="2863" y="3933"/>
                    </a:lnTo>
                    <a:lnTo>
                      <a:pt x="2816" y="3969"/>
                    </a:lnTo>
                    <a:lnTo>
                      <a:pt x="2762" y="3999"/>
                    </a:lnTo>
                    <a:lnTo>
                      <a:pt x="2705" y="4020"/>
                    </a:lnTo>
                    <a:lnTo>
                      <a:pt x="2642" y="4034"/>
                    </a:lnTo>
                    <a:lnTo>
                      <a:pt x="2577" y="4039"/>
                    </a:lnTo>
                    <a:lnTo>
                      <a:pt x="2514" y="4034"/>
                    </a:lnTo>
                    <a:lnTo>
                      <a:pt x="2455" y="4022"/>
                    </a:lnTo>
                    <a:lnTo>
                      <a:pt x="2397" y="4001"/>
                    </a:lnTo>
                    <a:lnTo>
                      <a:pt x="2345" y="3971"/>
                    </a:lnTo>
                    <a:lnTo>
                      <a:pt x="2296" y="3936"/>
                    </a:lnTo>
                    <a:lnTo>
                      <a:pt x="2254" y="3896"/>
                    </a:lnTo>
                    <a:lnTo>
                      <a:pt x="2217" y="3849"/>
                    </a:lnTo>
                    <a:lnTo>
                      <a:pt x="2186" y="3796"/>
                    </a:lnTo>
                    <a:lnTo>
                      <a:pt x="2163" y="3741"/>
                    </a:lnTo>
                    <a:lnTo>
                      <a:pt x="2148" y="3683"/>
                    </a:lnTo>
                    <a:lnTo>
                      <a:pt x="1914" y="3683"/>
                    </a:lnTo>
                    <a:lnTo>
                      <a:pt x="1898" y="3741"/>
                    </a:lnTo>
                    <a:lnTo>
                      <a:pt x="1875" y="3796"/>
                    </a:lnTo>
                    <a:lnTo>
                      <a:pt x="1844" y="3849"/>
                    </a:lnTo>
                    <a:lnTo>
                      <a:pt x="1807" y="3896"/>
                    </a:lnTo>
                    <a:lnTo>
                      <a:pt x="1765" y="3936"/>
                    </a:lnTo>
                    <a:lnTo>
                      <a:pt x="1716" y="3971"/>
                    </a:lnTo>
                    <a:lnTo>
                      <a:pt x="1664" y="4001"/>
                    </a:lnTo>
                    <a:lnTo>
                      <a:pt x="1606" y="4022"/>
                    </a:lnTo>
                    <a:lnTo>
                      <a:pt x="1547" y="4034"/>
                    </a:lnTo>
                    <a:lnTo>
                      <a:pt x="1484" y="4039"/>
                    </a:lnTo>
                    <a:lnTo>
                      <a:pt x="1420" y="4034"/>
                    </a:lnTo>
                    <a:lnTo>
                      <a:pt x="1359" y="4020"/>
                    </a:lnTo>
                    <a:lnTo>
                      <a:pt x="1299" y="3999"/>
                    </a:lnTo>
                    <a:lnTo>
                      <a:pt x="1247" y="3969"/>
                    </a:lnTo>
                    <a:lnTo>
                      <a:pt x="1198" y="3933"/>
                    </a:lnTo>
                    <a:lnTo>
                      <a:pt x="1154" y="3889"/>
                    </a:lnTo>
                    <a:lnTo>
                      <a:pt x="1118" y="3840"/>
                    </a:lnTo>
                    <a:lnTo>
                      <a:pt x="1088" y="3786"/>
                    </a:lnTo>
                    <a:lnTo>
                      <a:pt x="1065" y="3728"/>
                    </a:lnTo>
                    <a:lnTo>
                      <a:pt x="1051" y="3667"/>
                    </a:lnTo>
                    <a:lnTo>
                      <a:pt x="1046" y="3603"/>
                    </a:lnTo>
                    <a:lnTo>
                      <a:pt x="1049" y="3549"/>
                    </a:lnTo>
                    <a:lnTo>
                      <a:pt x="1060" y="3496"/>
                    </a:lnTo>
                    <a:lnTo>
                      <a:pt x="1077" y="3444"/>
                    </a:lnTo>
                    <a:lnTo>
                      <a:pt x="983" y="3426"/>
                    </a:lnTo>
                    <a:lnTo>
                      <a:pt x="894" y="3405"/>
                    </a:lnTo>
                    <a:lnTo>
                      <a:pt x="812" y="3383"/>
                    </a:lnTo>
                    <a:lnTo>
                      <a:pt x="737" y="3360"/>
                    </a:lnTo>
                    <a:lnTo>
                      <a:pt x="669" y="3337"/>
                    </a:lnTo>
                    <a:lnTo>
                      <a:pt x="611" y="3315"/>
                    </a:lnTo>
                    <a:lnTo>
                      <a:pt x="611" y="4214"/>
                    </a:lnTo>
                    <a:lnTo>
                      <a:pt x="617" y="4334"/>
                    </a:lnTo>
                    <a:lnTo>
                      <a:pt x="630" y="4451"/>
                    </a:lnTo>
                    <a:lnTo>
                      <a:pt x="655" y="4564"/>
                    </a:lnTo>
                    <a:lnTo>
                      <a:pt x="688" y="4673"/>
                    </a:lnTo>
                    <a:lnTo>
                      <a:pt x="732" y="4779"/>
                    </a:lnTo>
                    <a:lnTo>
                      <a:pt x="781" y="4880"/>
                    </a:lnTo>
                    <a:lnTo>
                      <a:pt x="840" y="4976"/>
                    </a:lnTo>
                    <a:lnTo>
                      <a:pt x="905" y="5067"/>
                    </a:lnTo>
                    <a:lnTo>
                      <a:pt x="978" y="5153"/>
                    </a:lnTo>
                    <a:lnTo>
                      <a:pt x="1056" y="5233"/>
                    </a:lnTo>
                    <a:lnTo>
                      <a:pt x="1142" y="5304"/>
                    </a:lnTo>
                    <a:lnTo>
                      <a:pt x="1235" y="5371"/>
                    </a:lnTo>
                    <a:lnTo>
                      <a:pt x="1331" y="5428"/>
                    </a:lnTo>
                    <a:lnTo>
                      <a:pt x="1432" y="5479"/>
                    </a:lnTo>
                    <a:lnTo>
                      <a:pt x="1537" y="5521"/>
                    </a:lnTo>
                    <a:lnTo>
                      <a:pt x="1647" y="5556"/>
                    </a:lnTo>
                    <a:lnTo>
                      <a:pt x="1760" y="5580"/>
                    </a:lnTo>
                    <a:lnTo>
                      <a:pt x="1877" y="5594"/>
                    </a:lnTo>
                    <a:lnTo>
                      <a:pt x="1996" y="5599"/>
                    </a:lnTo>
                    <a:lnTo>
                      <a:pt x="2052" y="5599"/>
                    </a:lnTo>
                    <a:lnTo>
                      <a:pt x="2170" y="5594"/>
                    </a:lnTo>
                    <a:lnTo>
                      <a:pt x="2286" y="5580"/>
                    </a:lnTo>
                    <a:lnTo>
                      <a:pt x="2399" y="5556"/>
                    </a:lnTo>
                    <a:lnTo>
                      <a:pt x="2507" y="5521"/>
                    </a:lnTo>
                    <a:lnTo>
                      <a:pt x="2612" y="5479"/>
                    </a:lnTo>
                    <a:lnTo>
                      <a:pt x="2713" y="5428"/>
                    </a:lnTo>
                    <a:lnTo>
                      <a:pt x="2809" y="5371"/>
                    </a:lnTo>
                    <a:lnTo>
                      <a:pt x="2900" y="5304"/>
                    </a:lnTo>
                    <a:lnTo>
                      <a:pt x="2984" y="5233"/>
                    </a:lnTo>
                    <a:lnTo>
                      <a:pt x="3062" y="5154"/>
                    </a:lnTo>
                    <a:lnTo>
                      <a:pt x="3136" y="5069"/>
                    </a:lnTo>
                    <a:lnTo>
                      <a:pt x="3200" y="4978"/>
                    </a:lnTo>
                    <a:lnTo>
                      <a:pt x="3258" y="4880"/>
                    </a:lnTo>
                    <a:lnTo>
                      <a:pt x="3309" y="4779"/>
                    </a:lnTo>
                    <a:lnTo>
                      <a:pt x="3350" y="4674"/>
                    </a:lnTo>
                    <a:lnTo>
                      <a:pt x="3384" y="4564"/>
                    </a:lnTo>
                    <a:lnTo>
                      <a:pt x="3408" y="4451"/>
                    </a:lnTo>
                    <a:lnTo>
                      <a:pt x="3424" y="4336"/>
                    </a:lnTo>
                    <a:lnTo>
                      <a:pt x="3429" y="4215"/>
                    </a:lnTo>
                    <a:lnTo>
                      <a:pt x="3429" y="2986"/>
                    </a:lnTo>
                    <a:lnTo>
                      <a:pt x="2610" y="2290"/>
                    </a:lnTo>
                    <a:close/>
                    <a:moveTo>
                      <a:pt x="1987" y="1330"/>
                    </a:moveTo>
                    <a:lnTo>
                      <a:pt x="1868" y="1335"/>
                    </a:lnTo>
                    <a:lnTo>
                      <a:pt x="1751" y="1351"/>
                    </a:lnTo>
                    <a:lnTo>
                      <a:pt x="1640" y="1375"/>
                    </a:lnTo>
                    <a:lnTo>
                      <a:pt x="1530" y="1409"/>
                    </a:lnTo>
                    <a:lnTo>
                      <a:pt x="1423" y="1450"/>
                    </a:lnTo>
                    <a:lnTo>
                      <a:pt x="1322" y="1501"/>
                    </a:lnTo>
                    <a:lnTo>
                      <a:pt x="1226" y="1559"/>
                    </a:lnTo>
                    <a:lnTo>
                      <a:pt x="1135" y="1625"/>
                    </a:lnTo>
                    <a:lnTo>
                      <a:pt x="1049" y="1698"/>
                    </a:lnTo>
                    <a:lnTo>
                      <a:pt x="971" y="1777"/>
                    </a:lnTo>
                    <a:lnTo>
                      <a:pt x="898" y="1862"/>
                    </a:lnTo>
                    <a:lnTo>
                      <a:pt x="833" y="1953"/>
                    </a:lnTo>
                    <a:lnTo>
                      <a:pt x="774" y="2049"/>
                    </a:lnTo>
                    <a:lnTo>
                      <a:pt x="725" y="2150"/>
                    </a:lnTo>
                    <a:lnTo>
                      <a:pt x="681" y="2255"/>
                    </a:lnTo>
                    <a:lnTo>
                      <a:pt x="648" y="2365"/>
                    </a:lnTo>
                    <a:lnTo>
                      <a:pt x="624" y="2479"/>
                    </a:lnTo>
                    <a:lnTo>
                      <a:pt x="610" y="2595"/>
                    </a:lnTo>
                    <a:lnTo>
                      <a:pt x="604" y="2714"/>
                    </a:lnTo>
                    <a:lnTo>
                      <a:pt x="604" y="3138"/>
                    </a:lnTo>
                    <a:lnTo>
                      <a:pt x="636" y="3152"/>
                    </a:lnTo>
                    <a:lnTo>
                      <a:pt x="676" y="3168"/>
                    </a:lnTo>
                    <a:lnTo>
                      <a:pt x="723" y="3185"/>
                    </a:lnTo>
                    <a:lnTo>
                      <a:pt x="775" y="3203"/>
                    </a:lnTo>
                    <a:lnTo>
                      <a:pt x="835" y="3222"/>
                    </a:lnTo>
                    <a:lnTo>
                      <a:pt x="899" y="3240"/>
                    </a:lnTo>
                    <a:lnTo>
                      <a:pt x="966" y="3257"/>
                    </a:lnTo>
                    <a:lnTo>
                      <a:pt x="1039" y="3273"/>
                    </a:lnTo>
                    <a:lnTo>
                      <a:pt x="1112" y="3287"/>
                    </a:lnTo>
                    <a:lnTo>
                      <a:pt x="1191" y="3297"/>
                    </a:lnTo>
                    <a:lnTo>
                      <a:pt x="1269" y="3306"/>
                    </a:lnTo>
                    <a:lnTo>
                      <a:pt x="1350" y="3309"/>
                    </a:lnTo>
                    <a:lnTo>
                      <a:pt x="1430" y="3308"/>
                    </a:lnTo>
                    <a:lnTo>
                      <a:pt x="1510" y="3302"/>
                    </a:lnTo>
                    <a:lnTo>
                      <a:pt x="1591" y="3290"/>
                    </a:lnTo>
                    <a:lnTo>
                      <a:pt x="1669" y="3271"/>
                    </a:lnTo>
                    <a:lnTo>
                      <a:pt x="1746" y="3245"/>
                    </a:lnTo>
                    <a:lnTo>
                      <a:pt x="1819" y="3212"/>
                    </a:lnTo>
                    <a:lnTo>
                      <a:pt x="1889" y="3170"/>
                    </a:lnTo>
                    <a:lnTo>
                      <a:pt x="1966" y="3114"/>
                    </a:lnTo>
                    <a:lnTo>
                      <a:pt x="2036" y="3051"/>
                    </a:lnTo>
                    <a:lnTo>
                      <a:pt x="2099" y="2985"/>
                    </a:lnTo>
                    <a:lnTo>
                      <a:pt x="2156" y="2917"/>
                    </a:lnTo>
                    <a:lnTo>
                      <a:pt x="2207" y="2845"/>
                    </a:lnTo>
                    <a:lnTo>
                      <a:pt x="2252" y="2774"/>
                    </a:lnTo>
                    <a:lnTo>
                      <a:pt x="2293" y="2700"/>
                    </a:lnTo>
                    <a:lnTo>
                      <a:pt x="2329" y="2629"/>
                    </a:lnTo>
                    <a:lnTo>
                      <a:pt x="2359" y="2559"/>
                    </a:lnTo>
                    <a:lnTo>
                      <a:pt x="2385" y="2489"/>
                    </a:lnTo>
                    <a:lnTo>
                      <a:pt x="2408" y="2424"/>
                    </a:lnTo>
                    <a:lnTo>
                      <a:pt x="2425" y="2363"/>
                    </a:lnTo>
                    <a:lnTo>
                      <a:pt x="2441" y="2307"/>
                    </a:lnTo>
                    <a:lnTo>
                      <a:pt x="2453" y="2259"/>
                    </a:lnTo>
                    <a:lnTo>
                      <a:pt x="2462" y="2215"/>
                    </a:lnTo>
                    <a:lnTo>
                      <a:pt x="2467" y="2180"/>
                    </a:lnTo>
                    <a:lnTo>
                      <a:pt x="2472" y="2152"/>
                    </a:lnTo>
                    <a:lnTo>
                      <a:pt x="2474" y="2136"/>
                    </a:lnTo>
                    <a:lnTo>
                      <a:pt x="2476" y="2129"/>
                    </a:lnTo>
                    <a:lnTo>
                      <a:pt x="2481" y="2109"/>
                    </a:lnTo>
                    <a:lnTo>
                      <a:pt x="2492" y="2089"/>
                    </a:lnTo>
                    <a:lnTo>
                      <a:pt x="2506" y="2074"/>
                    </a:lnTo>
                    <a:lnTo>
                      <a:pt x="2525" y="2063"/>
                    </a:lnTo>
                    <a:lnTo>
                      <a:pt x="2546" y="2058"/>
                    </a:lnTo>
                    <a:lnTo>
                      <a:pt x="2568" y="2058"/>
                    </a:lnTo>
                    <a:lnTo>
                      <a:pt x="2589" y="2065"/>
                    </a:lnTo>
                    <a:lnTo>
                      <a:pt x="2607" y="2077"/>
                    </a:lnTo>
                    <a:lnTo>
                      <a:pt x="3429" y="2777"/>
                    </a:lnTo>
                    <a:lnTo>
                      <a:pt x="3429" y="2716"/>
                    </a:lnTo>
                    <a:lnTo>
                      <a:pt x="3424" y="2597"/>
                    </a:lnTo>
                    <a:lnTo>
                      <a:pt x="3408" y="2480"/>
                    </a:lnTo>
                    <a:lnTo>
                      <a:pt x="3384" y="2367"/>
                    </a:lnTo>
                    <a:lnTo>
                      <a:pt x="3350" y="2257"/>
                    </a:lnTo>
                    <a:lnTo>
                      <a:pt x="3309" y="2150"/>
                    </a:lnTo>
                    <a:lnTo>
                      <a:pt x="3258" y="2049"/>
                    </a:lnTo>
                    <a:lnTo>
                      <a:pt x="3199" y="1953"/>
                    </a:lnTo>
                    <a:lnTo>
                      <a:pt x="3134" y="1862"/>
                    </a:lnTo>
                    <a:lnTo>
                      <a:pt x="3061" y="1777"/>
                    </a:lnTo>
                    <a:lnTo>
                      <a:pt x="2982" y="1698"/>
                    </a:lnTo>
                    <a:lnTo>
                      <a:pt x="2897" y="1625"/>
                    </a:lnTo>
                    <a:lnTo>
                      <a:pt x="2806" y="1560"/>
                    </a:lnTo>
                    <a:lnTo>
                      <a:pt x="2710" y="1501"/>
                    </a:lnTo>
                    <a:lnTo>
                      <a:pt x="2609" y="1450"/>
                    </a:lnTo>
                    <a:lnTo>
                      <a:pt x="2502" y="1409"/>
                    </a:lnTo>
                    <a:lnTo>
                      <a:pt x="2392" y="1375"/>
                    </a:lnTo>
                    <a:lnTo>
                      <a:pt x="2279" y="1351"/>
                    </a:lnTo>
                    <a:lnTo>
                      <a:pt x="2162" y="1335"/>
                    </a:lnTo>
                    <a:lnTo>
                      <a:pt x="2043" y="1330"/>
                    </a:lnTo>
                    <a:lnTo>
                      <a:pt x="1987" y="1330"/>
                    </a:lnTo>
                    <a:close/>
                    <a:moveTo>
                      <a:pt x="1992" y="161"/>
                    </a:moveTo>
                    <a:lnTo>
                      <a:pt x="1901" y="166"/>
                    </a:lnTo>
                    <a:lnTo>
                      <a:pt x="1814" y="180"/>
                    </a:lnTo>
                    <a:lnTo>
                      <a:pt x="1730" y="202"/>
                    </a:lnTo>
                    <a:lnTo>
                      <a:pt x="1650" y="234"/>
                    </a:lnTo>
                    <a:lnTo>
                      <a:pt x="1575" y="274"/>
                    </a:lnTo>
                    <a:lnTo>
                      <a:pt x="1503" y="321"/>
                    </a:lnTo>
                    <a:lnTo>
                      <a:pt x="1437" y="374"/>
                    </a:lnTo>
                    <a:lnTo>
                      <a:pt x="1378" y="435"/>
                    </a:lnTo>
                    <a:lnTo>
                      <a:pt x="1324" y="499"/>
                    </a:lnTo>
                    <a:lnTo>
                      <a:pt x="1276" y="571"/>
                    </a:lnTo>
                    <a:lnTo>
                      <a:pt x="1238" y="648"/>
                    </a:lnTo>
                    <a:lnTo>
                      <a:pt x="1207" y="728"/>
                    </a:lnTo>
                    <a:lnTo>
                      <a:pt x="1182" y="812"/>
                    </a:lnTo>
                    <a:lnTo>
                      <a:pt x="1168" y="899"/>
                    </a:lnTo>
                    <a:lnTo>
                      <a:pt x="1163" y="990"/>
                    </a:lnTo>
                    <a:lnTo>
                      <a:pt x="1170" y="1084"/>
                    </a:lnTo>
                    <a:lnTo>
                      <a:pt x="1186" y="1178"/>
                    </a:lnTo>
                    <a:lnTo>
                      <a:pt x="1214" y="1269"/>
                    </a:lnTo>
                    <a:lnTo>
                      <a:pt x="1252" y="1356"/>
                    </a:lnTo>
                    <a:lnTo>
                      <a:pt x="1364" y="1302"/>
                    </a:lnTo>
                    <a:lnTo>
                      <a:pt x="1481" y="1255"/>
                    </a:lnTo>
                    <a:lnTo>
                      <a:pt x="1601" y="1218"/>
                    </a:lnTo>
                    <a:lnTo>
                      <a:pt x="1727" y="1192"/>
                    </a:lnTo>
                    <a:lnTo>
                      <a:pt x="1856" y="1176"/>
                    </a:lnTo>
                    <a:lnTo>
                      <a:pt x="1987" y="1169"/>
                    </a:lnTo>
                    <a:lnTo>
                      <a:pt x="2043" y="1169"/>
                    </a:lnTo>
                    <a:lnTo>
                      <a:pt x="2167" y="1175"/>
                    </a:lnTo>
                    <a:lnTo>
                      <a:pt x="2289" y="1190"/>
                    </a:lnTo>
                    <a:lnTo>
                      <a:pt x="2408" y="1215"/>
                    </a:lnTo>
                    <a:lnTo>
                      <a:pt x="2523" y="1248"/>
                    </a:lnTo>
                    <a:lnTo>
                      <a:pt x="2635" y="1290"/>
                    </a:lnTo>
                    <a:lnTo>
                      <a:pt x="2741" y="1339"/>
                    </a:lnTo>
                    <a:lnTo>
                      <a:pt x="2776" y="1255"/>
                    </a:lnTo>
                    <a:lnTo>
                      <a:pt x="2801" y="1168"/>
                    </a:lnTo>
                    <a:lnTo>
                      <a:pt x="2816" y="1079"/>
                    </a:lnTo>
                    <a:lnTo>
                      <a:pt x="2820" y="990"/>
                    </a:lnTo>
                    <a:lnTo>
                      <a:pt x="2816" y="899"/>
                    </a:lnTo>
                    <a:lnTo>
                      <a:pt x="2802" y="812"/>
                    </a:lnTo>
                    <a:lnTo>
                      <a:pt x="2778" y="728"/>
                    </a:lnTo>
                    <a:lnTo>
                      <a:pt x="2746" y="648"/>
                    </a:lnTo>
                    <a:lnTo>
                      <a:pt x="2708" y="571"/>
                    </a:lnTo>
                    <a:lnTo>
                      <a:pt x="2661" y="499"/>
                    </a:lnTo>
                    <a:lnTo>
                      <a:pt x="2607" y="435"/>
                    </a:lnTo>
                    <a:lnTo>
                      <a:pt x="2547" y="374"/>
                    </a:lnTo>
                    <a:lnTo>
                      <a:pt x="2481" y="321"/>
                    </a:lnTo>
                    <a:lnTo>
                      <a:pt x="2409" y="274"/>
                    </a:lnTo>
                    <a:lnTo>
                      <a:pt x="2334" y="234"/>
                    </a:lnTo>
                    <a:lnTo>
                      <a:pt x="2254" y="202"/>
                    </a:lnTo>
                    <a:lnTo>
                      <a:pt x="2170" y="180"/>
                    </a:lnTo>
                    <a:lnTo>
                      <a:pt x="2083" y="166"/>
                    </a:lnTo>
                    <a:lnTo>
                      <a:pt x="1992" y="161"/>
                    </a:lnTo>
                    <a:close/>
                    <a:moveTo>
                      <a:pt x="1992" y="0"/>
                    </a:moveTo>
                    <a:lnTo>
                      <a:pt x="2094" y="5"/>
                    </a:lnTo>
                    <a:lnTo>
                      <a:pt x="2191" y="21"/>
                    </a:lnTo>
                    <a:lnTo>
                      <a:pt x="2286" y="45"/>
                    </a:lnTo>
                    <a:lnTo>
                      <a:pt x="2376" y="79"/>
                    </a:lnTo>
                    <a:lnTo>
                      <a:pt x="2464" y="119"/>
                    </a:lnTo>
                    <a:lnTo>
                      <a:pt x="2544" y="169"/>
                    </a:lnTo>
                    <a:lnTo>
                      <a:pt x="2621" y="227"/>
                    </a:lnTo>
                    <a:lnTo>
                      <a:pt x="2691" y="290"/>
                    </a:lnTo>
                    <a:lnTo>
                      <a:pt x="2755" y="360"/>
                    </a:lnTo>
                    <a:lnTo>
                      <a:pt x="2813" y="436"/>
                    </a:lnTo>
                    <a:lnTo>
                      <a:pt x="2862" y="518"/>
                    </a:lnTo>
                    <a:lnTo>
                      <a:pt x="2904" y="604"/>
                    </a:lnTo>
                    <a:lnTo>
                      <a:pt x="2937" y="695"/>
                    </a:lnTo>
                    <a:lnTo>
                      <a:pt x="2961" y="789"/>
                    </a:lnTo>
                    <a:lnTo>
                      <a:pt x="2975" y="888"/>
                    </a:lnTo>
                    <a:lnTo>
                      <a:pt x="2980" y="990"/>
                    </a:lnTo>
                    <a:lnTo>
                      <a:pt x="2977" y="1079"/>
                    </a:lnTo>
                    <a:lnTo>
                      <a:pt x="2965" y="1166"/>
                    </a:lnTo>
                    <a:lnTo>
                      <a:pt x="2944" y="1253"/>
                    </a:lnTo>
                    <a:lnTo>
                      <a:pt x="2916" y="1337"/>
                    </a:lnTo>
                    <a:lnTo>
                      <a:pt x="2881" y="1419"/>
                    </a:lnTo>
                    <a:lnTo>
                      <a:pt x="2977" y="1485"/>
                    </a:lnTo>
                    <a:lnTo>
                      <a:pt x="3066" y="1560"/>
                    </a:lnTo>
                    <a:lnTo>
                      <a:pt x="3151" y="1641"/>
                    </a:lnTo>
                    <a:lnTo>
                      <a:pt x="3228" y="1726"/>
                    </a:lnTo>
                    <a:lnTo>
                      <a:pt x="3300" y="1819"/>
                    </a:lnTo>
                    <a:lnTo>
                      <a:pt x="3364" y="1917"/>
                    </a:lnTo>
                    <a:lnTo>
                      <a:pt x="3422" y="2018"/>
                    </a:lnTo>
                    <a:lnTo>
                      <a:pt x="3471" y="2126"/>
                    </a:lnTo>
                    <a:lnTo>
                      <a:pt x="3513" y="2236"/>
                    </a:lnTo>
                    <a:lnTo>
                      <a:pt x="3546" y="2351"/>
                    </a:lnTo>
                    <a:lnTo>
                      <a:pt x="3569" y="2470"/>
                    </a:lnTo>
                    <a:lnTo>
                      <a:pt x="3584" y="2592"/>
                    </a:lnTo>
                    <a:lnTo>
                      <a:pt x="3590" y="2716"/>
                    </a:lnTo>
                    <a:lnTo>
                      <a:pt x="3590" y="2992"/>
                    </a:lnTo>
                    <a:lnTo>
                      <a:pt x="3661" y="3000"/>
                    </a:lnTo>
                    <a:lnTo>
                      <a:pt x="3731" y="3018"/>
                    </a:lnTo>
                    <a:lnTo>
                      <a:pt x="3796" y="3046"/>
                    </a:lnTo>
                    <a:lnTo>
                      <a:pt x="3857" y="3081"/>
                    </a:lnTo>
                    <a:lnTo>
                      <a:pt x="3911" y="3124"/>
                    </a:lnTo>
                    <a:lnTo>
                      <a:pt x="3960" y="3173"/>
                    </a:lnTo>
                    <a:lnTo>
                      <a:pt x="4000" y="3231"/>
                    </a:lnTo>
                    <a:lnTo>
                      <a:pt x="4033" y="3292"/>
                    </a:lnTo>
                    <a:lnTo>
                      <a:pt x="4058" y="3358"/>
                    </a:lnTo>
                    <a:lnTo>
                      <a:pt x="4073" y="3428"/>
                    </a:lnTo>
                    <a:lnTo>
                      <a:pt x="4079" y="3503"/>
                    </a:lnTo>
                    <a:lnTo>
                      <a:pt x="4073" y="3576"/>
                    </a:lnTo>
                    <a:lnTo>
                      <a:pt x="4058" y="3646"/>
                    </a:lnTo>
                    <a:lnTo>
                      <a:pt x="4033" y="3713"/>
                    </a:lnTo>
                    <a:lnTo>
                      <a:pt x="4000" y="3775"/>
                    </a:lnTo>
                    <a:lnTo>
                      <a:pt x="3960" y="3831"/>
                    </a:lnTo>
                    <a:lnTo>
                      <a:pt x="3911" y="3882"/>
                    </a:lnTo>
                    <a:lnTo>
                      <a:pt x="3857" y="3924"/>
                    </a:lnTo>
                    <a:lnTo>
                      <a:pt x="3796" y="3960"/>
                    </a:lnTo>
                    <a:lnTo>
                      <a:pt x="3731" y="3987"/>
                    </a:lnTo>
                    <a:lnTo>
                      <a:pt x="3661" y="4006"/>
                    </a:lnTo>
                    <a:lnTo>
                      <a:pt x="3590" y="4015"/>
                    </a:lnTo>
                    <a:lnTo>
                      <a:pt x="3590" y="4215"/>
                    </a:lnTo>
                    <a:lnTo>
                      <a:pt x="3584" y="4343"/>
                    </a:lnTo>
                    <a:lnTo>
                      <a:pt x="3569" y="4467"/>
                    </a:lnTo>
                    <a:lnTo>
                      <a:pt x="3544" y="4587"/>
                    </a:lnTo>
                    <a:lnTo>
                      <a:pt x="3511" y="4704"/>
                    </a:lnTo>
                    <a:lnTo>
                      <a:pt x="3467" y="4816"/>
                    </a:lnTo>
                    <a:lnTo>
                      <a:pt x="3417" y="4926"/>
                    </a:lnTo>
                    <a:lnTo>
                      <a:pt x="3357" y="5029"/>
                    </a:lnTo>
                    <a:lnTo>
                      <a:pt x="3291" y="5126"/>
                    </a:lnTo>
                    <a:lnTo>
                      <a:pt x="3218" y="5221"/>
                    </a:lnTo>
                    <a:lnTo>
                      <a:pt x="3138" y="5308"/>
                    </a:lnTo>
                    <a:lnTo>
                      <a:pt x="3052" y="5388"/>
                    </a:lnTo>
                    <a:lnTo>
                      <a:pt x="2959" y="5462"/>
                    </a:lnTo>
                    <a:lnTo>
                      <a:pt x="2860" y="5528"/>
                    </a:lnTo>
                    <a:lnTo>
                      <a:pt x="2757" y="5587"/>
                    </a:lnTo>
                    <a:lnTo>
                      <a:pt x="2649" y="5638"/>
                    </a:lnTo>
                    <a:lnTo>
                      <a:pt x="2537" y="5681"/>
                    </a:lnTo>
                    <a:lnTo>
                      <a:pt x="2420" y="5715"/>
                    </a:lnTo>
                    <a:lnTo>
                      <a:pt x="2301" y="5739"/>
                    </a:lnTo>
                    <a:lnTo>
                      <a:pt x="2177" y="5755"/>
                    </a:lnTo>
                    <a:lnTo>
                      <a:pt x="2052" y="5760"/>
                    </a:lnTo>
                    <a:lnTo>
                      <a:pt x="1996" y="5760"/>
                    </a:lnTo>
                    <a:lnTo>
                      <a:pt x="1870" y="5755"/>
                    </a:lnTo>
                    <a:lnTo>
                      <a:pt x="1746" y="5739"/>
                    </a:lnTo>
                    <a:lnTo>
                      <a:pt x="1626" y="5715"/>
                    </a:lnTo>
                    <a:lnTo>
                      <a:pt x="1509" y="5681"/>
                    </a:lnTo>
                    <a:lnTo>
                      <a:pt x="1395" y="5638"/>
                    </a:lnTo>
                    <a:lnTo>
                      <a:pt x="1287" y="5587"/>
                    </a:lnTo>
                    <a:lnTo>
                      <a:pt x="1182" y="5528"/>
                    </a:lnTo>
                    <a:lnTo>
                      <a:pt x="1084" y="5462"/>
                    </a:lnTo>
                    <a:lnTo>
                      <a:pt x="990" y="5388"/>
                    </a:lnTo>
                    <a:lnTo>
                      <a:pt x="903" y="5306"/>
                    </a:lnTo>
                    <a:lnTo>
                      <a:pt x="823" y="5219"/>
                    </a:lnTo>
                    <a:lnTo>
                      <a:pt x="749" y="5126"/>
                    </a:lnTo>
                    <a:lnTo>
                      <a:pt x="683" y="5029"/>
                    </a:lnTo>
                    <a:lnTo>
                      <a:pt x="624" y="4924"/>
                    </a:lnTo>
                    <a:lnTo>
                      <a:pt x="571" y="4816"/>
                    </a:lnTo>
                    <a:lnTo>
                      <a:pt x="529" y="4702"/>
                    </a:lnTo>
                    <a:lnTo>
                      <a:pt x="494" y="4585"/>
                    </a:lnTo>
                    <a:lnTo>
                      <a:pt x="470" y="4465"/>
                    </a:lnTo>
                    <a:lnTo>
                      <a:pt x="456" y="4341"/>
                    </a:lnTo>
                    <a:lnTo>
                      <a:pt x="451" y="4214"/>
                    </a:lnTo>
                    <a:lnTo>
                      <a:pt x="451" y="4011"/>
                    </a:lnTo>
                    <a:lnTo>
                      <a:pt x="383" y="3997"/>
                    </a:lnTo>
                    <a:lnTo>
                      <a:pt x="318" y="3976"/>
                    </a:lnTo>
                    <a:lnTo>
                      <a:pt x="259" y="3946"/>
                    </a:lnTo>
                    <a:lnTo>
                      <a:pt x="203" y="3910"/>
                    </a:lnTo>
                    <a:lnTo>
                      <a:pt x="154" y="3866"/>
                    </a:lnTo>
                    <a:lnTo>
                      <a:pt x="108" y="3817"/>
                    </a:lnTo>
                    <a:lnTo>
                      <a:pt x="72" y="3763"/>
                    </a:lnTo>
                    <a:lnTo>
                      <a:pt x="42" y="3704"/>
                    </a:lnTo>
                    <a:lnTo>
                      <a:pt x="19" y="3639"/>
                    </a:lnTo>
                    <a:lnTo>
                      <a:pt x="5" y="3573"/>
                    </a:lnTo>
                    <a:lnTo>
                      <a:pt x="0" y="3503"/>
                    </a:lnTo>
                    <a:lnTo>
                      <a:pt x="5" y="3433"/>
                    </a:lnTo>
                    <a:lnTo>
                      <a:pt x="19" y="3367"/>
                    </a:lnTo>
                    <a:lnTo>
                      <a:pt x="40" y="3304"/>
                    </a:lnTo>
                    <a:lnTo>
                      <a:pt x="70" y="3245"/>
                    </a:lnTo>
                    <a:lnTo>
                      <a:pt x="107" y="3191"/>
                    </a:lnTo>
                    <a:lnTo>
                      <a:pt x="150" y="3140"/>
                    </a:lnTo>
                    <a:lnTo>
                      <a:pt x="199" y="3098"/>
                    </a:lnTo>
                    <a:lnTo>
                      <a:pt x="255" y="3062"/>
                    </a:lnTo>
                    <a:lnTo>
                      <a:pt x="313" y="3032"/>
                    </a:lnTo>
                    <a:lnTo>
                      <a:pt x="377" y="3009"/>
                    </a:lnTo>
                    <a:lnTo>
                      <a:pt x="444" y="2995"/>
                    </a:lnTo>
                    <a:lnTo>
                      <a:pt x="444" y="2714"/>
                    </a:lnTo>
                    <a:lnTo>
                      <a:pt x="449" y="2583"/>
                    </a:lnTo>
                    <a:lnTo>
                      <a:pt x="465" y="2456"/>
                    </a:lnTo>
                    <a:lnTo>
                      <a:pt x="491" y="2332"/>
                    </a:lnTo>
                    <a:lnTo>
                      <a:pt x="527" y="2211"/>
                    </a:lnTo>
                    <a:lnTo>
                      <a:pt x="573" y="2096"/>
                    </a:lnTo>
                    <a:lnTo>
                      <a:pt x="627" y="1985"/>
                    </a:lnTo>
                    <a:lnTo>
                      <a:pt x="690" y="1880"/>
                    </a:lnTo>
                    <a:lnTo>
                      <a:pt x="760" y="1779"/>
                    </a:lnTo>
                    <a:lnTo>
                      <a:pt x="838" y="1684"/>
                    </a:lnTo>
                    <a:lnTo>
                      <a:pt x="924" y="1597"/>
                    </a:lnTo>
                    <a:lnTo>
                      <a:pt x="1015" y="1517"/>
                    </a:lnTo>
                    <a:lnTo>
                      <a:pt x="1114" y="1443"/>
                    </a:lnTo>
                    <a:lnTo>
                      <a:pt x="1074" y="1358"/>
                    </a:lnTo>
                    <a:lnTo>
                      <a:pt x="1043" y="1269"/>
                    </a:lnTo>
                    <a:lnTo>
                      <a:pt x="1022" y="1176"/>
                    </a:lnTo>
                    <a:lnTo>
                      <a:pt x="1008" y="1084"/>
                    </a:lnTo>
                    <a:lnTo>
                      <a:pt x="1002" y="990"/>
                    </a:lnTo>
                    <a:lnTo>
                      <a:pt x="1008" y="888"/>
                    </a:lnTo>
                    <a:lnTo>
                      <a:pt x="1023" y="789"/>
                    </a:lnTo>
                    <a:lnTo>
                      <a:pt x="1048" y="695"/>
                    </a:lnTo>
                    <a:lnTo>
                      <a:pt x="1081" y="604"/>
                    </a:lnTo>
                    <a:lnTo>
                      <a:pt x="1123" y="518"/>
                    </a:lnTo>
                    <a:lnTo>
                      <a:pt x="1172" y="436"/>
                    </a:lnTo>
                    <a:lnTo>
                      <a:pt x="1229" y="360"/>
                    </a:lnTo>
                    <a:lnTo>
                      <a:pt x="1292" y="290"/>
                    </a:lnTo>
                    <a:lnTo>
                      <a:pt x="1364" y="227"/>
                    </a:lnTo>
                    <a:lnTo>
                      <a:pt x="1439" y="169"/>
                    </a:lnTo>
                    <a:lnTo>
                      <a:pt x="1521" y="119"/>
                    </a:lnTo>
                    <a:lnTo>
                      <a:pt x="1608" y="79"/>
                    </a:lnTo>
                    <a:lnTo>
                      <a:pt x="1699" y="45"/>
                    </a:lnTo>
                    <a:lnTo>
                      <a:pt x="1793" y="21"/>
                    </a:lnTo>
                    <a:lnTo>
                      <a:pt x="1891" y="5"/>
                    </a:lnTo>
                    <a:lnTo>
                      <a:pt x="1992" y="0"/>
                    </a:lnTo>
                    <a:close/>
                  </a:path>
                </a:pathLst>
              </a:custGeom>
              <a:solidFill>
                <a:srgbClr val="90B4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6" name="Group 25">
                <a:extLst>
                  <a:ext uri="{FF2B5EF4-FFF2-40B4-BE49-F238E27FC236}">
                    <a16:creationId xmlns:a16="http://schemas.microsoft.com/office/drawing/2014/main" id="{DE52206F-4D75-4EAB-8FCF-55584531E969}"/>
                  </a:ext>
                </a:extLst>
              </p:cNvPr>
              <p:cNvGrpSpPr/>
              <p:nvPr/>
            </p:nvGrpSpPr>
            <p:grpSpPr>
              <a:xfrm>
                <a:off x="1881609" y="1496130"/>
                <a:ext cx="1620481" cy="2151241"/>
                <a:chOff x="925443" y="1652531"/>
                <a:chExt cx="1620481" cy="2151241"/>
              </a:xfrm>
            </p:grpSpPr>
            <p:grpSp>
              <p:nvGrpSpPr>
                <p:cNvPr id="18" name="Group 17">
                  <a:extLst>
                    <a:ext uri="{FF2B5EF4-FFF2-40B4-BE49-F238E27FC236}">
                      <a16:creationId xmlns:a16="http://schemas.microsoft.com/office/drawing/2014/main" id="{44461AB5-18F7-4618-9562-0D4DE2BFBA16}"/>
                    </a:ext>
                  </a:extLst>
                </p:cNvPr>
                <p:cNvGrpSpPr/>
                <p:nvPr/>
              </p:nvGrpSpPr>
              <p:grpSpPr>
                <a:xfrm>
                  <a:off x="1563902" y="1986147"/>
                  <a:ext cx="982022" cy="1817625"/>
                  <a:chOff x="6806054" y="1458466"/>
                  <a:chExt cx="982022" cy="1817625"/>
                </a:xfrm>
              </p:grpSpPr>
              <p:sp>
                <p:nvSpPr>
                  <p:cNvPr id="19" name="Freeform 6">
                    <a:extLst>
                      <a:ext uri="{FF2B5EF4-FFF2-40B4-BE49-F238E27FC236}">
                        <a16:creationId xmlns:a16="http://schemas.microsoft.com/office/drawing/2014/main" id="{265DE42B-1252-4E5C-BDB6-5360EB970846}"/>
                      </a:ext>
                    </a:extLst>
                  </p:cNvPr>
                  <p:cNvSpPr>
                    <a:spLocks noChangeAspect="1" noEditPoints="1"/>
                  </p:cNvSpPr>
                  <p:nvPr>
                    <p:custDataLst>
                      <p:tags r:id="rId16"/>
                    </p:custDataLst>
                  </p:nvPr>
                </p:nvSpPr>
                <p:spPr bwMode="auto">
                  <a:xfrm>
                    <a:off x="6957340" y="1458466"/>
                    <a:ext cx="679450" cy="1371600"/>
                  </a:xfrm>
                  <a:custGeom>
                    <a:avLst/>
                    <a:gdLst>
                      <a:gd name="T0" fmla="*/ 891 w 1714"/>
                      <a:gd name="T1" fmla="*/ 3023 h 3456"/>
                      <a:gd name="T2" fmla="*/ 894 w 1714"/>
                      <a:gd name="T3" fmla="*/ 2711 h 3456"/>
                      <a:gd name="T4" fmla="*/ 1018 w 1714"/>
                      <a:gd name="T5" fmla="*/ 2849 h 3456"/>
                      <a:gd name="T6" fmla="*/ 1018 w 1714"/>
                      <a:gd name="T7" fmla="*/ 3065 h 3456"/>
                      <a:gd name="T8" fmla="*/ 894 w 1714"/>
                      <a:gd name="T9" fmla="*/ 3203 h 3456"/>
                      <a:gd name="T10" fmla="*/ 702 w 1714"/>
                      <a:gd name="T11" fmla="*/ 3161 h 3456"/>
                      <a:gd name="T12" fmla="*/ 601 w 1714"/>
                      <a:gd name="T13" fmla="*/ 2922 h 3456"/>
                      <a:gd name="T14" fmla="*/ 704 w 1714"/>
                      <a:gd name="T15" fmla="*/ 2753 h 3456"/>
                      <a:gd name="T16" fmla="*/ 344 w 1714"/>
                      <a:gd name="T17" fmla="*/ 1992 h 3456"/>
                      <a:gd name="T18" fmla="*/ 381 w 1714"/>
                      <a:gd name="T19" fmla="*/ 1862 h 3456"/>
                      <a:gd name="T20" fmla="*/ 1374 w 1714"/>
                      <a:gd name="T21" fmla="*/ 2112 h 3456"/>
                      <a:gd name="T22" fmla="*/ 288 w 1714"/>
                      <a:gd name="T23" fmla="*/ 1900 h 3456"/>
                      <a:gd name="T24" fmla="*/ 1338 w 1714"/>
                      <a:gd name="T25" fmla="*/ 1689 h 3456"/>
                      <a:gd name="T26" fmla="*/ 1432 w 1714"/>
                      <a:gd name="T27" fmla="*/ 1582 h 3456"/>
                      <a:gd name="T28" fmla="*/ 307 w 1714"/>
                      <a:gd name="T29" fmla="*/ 1764 h 3456"/>
                      <a:gd name="T30" fmla="*/ 366 w 1714"/>
                      <a:gd name="T31" fmla="*/ 1284 h 3456"/>
                      <a:gd name="T32" fmla="*/ 1338 w 1714"/>
                      <a:gd name="T33" fmla="*/ 1284 h 3456"/>
                      <a:gd name="T34" fmla="*/ 1432 w 1714"/>
                      <a:gd name="T35" fmla="*/ 1391 h 3456"/>
                      <a:gd name="T36" fmla="*/ 253 w 1714"/>
                      <a:gd name="T37" fmla="*/ 1292 h 3456"/>
                      <a:gd name="T38" fmla="*/ 1328 w 1714"/>
                      <a:gd name="T39" fmla="*/ 855 h 3456"/>
                      <a:gd name="T40" fmla="*/ 991 w 1714"/>
                      <a:gd name="T41" fmla="*/ 837 h 3456"/>
                      <a:gd name="T42" fmla="*/ 672 w 1714"/>
                      <a:gd name="T43" fmla="*/ 812 h 3456"/>
                      <a:gd name="T44" fmla="*/ 371 w 1714"/>
                      <a:gd name="T45" fmla="*/ 794 h 3456"/>
                      <a:gd name="T46" fmla="*/ 384 w 1714"/>
                      <a:gd name="T47" fmla="*/ 792 h 3456"/>
                      <a:gd name="T48" fmla="*/ 1390 w 1714"/>
                      <a:gd name="T49" fmla="*/ 940 h 3456"/>
                      <a:gd name="T50" fmla="*/ 1270 w 1714"/>
                      <a:gd name="T51" fmla="*/ 719 h 3456"/>
                      <a:gd name="T52" fmla="*/ 1126 w 1714"/>
                      <a:gd name="T53" fmla="*/ 895 h 3456"/>
                      <a:gd name="T54" fmla="*/ 905 w 1714"/>
                      <a:gd name="T55" fmla="*/ 775 h 3456"/>
                      <a:gd name="T56" fmla="*/ 830 w 1714"/>
                      <a:gd name="T57" fmla="*/ 824 h 3456"/>
                      <a:gd name="T58" fmla="*/ 579 w 1714"/>
                      <a:gd name="T59" fmla="*/ 850 h 3456"/>
                      <a:gd name="T60" fmla="*/ 489 w 1714"/>
                      <a:gd name="T61" fmla="*/ 754 h 3456"/>
                      <a:gd name="T62" fmla="*/ 295 w 1714"/>
                      <a:gd name="T63" fmla="*/ 914 h 3456"/>
                      <a:gd name="T64" fmla="*/ 1317 w 1714"/>
                      <a:gd name="T65" fmla="*/ 516 h 3456"/>
                      <a:gd name="T66" fmla="*/ 1022 w 1714"/>
                      <a:gd name="T67" fmla="*/ 507 h 3456"/>
                      <a:gd name="T68" fmla="*/ 1035 w 1714"/>
                      <a:gd name="T69" fmla="*/ 510 h 3456"/>
                      <a:gd name="T70" fmla="*/ 733 w 1714"/>
                      <a:gd name="T71" fmla="*/ 527 h 3456"/>
                      <a:gd name="T72" fmla="*/ 414 w 1714"/>
                      <a:gd name="T73" fmla="*/ 553 h 3456"/>
                      <a:gd name="T74" fmla="*/ 1465 w 1714"/>
                      <a:gd name="T75" fmla="*/ 566 h 3456"/>
                      <a:gd name="T76" fmla="*/ 1214 w 1714"/>
                      <a:gd name="T77" fmla="*/ 540 h 3456"/>
                      <a:gd name="T78" fmla="*/ 1139 w 1714"/>
                      <a:gd name="T79" fmla="*/ 491 h 3456"/>
                      <a:gd name="T80" fmla="*/ 917 w 1714"/>
                      <a:gd name="T81" fmla="*/ 611 h 3456"/>
                      <a:gd name="T82" fmla="*/ 774 w 1714"/>
                      <a:gd name="T83" fmla="*/ 436 h 3456"/>
                      <a:gd name="T84" fmla="*/ 653 w 1714"/>
                      <a:gd name="T85" fmla="*/ 657 h 3456"/>
                      <a:gd name="T86" fmla="*/ 384 w 1714"/>
                      <a:gd name="T87" fmla="*/ 414 h 3456"/>
                      <a:gd name="T88" fmla="*/ 409 w 1714"/>
                      <a:gd name="T89" fmla="*/ 664 h 3456"/>
                      <a:gd name="T90" fmla="*/ 335 w 1714"/>
                      <a:gd name="T91" fmla="*/ 424 h 3456"/>
                      <a:gd name="T92" fmla="*/ 1714 w 1714"/>
                      <a:gd name="T93" fmla="*/ 2181 h 3456"/>
                      <a:gd name="T94" fmla="*/ 1245 w 1714"/>
                      <a:gd name="T95" fmla="*/ 2435 h 3456"/>
                      <a:gd name="T96" fmla="*/ 1702 w 1714"/>
                      <a:gd name="T97" fmla="*/ 2655 h 3456"/>
                      <a:gd name="T98" fmla="*/ 187 w 1714"/>
                      <a:gd name="T99" fmla="*/ 3453 h 3456"/>
                      <a:gd name="T100" fmla="*/ 65 w 1714"/>
                      <a:gd name="T101" fmla="*/ 2568 h 3456"/>
                      <a:gd name="T102" fmla="*/ 472 w 1714"/>
                      <a:gd name="T103" fmla="*/ 2594 h 3456"/>
                      <a:gd name="T104" fmla="*/ 131 w 1714"/>
                      <a:gd name="T105" fmla="*/ 3325 h 3456"/>
                      <a:gd name="T106" fmla="*/ 1617 w 1714"/>
                      <a:gd name="T107" fmla="*/ 2699 h 3456"/>
                      <a:gd name="T108" fmla="*/ 1152 w 1714"/>
                      <a:gd name="T109" fmla="*/ 2480 h 3456"/>
                      <a:gd name="T110" fmla="*/ 1598 w 1714"/>
                      <a:gd name="T111" fmla="*/ 2251 h 3456"/>
                      <a:gd name="T112" fmla="*/ 169 w 1714"/>
                      <a:gd name="T113" fmla="*/ 104 h 3456"/>
                      <a:gd name="T114" fmla="*/ 218 w 1714"/>
                      <a:gd name="T115" fmla="*/ 2306 h 3456"/>
                      <a:gd name="T116" fmla="*/ 117 w 1714"/>
                      <a:gd name="T117" fmla="*/ 2375 h 3456"/>
                      <a:gd name="T118" fmla="*/ 117 w 1714"/>
                      <a:gd name="T119" fmla="*/ 24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4" h="3456">
                        <a:moveTo>
                          <a:pt x="853" y="2881"/>
                        </a:moveTo>
                        <a:lnTo>
                          <a:pt x="833" y="2883"/>
                        </a:lnTo>
                        <a:lnTo>
                          <a:pt x="814" y="2892"/>
                        </a:lnTo>
                        <a:lnTo>
                          <a:pt x="798" y="2903"/>
                        </a:lnTo>
                        <a:lnTo>
                          <a:pt x="787" y="2919"/>
                        </a:lnTo>
                        <a:lnTo>
                          <a:pt x="779" y="2937"/>
                        </a:lnTo>
                        <a:lnTo>
                          <a:pt x="776" y="2957"/>
                        </a:lnTo>
                        <a:lnTo>
                          <a:pt x="779" y="2977"/>
                        </a:lnTo>
                        <a:lnTo>
                          <a:pt x="787" y="2995"/>
                        </a:lnTo>
                        <a:lnTo>
                          <a:pt x="798" y="3011"/>
                        </a:lnTo>
                        <a:lnTo>
                          <a:pt x="814" y="3023"/>
                        </a:lnTo>
                        <a:lnTo>
                          <a:pt x="833" y="3031"/>
                        </a:lnTo>
                        <a:lnTo>
                          <a:pt x="853" y="3034"/>
                        </a:lnTo>
                        <a:lnTo>
                          <a:pt x="873" y="3031"/>
                        </a:lnTo>
                        <a:lnTo>
                          <a:pt x="891" y="3023"/>
                        </a:lnTo>
                        <a:lnTo>
                          <a:pt x="906" y="3011"/>
                        </a:lnTo>
                        <a:lnTo>
                          <a:pt x="919" y="2995"/>
                        </a:lnTo>
                        <a:lnTo>
                          <a:pt x="926" y="2977"/>
                        </a:lnTo>
                        <a:lnTo>
                          <a:pt x="929" y="2957"/>
                        </a:lnTo>
                        <a:lnTo>
                          <a:pt x="926" y="2937"/>
                        </a:lnTo>
                        <a:lnTo>
                          <a:pt x="919" y="2919"/>
                        </a:lnTo>
                        <a:lnTo>
                          <a:pt x="906" y="2903"/>
                        </a:lnTo>
                        <a:lnTo>
                          <a:pt x="891" y="2892"/>
                        </a:lnTo>
                        <a:lnTo>
                          <a:pt x="873" y="2883"/>
                        </a:lnTo>
                        <a:lnTo>
                          <a:pt x="853" y="2881"/>
                        </a:lnTo>
                        <a:close/>
                        <a:moveTo>
                          <a:pt x="817" y="2706"/>
                        </a:moveTo>
                        <a:lnTo>
                          <a:pt x="887" y="2706"/>
                        </a:lnTo>
                        <a:lnTo>
                          <a:pt x="890" y="2707"/>
                        </a:lnTo>
                        <a:lnTo>
                          <a:pt x="893" y="2709"/>
                        </a:lnTo>
                        <a:lnTo>
                          <a:pt x="894" y="2711"/>
                        </a:lnTo>
                        <a:lnTo>
                          <a:pt x="894" y="2763"/>
                        </a:lnTo>
                        <a:lnTo>
                          <a:pt x="917" y="2770"/>
                        </a:lnTo>
                        <a:lnTo>
                          <a:pt x="940" y="2778"/>
                        </a:lnTo>
                        <a:lnTo>
                          <a:pt x="962" y="2791"/>
                        </a:lnTo>
                        <a:lnTo>
                          <a:pt x="997" y="2754"/>
                        </a:lnTo>
                        <a:lnTo>
                          <a:pt x="999" y="2753"/>
                        </a:lnTo>
                        <a:lnTo>
                          <a:pt x="1002" y="2753"/>
                        </a:lnTo>
                        <a:lnTo>
                          <a:pt x="1004" y="2753"/>
                        </a:lnTo>
                        <a:lnTo>
                          <a:pt x="1006" y="2754"/>
                        </a:lnTo>
                        <a:lnTo>
                          <a:pt x="1055" y="2805"/>
                        </a:lnTo>
                        <a:lnTo>
                          <a:pt x="1056" y="2807"/>
                        </a:lnTo>
                        <a:lnTo>
                          <a:pt x="1057" y="2809"/>
                        </a:lnTo>
                        <a:lnTo>
                          <a:pt x="1056" y="2811"/>
                        </a:lnTo>
                        <a:lnTo>
                          <a:pt x="1055" y="2812"/>
                        </a:lnTo>
                        <a:lnTo>
                          <a:pt x="1018" y="2849"/>
                        </a:lnTo>
                        <a:lnTo>
                          <a:pt x="1031" y="2870"/>
                        </a:lnTo>
                        <a:lnTo>
                          <a:pt x="1040" y="2893"/>
                        </a:lnTo>
                        <a:lnTo>
                          <a:pt x="1047" y="2917"/>
                        </a:lnTo>
                        <a:lnTo>
                          <a:pt x="1098" y="2917"/>
                        </a:lnTo>
                        <a:lnTo>
                          <a:pt x="1101" y="2918"/>
                        </a:lnTo>
                        <a:lnTo>
                          <a:pt x="1103" y="2920"/>
                        </a:lnTo>
                        <a:lnTo>
                          <a:pt x="1104" y="2922"/>
                        </a:lnTo>
                        <a:lnTo>
                          <a:pt x="1104" y="2992"/>
                        </a:lnTo>
                        <a:lnTo>
                          <a:pt x="1103" y="2995"/>
                        </a:lnTo>
                        <a:lnTo>
                          <a:pt x="1101" y="2997"/>
                        </a:lnTo>
                        <a:lnTo>
                          <a:pt x="1098" y="2997"/>
                        </a:lnTo>
                        <a:lnTo>
                          <a:pt x="1047" y="2997"/>
                        </a:lnTo>
                        <a:lnTo>
                          <a:pt x="1040" y="3021"/>
                        </a:lnTo>
                        <a:lnTo>
                          <a:pt x="1031" y="3044"/>
                        </a:lnTo>
                        <a:lnTo>
                          <a:pt x="1018" y="3065"/>
                        </a:lnTo>
                        <a:lnTo>
                          <a:pt x="1055" y="3102"/>
                        </a:lnTo>
                        <a:lnTo>
                          <a:pt x="1056" y="3104"/>
                        </a:lnTo>
                        <a:lnTo>
                          <a:pt x="1057" y="3106"/>
                        </a:lnTo>
                        <a:lnTo>
                          <a:pt x="1056" y="3108"/>
                        </a:lnTo>
                        <a:lnTo>
                          <a:pt x="1055" y="3109"/>
                        </a:lnTo>
                        <a:lnTo>
                          <a:pt x="1006" y="3160"/>
                        </a:lnTo>
                        <a:lnTo>
                          <a:pt x="1004" y="3161"/>
                        </a:lnTo>
                        <a:lnTo>
                          <a:pt x="1002" y="3161"/>
                        </a:lnTo>
                        <a:lnTo>
                          <a:pt x="999" y="3161"/>
                        </a:lnTo>
                        <a:lnTo>
                          <a:pt x="997" y="3160"/>
                        </a:lnTo>
                        <a:lnTo>
                          <a:pt x="962" y="3123"/>
                        </a:lnTo>
                        <a:lnTo>
                          <a:pt x="940" y="3136"/>
                        </a:lnTo>
                        <a:lnTo>
                          <a:pt x="917" y="3145"/>
                        </a:lnTo>
                        <a:lnTo>
                          <a:pt x="894" y="3151"/>
                        </a:lnTo>
                        <a:lnTo>
                          <a:pt x="894" y="3203"/>
                        </a:lnTo>
                        <a:lnTo>
                          <a:pt x="893" y="3206"/>
                        </a:lnTo>
                        <a:lnTo>
                          <a:pt x="890" y="3208"/>
                        </a:lnTo>
                        <a:lnTo>
                          <a:pt x="887" y="3208"/>
                        </a:lnTo>
                        <a:lnTo>
                          <a:pt x="817" y="3208"/>
                        </a:lnTo>
                        <a:lnTo>
                          <a:pt x="815" y="3208"/>
                        </a:lnTo>
                        <a:lnTo>
                          <a:pt x="813" y="3206"/>
                        </a:lnTo>
                        <a:lnTo>
                          <a:pt x="812" y="3203"/>
                        </a:lnTo>
                        <a:lnTo>
                          <a:pt x="812" y="3151"/>
                        </a:lnTo>
                        <a:lnTo>
                          <a:pt x="788" y="3145"/>
                        </a:lnTo>
                        <a:lnTo>
                          <a:pt x="766" y="3136"/>
                        </a:lnTo>
                        <a:lnTo>
                          <a:pt x="744" y="3123"/>
                        </a:lnTo>
                        <a:lnTo>
                          <a:pt x="708" y="3160"/>
                        </a:lnTo>
                        <a:lnTo>
                          <a:pt x="706" y="3161"/>
                        </a:lnTo>
                        <a:lnTo>
                          <a:pt x="704" y="3161"/>
                        </a:lnTo>
                        <a:lnTo>
                          <a:pt x="702" y="3161"/>
                        </a:lnTo>
                        <a:lnTo>
                          <a:pt x="700" y="3160"/>
                        </a:lnTo>
                        <a:lnTo>
                          <a:pt x="650" y="3109"/>
                        </a:lnTo>
                        <a:lnTo>
                          <a:pt x="649" y="3108"/>
                        </a:lnTo>
                        <a:lnTo>
                          <a:pt x="648" y="3106"/>
                        </a:lnTo>
                        <a:lnTo>
                          <a:pt x="649" y="3104"/>
                        </a:lnTo>
                        <a:lnTo>
                          <a:pt x="650" y="3102"/>
                        </a:lnTo>
                        <a:lnTo>
                          <a:pt x="686" y="3065"/>
                        </a:lnTo>
                        <a:lnTo>
                          <a:pt x="674" y="3044"/>
                        </a:lnTo>
                        <a:lnTo>
                          <a:pt x="665" y="3021"/>
                        </a:lnTo>
                        <a:lnTo>
                          <a:pt x="659" y="2997"/>
                        </a:lnTo>
                        <a:lnTo>
                          <a:pt x="606" y="2997"/>
                        </a:lnTo>
                        <a:lnTo>
                          <a:pt x="604" y="2997"/>
                        </a:lnTo>
                        <a:lnTo>
                          <a:pt x="602" y="2995"/>
                        </a:lnTo>
                        <a:lnTo>
                          <a:pt x="601" y="2992"/>
                        </a:lnTo>
                        <a:lnTo>
                          <a:pt x="601" y="2922"/>
                        </a:lnTo>
                        <a:lnTo>
                          <a:pt x="602" y="2920"/>
                        </a:lnTo>
                        <a:lnTo>
                          <a:pt x="604" y="2918"/>
                        </a:lnTo>
                        <a:lnTo>
                          <a:pt x="606" y="2917"/>
                        </a:lnTo>
                        <a:lnTo>
                          <a:pt x="659" y="2917"/>
                        </a:lnTo>
                        <a:lnTo>
                          <a:pt x="665" y="2893"/>
                        </a:lnTo>
                        <a:lnTo>
                          <a:pt x="674" y="2870"/>
                        </a:lnTo>
                        <a:lnTo>
                          <a:pt x="686" y="2849"/>
                        </a:lnTo>
                        <a:lnTo>
                          <a:pt x="650" y="2812"/>
                        </a:lnTo>
                        <a:lnTo>
                          <a:pt x="649" y="2811"/>
                        </a:lnTo>
                        <a:lnTo>
                          <a:pt x="648" y="2809"/>
                        </a:lnTo>
                        <a:lnTo>
                          <a:pt x="649" y="2807"/>
                        </a:lnTo>
                        <a:lnTo>
                          <a:pt x="650" y="2805"/>
                        </a:lnTo>
                        <a:lnTo>
                          <a:pt x="700" y="2754"/>
                        </a:lnTo>
                        <a:lnTo>
                          <a:pt x="702" y="2753"/>
                        </a:lnTo>
                        <a:lnTo>
                          <a:pt x="704" y="2753"/>
                        </a:lnTo>
                        <a:lnTo>
                          <a:pt x="706" y="2753"/>
                        </a:lnTo>
                        <a:lnTo>
                          <a:pt x="708" y="2754"/>
                        </a:lnTo>
                        <a:lnTo>
                          <a:pt x="744" y="2791"/>
                        </a:lnTo>
                        <a:lnTo>
                          <a:pt x="766" y="2778"/>
                        </a:lnTo>
                        <a:lnTo>
                          <a:pt x="788" y="2770"/>
                        </a:lnTo>
                        <a:lnTo>
                          <a:pt x="812" y="2763"/>
                        </a:lnTo>
                        <a:lnTo>
                          <a:pt x="812" y="2711"/>
                        </a:lnTo>
                        <a:lnTo>
                          <a:pt x="813" y="2709"/>
                        </a:lnTo>
                        <a:lnTo>
                          <a:pt x="815" y="2707"/>
                        </a:lnTo>
                        <a:lnTo>
                          <a:pt x="817" y="2706"/>
                        </a:lnTo>
                        <a:close/>
                        <a:moveTo>
                          <a:pt x="381" y="1955"/>
                        </a:moveTo>
                        <a:lnTo>
                          <a:pt x="366" y="1958"/>
                        </a:lnTo>
                        <a:lnTo>
                          <a:pt x="354" y="1967"/>
                        </a:lnTo>
                        <a:lnTo>
                          <a:pt x="347" y="1978"/>
                        </a:lnTo>
                        <a:lnTo>
                          <a:pt x="344" y="1992"/>
                        </a:lnTo>
                        <a:lnTo>
                          <a:pt x="347" y="2007"/>
                        </a:lnTo>
                        <a:lnTo>
                          <a:pt x="354" y="2018"/>
                        </a:lnTo>
                        <a:lnTo>
                          <a:pt x="366" y="2026"/>
                        </a:lnTo>
                        <a:lnTo>
                          <a:pt x="381" y="2029"/>
                        </a:lnTo>
                        <a:lnTo>
                          <a:pt x="1324" y="2029"/>
                        </a:lnTo>
                        <a:lnTo>
                          <a:pt x="1338" y="2026"/>
                        </a:lnTo>
                        <a:lnTo>
                          <a:pt x="1350" y="2018"/>
                        </a:lnTo>
                        <a:lnTo>
                          <a:pt x="1357" y="2007"/>
                        </a:lnTo>
                        <a:lnTo>
                          <a:pt x="1360" y="1992"/>
                        </a:lnTo>
                        <a:lnTo>
                          <a:pt x="1357" y="1978"/>
                        </a:lnTo>
                        <a:lnTo>
                          <a:pt x="1350" y="1967"/>
                        </a:lnTo>
                        <a:lnTo>
                          <a:pt x="1338" y="1958"/>
                        </a:lnTo>
                        <a:lnTo>
                          <a:pt x="1324" y="1955"/>
                        </a:lnTo>
                        <a:lnTo>
                          <a:pt x="381" y="1955"/>
                        </a:lnTo>
                        <a:close/>
                        <a:moveTo>
                          <a:pt x="381" y="1862"/>
                        </a:moveTo>
                        <a:lnTo>
                          <a:pt x="1324" y="1862"/>
                        </a:lnTo>
                        <a:lnTo>
                          <a:pt x="1350" y="1865"/>
                        </a:lnTo>
                        <a:lnTo>
                          <a:pt x="1374" y="1873"/>
                        </a:lnTo>
                        <a:lnTo>
                          <a:pt x="1397" y="1884"/>
                        </a:lnTo>
                        <a:lnTo>
                          <a:pt x="1416" y="1900"/>
                        </a:lnTo>
                        <a:lnTo>
                          <a:pt x="1432" y="1920"/>
                        </a:lnTo>
                        <a:lnTo>
                          <a:pt x="1444" y="1942"/>
                        </a:lnTo>
                        <a:lnTo>
                          <a:pt x="1452" y="1966"/>
                        </a:lnTo>
                        <a:lnTo>
                          <a:pt x="1454" y="1992"/>
                        </a:lnTo>
                        <a:lnTo>
                          <a:pt x="1452" y="2018"/>
                        </a:lnTo>
                        <a:lnTo>
                          <a:pt x="1444" y="2043"/>
                        </a:lnTo>
                        <a:lnTo>
                          <a:pt x="1432" y="2065"/>
                        </a:lnTo>
                        <a:lnTo>
                          <a:pt x="1416" y="2084"/>
                        </a:lnTo>
                        <a:lnTo>
                          <a:pt x="1397" y="2100"/>
                        </a:lnTo>
                        <a:lnTo>
                          <a:pt x="1374" y="2112"/>
                        </a:lnTo>
                        <a:lnTo>
                          <a:pt x="1350" y="2120"/>
                        </a:lnTo>
                        <a:lnTo>
                          <a:pt x="1324" y="2123"/>
                        </a:lnTo>
                        <a:lnTo>
                          <a:pt x="381" y="2123"/>
                        </a:lnTo>
                        <a:lnTo>
                          <a:pt x="354" y="2120"/>
                        </a:lnTo>
                        <a:lnTo>
                          <a:pt x="330" y="2112"/>
                        </a:lnTo>
                        <a:lnTo>
                          <a:pt x="307" y="2100"/>
                        </a:lnTo>
                        <a:lnTo>
                          <a:pt x="288" y="2084"/>
                        </a:lnTo>
                        <a:lnTo>
                          <a:pt x="273" y="2065"/>
                        </a:lnTo>
                        <a:lnTo>
                          <a:pt x="260" y="2043"/>
                        </a:lnTo>
                        <a:lnTo>
                          <a:pt x="253" y="2018"/>
                        </a:lnTo>
                        <a:lnTo>
                          <a:pt x="251" y="1992"/>
                        </a:lnTo>
                        <a:lnTo>
                          <a:pt x="253" y="1966"/>
                        </a:lnTo>
                        <a:lnTo>
                          <a:pt x="260" y="1942"/>
                        </a:lnTo>
                        <a:lnTo>
                          <a:pt x="273" y="1920"/>
                        </a:lnTo>
                        <a:lnTo>
                          <a:pt x="288" y="1900"/>
                        </a:lnTo>
                        <a:lnTo>
                          <a:pt x="307" y="1884"/>
                        </a:lnTo>
                        <a:lnTo>
                          <a:pt x="330" y="1873"/>
                        </a:lnTo>
                        <a:lnTo>
                          <a:pt x="354" y="1865"/>
                        </a:lnTo>
                        <a:lnTo>
                          <a:pt x="381" y="1862"/>
                        </a:lnTo>
                        <a:close/>
                        <a:moveTo>
                          <a:pt x="381" y="1619"/>
                        </a:moveTo>
                        <a:lnTo>
                          <a:pt x="366" y="1621"/>
                        </a:lnTo>
                        <a:lnTo>
                          <a:pt x="354" y="1630"/>
                        </a:lnTo>
                        <a:lnTo>
                          <a:pt x="347" y="1641"/>
                        </a:lnTo>
                        <a:lnTo>
                          <a:pt x="344" y="1656"/>
                        </a:lnTo>
                        <a:lnTo>
                          <a:pt x="347" y="1669"/>
                        </a:lnTo>
                        <a:lnTo>
                          <a:pt x="354" y="1681"/>
                        </a:lnTo>
                        <a:lnTo>
                          <a:pt x="366" y="1689"/>
                        </a:lnTo>
                        <a:lnTo>
                          <a:pt x="381" y="1692"/>
                        </a:lnTo>
                        <a:lnTo>
                          <a:pt x="1324" y="1692"/>
                        </a:lnTo>
                        <a:lnTo>
                          <a:pt x="1338" y="1689"/>
                        </a:lnTo>
                        <a:lnTo>
                          <a:pt x="1350" y="1681"/>
                        </a:lnTo>
                        <a:lnTo>
                          <a:pt x="1357" y="1669"/>
                        </a:lnTo>
                        <a:lnTo>
                          <a:pt x="1360" y="1656"/>
                        </a:lnTo>
                        <a:lnTo>
                          <a:pt x="1357" y="1641"/>
                        </a:lnTo>
                        <a:lnTo>
                          <a:pt x="1350" y="1630"/>
                        </a:lnTo>
                        <a:lnTo>
                          <a:pt x="1338" y="1621"/>
                        </a:lnTo>
                        <a:lnTo>
                          <a:pt x="1324" y="1619"/>
                        </a:lnTo>
                        <a:lnTo>
                          <a:pt x="381" y="1619"/>
                        </a:lnTo>
                        <a:close/>
                        <a:moveTo>
                          <a:pt x="381" y="1525"/>
                        </a:moveTo>
                        <a:lnTo>
                          <a:pt x="1324" y="1525"/>
                        </a:lnTo>
                        <a:lnTo>
                          <a:pt x="1350" y="1528"/>
                        </a:lnTo>
                        <a:lnTo>
                          <a:pt x="1374" y="1535"/>
                        </a:lnTo>
                        <a:lnTo>
                          <a:pt x="1397" y="1548"/>
                        </a:lnTo>
                        <a:lnTo>
                          <a:pt x="1416" y="1564"/>
                        </a:lnTo>
                        <a:lnTo>
                          <a:pt x="1432" y="1582"/>
                        </a:lnTo>
                        <a:lnTo>
                          <a:pt x="1444" y="1604"/>
                        </a:lnTo>
                        <a:lnTo>
                          <a:pt x="1452" y="1630"/>
                        </a:lnTo>
                        <a:lnTo>
                          <a:pt x="1454" y="1656"/>
                        </a:lnTo>
                        <a:lnTo>
                          <a:pt x="1452" y="1682"/>
                        </a:lnTo>
                        <a:lnTo>
                          <a:pt x="1444" y="1706"/>
                        </a:lnTo>
                        <a:lnTo>
                          <a:pt x="1432" y="1727"/>
                        </a:lnTo>
                        <a:lnTo>
                          <a:pt x="1416" y="1747"/>
                        </a:lnTo>
                        <a:lnTo>
                          <a:pt x="1397" y="1764"/>
                        </a:lnTo>
                        <a:lnTo>
                          <a:pt x="1374" y="1775"/>
                        </a:lnTo>
                        <a:lnTo>
                          <a:pt x="1350" y="1782"/>
                        </a:lnTo>
                        <a:lnTo>
                          <a:pt x="1324" y="1786"/>
                        </a:lnTo>
                        <a:lnTo>
                          <a:pt x="381" y="1786"/>
                        </a:lnTo>
                        <a:lnTo>
                          <a:pt x="354" y="1782"/>
                        </a:lnTo>
                        <a:lnTo>
                          <a:pt x="330" y="1775"/>
                        </a:lnTo>
                        <a:lnTo>
                          <a:pt x="307" y="1764"/>
                        </a:lnTo>
                        <a:lnTo>
                          <a:pt x="288" y="1747"/>
                        </a:lnTo>
                        <a:lnTo>
                          <a:pt x="273" y="1727"/>
                        </a:lnTo>
                        <a:lnTo>
                          <a:pt x="260" y="1706"/>
                        </a:lnTo>
                        <a:lnTo>
                          <a:pt x="253" y="1682"/>
                        </a:lnTo>
                        <a:lnTo>
                          <a:pt x="251" y="1656"/>
                        </a:lnTo>
                        <a:lnTo>
                          <a:pt x="253" y="1630"/>
                        </a:lnTo>
                        <a:lnTo>
                          <a:pt x="260" y="1604"/>
                        </a:lnTo>
                        <a:lnTo>
                          <a:pt x="273" y="1582"/>
                        </a:lnTo>
                        <a:lnTo>
                          <a:pt x="288" y="1564"/>
                        </a:lnTo>
                        <a:lnTo>
                          <a:pt x="307" y="1548"/>
                        </a:lnTo>
                        <a:lnTo>
                          <a:pt x="330" y="1535"/>
                        </a:lnTo>
                        <a:lnTo>
                          <a:pt x="354" y="1528"/>
                        </a:lnTo>
                        <a:lnTo>
                          <a:pt x="381" y="1525"/>
                        </a:lnTo>
                        <a:close/>
                        <a:moveTo>
                          <a:pt x="381" y="1282"/>
                        </a:moveTo>
                        <a:lnTo>
                          <a:pt x="366" y="1284"/>
                        </a:lnTo>
                        <a:lnTo>
                          <a:pt x="354" y="1292"/>
                        </a:lnTo>
                        <a:lnTo>
                          <a:pt x="347" y="1304"/>
                        </a:lnTo>
                        <a:lnTo>
                          <a:pt x="344" y="1319"/>
                        </a:lnTo>
                        <a:lnTo>
                          <a:pt x="347" y="1332"/>
                        </a:lnTo>
                        <a:lnTo>
                          <a:pt x="354" y="1345"/>
                        </a:lnTo>
                        <a:lnTo>
                          <a:pt x="366" y="1352"/>
                        </a:lnTo>
                        <a:lnTo>
                          <a:pt x="381" y="1355"/>
                        </a:lnTo>
                        <a:lnTo>
                          <a:pt x="1324" y="1355"/>
                        </a:lnTo>
                        <a:lnTo>
                          <a:pt x="1338" y="1352"/>
                        </a:lnTo>
                        <a:lnTo>
                          <a:pt x="1350" y="1345"/>
                        </a:lnTo>
                        <a:lnTo>
                          <a:pt x="1357" y="1332"/>
                        </a:lnTo>
                        <a:lnTo>
                          <a:pt x="1360" y="1319"/>
                        </a:lnTo>
                        <a:lnTo>
                          <a:pt x="1357" y="1304"/>
                        </a:lnTo>
                        <a:lnTo>
                          <a:pt x="1350" y="1292"/>
                        </a:lnTo>
                        <a:lnTo>
                          <a:pt x="1338" y="1284"/>
                        </a:lnTo>
                        <a:lnTo>
                          <a:pt x="1324" y="1282"/>
                        </a:lnTo>
                        <a:lnTo>
                          <a:pt x="381" y="1282"/>
                        </a:lnTo>
                        <a:close/>
                        <a:moveTo>
                          <a:pt x="381" y="1188"/>
                        </a:moveTo>
                        <a:lnTo>
                          <a:pt x="1324" y="1188"/>
                        </a:lnTo>
                        <a:lnTo>
                          <a:pt x="1350" y="1191"/>
                        </a:lnTo>
                        <a:lnTo>
                          <a:pt x="1374" y="1198"/>
                        </a:lnTo>
                        <a:lnTo>
                          <a:pt x="1397" y="1211"/>
                        </a:lnTo>
                        <a:lnTo>
                          <a:pt x="1416" y="1226"/>
                        </a:lnTo>
                        <a:lnTo>
                          <a:pt x="1432" y="1245"/>
                        </a:lnTo>
                        <a:lnTo>
                          <a:pt x="1444" y="1267"/>
                        </a:lnTo>
                        <a:lnTo>
                          <a:pt x="1452" y="1292"/>
                        </a:lnTo>
                        <a:lnTo>
                          <a:pt x="1454" y="1319"/>
                        </a:lnTo>
                        <a:lnTo>
                          <a:pt x="1452" y="1345"/>
                        </a:lnTo>
                        <a:lnTo>
                          <a:pt x="1444" y="1369"/>
                        </a:lnTo>
                        <a:lnTo>
                          <a:pt x="1432" y="1391"/>
                        </a:lnTo>
                        <a:lnTo>
                          <a:pt x="1416" y="1411"/>
                        </a:lnTo>
                        <a:lnTo>
                          <a:pt x="1397" y="1426"/>
                        </a:lnTo>
                        <a:lnTo>
                          <a:pt x="1374" y="1438"/>
                        </a:lnTo>
                        <a:lnTo>
                          <a:pt x="1350" y="1445"/>
                        </a:lnTo>
                        <a:lnTo>
                          <a:pt x="1324" y="1448"/>
                        </a:lnTo>
                        <a:lnTo>
                          <a:pt x="381" y="1448"/>
                        </a:lnTo>
                        <a:lnTo>
                          <a:pt x="354" y="1445"/>
                        </a:lnTo>
                        <a:lnTo>
                          <a:pt x="330" y="1438"/>
                        </a:lnTo>
                        <a:lnTo>
                          <a:pt x="307" y="1426"/>
                        </a:lnTo>
                        <a:lnTo>
                          <a:pt x="288" y="1411"/>
                        </a:lnTo>
                        <a:lnTo>
                          <a:pt x="273" y="1391"/>
                        </a:lnTo>
                        <a:lnTo>
                          <a:pt x="260" y="1369"/>
                        </a:lnTo>
                        <a:lnTo>
                          <a:pt x="253" y="1345"/>
                        </a:lnTo>
                        <a:lnTo>
                          <a:pt x="251" y="1319"/>
                        </a:lnTo>
                        <a:lnTo>
                          <a:pt x="253" y="1292"/>
                        </a:lnTo>
                        <a:lnTo>
                          <a:pt x="260" y="1267"/>
                        </a:lnTo>
                        <a:lnTo>
                          <a:pt x="273" y="1245"/>
                        </a:lnTo>
                        <a:lnTo>
                          <a:pt x="288" y="1226"/>
                        </a:lnTo>
                        <a:lnTo>
                          <a:pt x="307" y="1211"/>
                        </a:lnTo>
                        <a:lnTo>
                          <a:pt x="330" y="1198"/>
                        </a:lnTo>
                        <a:lnTo>
                          <a:pt x="354" y="1191"/>
                        </a:lnTo>
                        <a:lnTo>
                          <a:pt x="381" y="1188"/>
                        </a:lnTo>
                        <a:close/>
                        <a:moveTo>
                          <a:pt x="1341" y="792"/>
                        </a:moveTo>
                        <a:lnTo>
                          <a:pt x="1328" y="794"/>
                        </a:lnTo>
                        <a:lnTo>
                          <a:pt x="1317" y="801"/>
                        </a:lnTo>
                        <a:lnTo>
                          <a:pt x="1311" y="812"/>
                        </a:lnTo>
                        <a:lnTo>
                          <a:pt x="1308" y="824"/>
                        </a:lnTo>
                        <a:lnTo>
                          <a:pt x="1311" y="837"/>
                        </a:lnTo>
                        <a:lnTo>
                          <a:pt x="1317" y="847"/>
                        </a:lnTo>
                        <a:lnTo>
                          <a:pt x="1328" y="855"/>
                        </a:lnTo>
                        <a:lnTo>
                          <a:pt x="1341" y="858"/>
                        </a:lnTo>
                        <a:lnTo>
                          <a:pt x="1354" y="855"/>
                        </a:lnTo>
                        <a:lnTo>
                          <a:pt x="1364" y="847"/>
                        </a:lnTo>
                        <a:lnTo>
                          <a:pt x="1371" y="837"/>
                        </a:lnTo>
                        <a:lnTo>
                          <a:pt x="1374" y="824"/>
                        </a:lnTo>
                        <a:lnTo>
                          <a:pt x="1371" y="812"/>
                        </a:lnTo>
                        <a:lnTo>
                          <a:pt x="1364" y="801"/>
                        </a:lnTo>
                        <a:lnTo>
                          <a:pt x="1354" y="794"/>
                        </a:lnTo>
                        <a:lnTo>
                          <a:pt x="1341" y="792"/>
                        </a:lnTo>
                        <a:close/>
                        <a:moveTo>
                          <a:pt x="1022" y="792"/>
                        </a:moveTo>
                        <a:lnTo>
                          <a:pt x="1009" y="794"/>
                        </a:lnTo>
                        <a:lnTo>
                          <a:pt x="998" y="801"/>
                        </a:lnTo>
                        <a:lnTo>
                          <a:pt x="991" y="812"/>
                        </a:lnTo>
                        <a:lnTo>
                          <a:pt x="989" y="824"/>
                        </a:lnTo>
                        <a:lnTo>
                          <a:pt x="991" y="837"/>
                        </a:lnTo>
                        <a:lnTo>
                          <a:pt x="998" y="847"/>
                        </a:lnTo>
                        <a:lnTo>
                          <a:pt x="1009" y="855"/>
                        </a:lnTo>
                        <a:lnTo>
                          <a:pt x="1022" y="858"/>
                        </a:lnTo>
                        <a:lnTo>
                          <a:pt x="1035" y="855"/>
                        </a:lnTo>
                        <a:lnTo>
                          <a:pt x="1046" y="847"/>
                        </a:lnTo>
                        <a:lnTo>
                          <a:pt x="1052" y="837"/>
                        </a:lnTo>
                        <a:lnTo>
                          <a:pt x="1055" y="824"/>
                        </a:lnTo>
                        <a:lnTo>
                          <a:pt x="1052" y="812"/>
                        </a:lnTo>
                        <a:lnTo>
                          <a:pt x="1046" y="801"/>
                        </a:lnTo>
                        <a:lnTo>
                          <a:pt x="1035" y="794"/>
                        </a:lnTo>
                        <a:lnTo>
                          <a:pt x="1022" y="792"/>
                        </a:lnTo>
                        <a:close/>
                        <a:moveTo>
                          <a:pt x="703" y="792"/>
                        </a:moveTo>
                        <a:lnTo>
                          <a:pt x="690" y="794"/>
                        </a:lnTo>
                        <a:lnTo>
                          <a:pt x="680" y="801"/>
                        </a:lnTo>
                        <a:lnTo>
                          <a:pt x="672" y="812"/>
                        </a:lnTo>
                        <a:lnTo>
                          <a:pt x="670" y="824"/>
                        </a:lnTo>
                        <a:lnTo>
                          <a:pt x="672" y="837"/>
                        </a:lnTo>
                        <a:lnTo>
                          <a:pt x="680" y="847"/>
                        </a:lnTo>
                        <a:lnTo>
                          <a:pt x="690" y="855"/>
                        </a:lnTo>
                        <a:lnTo>
                          <a:pt x="703" y="858"/>
                        </a:lnTo>
                        <a:lnTo>
                          <a:pt x="715" y="855"/>
                        </a:lnTo>
                        <a:lnTo>
                          <a:pt x="726" y="847"/>
                        </a:lnTo>
                        <a:lnTo>
                          <a:pt x="733" y="837"/>
                        </a:lnTo>
                        <a:lnTo>
                          <a:pt x="736" y="824"/>
                        </a:lnTo>
                        <a:lnTo>
                          <a:pt x="733" y="812"/>
                        </a:lnTo>
                        <a:lnTo>
                          <a:pt x="726" y="801"/>
                        </a:lnTo>
                        <a:lnTo>
                          <a:pt x="715" y="794"/>
                        </a:lnTo>
                        <a:lnTo>
                          <a:pt x="703" y="792"/>
                        </a:lnTo>
                        <a:close/>
                        <a:moveTo>
                          <a:pt x="384" y="792"/>
                        </a:moveTo>
                        <a:lnTo>
                          <a:pt x="371" y="794"/>
                        </a:lnTo>
                        <a:lnTo>
                          <a:pt x="361" y="801"/>
                        </a:lnTo>
                        <a:lnTo>
                          <a:pt x="353" y="812"/>
                        </a:lnTo>
                        <a:lnTo>
                          <a:pt x="351" y="824"/>
                        </a:lnTo>
                        <a:lnTo>
                          <a:pt x="353" y="837"/>
                        </a:lnTo>
                        <a:lnTo>
                          <a:pt x="361" y="847"/>
                        </a:lnTo>
                        <a:lnTo>
                          <a:pt x="371" y="855"/>
                        </a:lnTo>
                        <a:lnTo>
                          <a:pt x="384" y="858"/>
                        </a:lnTo>
                        <a:lnTo>
                          <a:pt x="396" y="855"/>
                        </a:lnTo>
                        <a:lnTo>
                          <a:pt x="407" y="847"/>
                        </a:lnTo>
                        <a:lnTo>
                          <a:pt x="414" y="837"/>
                        </a:lnTo>
                        <a:lnTo>
                          <a:pt x="416" y="824"/>
                        </a:lnTo>
                        <a:lnTo>
                          <a:pt x="414" y="812"/>
                        </a:lnTo>
                        <a:lnTo>
                          <a:pt x="407" y="801"/>
                        </a:lnTo>
                        <a:lnTo>
                          <a:pt x="396" y="794"/>
                        </a:lnTo>
                        <a:lnTo>
                          <a:pt x="384" y="792"/>
                        </a:lnTo>
                        <a:close/>
                        <a:moveTo>
                          <a:pt x="1341" y="699"/>
                        </a:moveTo>
                        <a:lnTo>
                          <a:pt x="1367" y="701"/>
                        </a:lnTo>
                        <a:lnTo>
                          <a:pt x="1390" y="708"/>
                        </a:lnTo>
                        <a:lnTo>
                          <a:pt x="1412" y="719"/>
                        </a:lnTo>
                        <a:lnTo>
                          <a:pt x="1431" y="735"/>
                        </a:lnTo>
                        <a:lnTo>
                          <a:pt x="1446" y="754"/>
                        </a:lnTo>
                        <a:lnTo>
                          <a:pt x="1458" y="775"/>
                        </a:lnTo>
                        <a:lnTo>
                          <a:pt x="1465" y="799"/>
                        </a:lnTo>
                        <a:lnTo>
                          <a:pt x="1467" y="824"/>
                        </a:lnTo>
                        <a:lnTo>
                          <a:pt x="1465" y="850"/>
                        </a:lnTo>
                        <a:lnTo>
                          <a:pt x="1458" y="873"/>
                        </a:lnTo>
                        <a:lnTo>
                          <a:pt x="1446" y="895"/>
                        </a:lnTo>
                        <a:lnTo>
                          <a:pt x="1431" y="914"/>
                        </a:lnTo>
                        <a:lnTo>
                          <a:pt x="1412" y="929"/>
                        </a:lnTo>
                        <a:lnTo>
                          <a:pt x="1390" y="940"/>
                        </a:lnTo>
                        <a:lnTo>
                          <a:pt x="1367" y="948"/>
                        </a:lnTo>
                        <a:lnTo>
                          <a:pt x="1341" y="951"/>
                        </a:lnTo>
                        <a:lnTo>
                          <a:pt x="1315" y="948"/>
                        </a:lnTo>
                        <a:lnTo>
                          <a:pt x="1292" y="940"/>
                        </a:lnTo>
                        <a:lnTo>
                          <a:pt x="1270" y="929"/>
                        </a:lnTo>
                        <a:lnTo>
                          <a:pt x="1251" y="914"/>
                        </a:lnTo>
                        <a:lnTo>
                          <a:pt x="1237" y="895"/>
                        </a:lnTo>
                        <a:lnTo>
                          <a:pt x="1224" y="873"/>
                        </a:lnTo>
                        <a:lnTo>
                          <a:pt x="1217" y="850"/>
                        </a:lnTo>
                        <a:lnTo>
                          <a:pt x="1214" y="824"/>
                        </a:lnTo>
                        <a:lnTo>
                          <a:pt x="1217" y="799"/>
                        </a:lnTo>
                        <a:lnTo>
                          <a:pt x="1224" y="775"/>
                        </a:lnTo>
                        <a:lnTo>
                          <a:pt x="1237" y="754"/>
                        </a:lnTo>
                        <a:lnTo>
                          <a:pt x="1251" y="735"/>
                        </a:lnTo>
                        <a:lnTo>
                          <a:pt x="1270" y="719"/>
                        </a:lnTo>
                        <a:lnTo>
                          <a:pt x="1292" y="708"/>
                        </a:lnTo>
                        <a:lnTo>
                          <a:pt x="1315" y="701"/>
                        </a:lnTo>
                        <a:lnTo>
                          <a:pt x="1341" y="699"/>
                        </a:lnTo>
                        <a:close/>
                        <a:moveTo>
                          <a:pt x="1022" y="699"/>
                        </a:moveTo>
                        <a:lnTo>
                          <a:pt x="1048" y="701"/>
                        </a:lnTo>
                        <a:lnTo>
                          <a:pt x="1071" y="708"/>
                        </a:lnTo>
                        <a:lnTo>
                          <a:pt x="1093" y="719"/>
                        </a:lnTo>
                        <a:lnTo>
                          <a:pt x="1112" y="735"/>
                        </a:lnTo>
                        <a:lnTo>
                          <a:pt x="1126" y="754"/>
                        </a:lnTo>
                        <a:lnTo>
                          <a:pt x="1139" y="775"/>
                        </a:lnTo>
                        <a:lnTo>
                          <a:pt x="1146" y="799"/>
                        </a:lnTo>
                        <a:lnTo>
                          <a:pt x="1148" y="824"/>
                        </a:lnTo>
                        <a:lnTo>
                          <a:pt x="1146" y="850"/>
                        </a:lnTo>
                        <a:lnTo>
                          <a:pt x="1139" y="873"/>
                        </a:lnTo>
                        <a:lnTo>
                          <a:pt x="1126" y="895"/>
                        </a:lnTo>
                        <a:lnTo>
                          <a:pt x="1112" y="914"/>
                        </a:lnTo>
                        <a:lnTo>
                          <a:pt x="1093" y="929"/>
                        </a:lnTo>
                        <a:lnTo>
                          <a:pt x="1071" y="940"/>
                        </a:lnTo>
                        <a:lnTo>
                          <a:pt x="1048" y="948"/>
                        </a:lnTo>
                        <a:lnTo>
                          <a:pt x="1022" y="951"/>
                        </a:lnTo>
                        <a:lnTo>
                          <a:pt x="996" y="948"/>
                        </a:lnTo>
                        <a:lnTo>
                          <a:pt x="972" y="940"/>
                        </a:lnTo>
                        <a:lnTo>
                          <a:pt x="951" y="929"/>
                        </a:lnTo>
                        <a:lnTo>
                          <a:pt x="932" y="914"/>
                        </a:lnTo>
                        <a:lnTo>
                          <a:pt x="917" y="895"/>
                        </a:lnTo>
                        <a:lnTo>
                          <a:pt x="905" y="873"/>
                        </a:lnTo>
                        <a:lnTo>
                          <a:pt x="898" y="850"/>
                        </a:lnTo>
                        <a:lnTo>
                          <a:pt x="896" y="824"/>
                        </a:lnTo>
                        <a:lnTo>
                          <a:pt x="898" y="799"/>
                        </a:lnTo>
                        <a:lnTo>
                          <a:pt x="905" y="775"/>
                        </a:lnTo>
                        <a:lnTo>
                          <a:pt x="917" y="754"/>
                        </a:lnTo>
                        <a:lnTo>
                          <a:pt x="932" y="735"/>
                        </a:lnTo>
                        <a:lnTo>
                          <a:pt x="951" y="719"/>
                        </a:lnTo>
                        <a:lnTo>
                          <a:pt x="972" y="708"/>
                        </a:lnTo>
                        <a:lnTo>
                          <a:pt x="996" y="701"/>
                        </a:lnTo>
                        <a:lnTo>
                          <a:pt x="1022" y="699"/>
                        </a:lnTo>
                        <a:close/>
                        <a:moveTo>
                          <a:pt x="703" y="699"/>
                        </a:moveTo>
                        <a:lnTo>
                          <a:pt x="728" y="701"/>
                        </a:lnTo>
                        <a:lnTo>
                          <a:pt x="752" y="708"/>
                        </a:lnTo>
                        <a:lnTo>
                          <a:pt x="774" y="719"/>
                        </a:lnTo>
                        <a:lnTo>
                          <a:pt x="792" y="735"/>
                        </a:lnTo>
                        <a:lnTo>
                          <a:pt x="808" y="754"/>
                        </a:lnTo>
                        <a:lnTo>
                          <a:pt x="819" y="775"/>
                        </a:lnTo>
                        <a:lnTo>
                          <a:pt x="826" y="799"/>
                        </a:lnTo>
                        <a:lnTo>
                          <a:pt x="830" y="824"/>
                        </a:lnTo>
                        <a:lnTo>
                          <a:pt x="826" y="850"/>
                        </a:lnTo>
                        <a:lnTo>
                          <a:pt x="819" y="873"/>
                        </a:lnTo>
                        <a:lnTo>
                          <a:pt x="808" y="895"/>
                        </a:lnTo>
                        <a:lnTo>
                          <a:pt x="792" y="914"/>
                        </a:lnTo>
                        <a:lnTo>
                          <a:pt x="774" y="929"/>
                        </a:lnTo>
                        <a:lnTo>
                          <a:pt x="752" y="940"/>
                        </a:lnTo>
                        <a:lnTo>
                          <a:pt x="728" y="948"/>
                        </a:lnTo>
                        <a:lnTo>
                          <a:pt x="703" y="951"/>
                        </a:lnTo>
                        <a:lnTo>
                          <a:pt x="678" y="948"/>
                        </a:lnTo>
                        <a:lnTo>
                          <a:pt x="653" y="940"/>
                        </a:lnTo>
                        <a:lnTo>
                          <a:pt x="632" y="929"/>
                        </a:lnTo>
                        <a:lnTo>
                          <a:pt x="614" y="914"/>
                        </a:lnTo>
                        <a:lnTo>
                          <a:pt x="598" y="895"/>
                        </a:lnTo>
                        <a:lnTo>
                          <a:pt x="586" y="873"/>
                        </a:lnTo>
                        <a:lnTo>
                          <a:pt x="579" y="850"/>
                        </a:lnTo>
                        <a:lnTo>
                          <a:pt x="577" y="824"/>
                        </a:lnTo>
                        <a:lnTo>
                          <a:pt x="579" y="799"/>
                        </a:lnTo>
                        <a:lnTo>
                          <a:pt x="586" y="775"/>
                        </a:lnTo>
                        <a:lnTo>
                          <a:pt x="598" y="754"/>
                        </a:lnTo>
                        <a:lnTo>
                          <a:pt x="614" y="735"/>
                        </a:lnTo>
                        <a:lnTo>
                          <a:pt x="632" y="719"/>
                        </a:lnTo>
                        <a:lnTo>
                          <a:pt x="653" y="708"/>
                        </a:lnTo>
                        <a:lnTo>
                          <a:pt x="678" y="701"/>
                        </a:lnTo>
                        <a:lnTo>
                          <a:pt x="703" y="699"/>
                        </a:lnTo>
                        <a:close/>
                        <a:moveTo>
                          <a:pt x="384" y="699"/>
                        </a:moveTo>
                        <a:lnTo>
                          <a:pt x="409" y="701"/>
                        </a:lnTo>
                        <a:lnTo>
                          <a:pt x="433" y="708"/>
                        </a:lnTo>
                        <a:lnTo>
                          <a:pt x="454" y="719"/>
                        </a:lnTo>
                        <a:lnTo>
                          <a:pt x="473" y="735"/>
                        </a:lnTo>
                        <a:lnTo>
                          <a:pt x="489" y="754"/>
                        </a:lnTo>
                        <a:lnTo>
                          <a:pt x="500" y="775"/>
                        </a:lnTo>
                        <a:lnTo>
                          <a:pt x="508" y="799"/>
                        </a:lnTo>
                        <a:lnTo>
                          <a:pt x="511" y="824"/>
                        </a:lnTo>
                        <a:lnTo>
                          <a:pt x="508" y="850"/>
                        </a:lnTo>
                        <a:lnTo>
                          <a:pt x="500" y="873"/>
                        </a:lnTo>
                        <a:lnTo>
                          <a:pt x="489" y="895"/>
                        </a:lnTo>
                        <a:lnTo>
                          <a:pt x="473" y="914"/>
                        </a:lnTo>
                        <a:lnTo>
                          <a:pt x="454" y="929"/>
                        </a:lnTo>
                        <a:lnTo>
                          <a:pt x="433" y="940"/>
                        </a:lnTo>
                        <a:lnTo>
                          <a:pt x="409" y="948"/>
                        </a:lnTo>
                        <a:lnTo>
                          <a:pt x="384" y="951"/>
                        </a:lnTo>
                        <a:lnTo>
                          <a:pt x="359" y="948"/>
                        </a:lnTo>
                        <a:lnTo>
                          <a:pt x="335" y="940"/>
                        </a:lnTo>
                        <a:lnTo>
                          <a:pt x="314" y="929"/>
                        </a:lnTo>
                        <a:lnTo>
                          <a:pt x="295" y="914"/>
                        </a:lnTo>
                        <a:lnTo>
                          <a:pt x="279" y="895"/>
                        </a:lnTo>
                        <a:lnTo>
                          <a:pt x="267" y="873"/>
                        </a:lnTo>
                        <a:lnTo>
                          <a:pt x="260" y="850"/>
                        </a:lnTo>
                        <a:lnTo>
                          <a:pt x="257" y="824"/>
                        </a:lnTo>
                        <a:lnTo>
                          <a:pt x="260" y="799"/>
                        </a:lnTo>
                        <a:lnTo>
                          <a:pt x="267" y="775"/>
                        </a:lnTo>
                        <a:lnTo>
                          <a:pt x="279" y="754"/>
                        </a:lnTo>
                        <a:lnTo>
                          <a:pt x="295" y="735"/>
                        </a:lnTo>
                        <a:lnTo>
                          <a:pt x="314" y="719"/>
                        </a:lnTo>
                        <a:lnTo>
                          <a:pt x="335" y="708"/>
                        </a:lnTo>
                        <a:lnTo>
                          <a:pt x="359" y="701"/>
                        </a:lnTo>
                        <a:lnTo>
                          <a:pt x="384" y="699"/>
                        </a:lnTo>
                        <a:close/>
                        <a:moveTo>
                          <a:pt x="1341" y="507"/>
                        </a:moveTo>
                        <a:lnTo>
                          <a:pt x="1328" y="510"/>
                        </a:lnTo>
                        <a:lnTo>
                          <a:pt x="1317" y="516"/>
                        </a:lnTo>
                        <a:lnTo>
                          <a:pt x="1311" y="527"/>
                        </a:lnTo>
                        <a:lnTo>
                          <a:pt x="1308" y="540"/>
                        </a:lnTo>
                        <a:lnTo>
                          <a:pt x="1311" y="553"/>
                        </a:lnTo>
                        <a:lnTo>
                          <a:pt x="1317" y="563"/>
                        </a:lnTo>
                        <a:lnTo>
                          <a:pt x="1328" y="571"/>
                        </a:lnTo>
                        <a:lnTo>
                          <a:pt x="1341" y="573"/>
                        </a:lnTo>
                        <a:lnTo>
                          <a:pt x="1354" y="571"/>
                        </a:lnTo>
                        <a:lnTo>
                          <a:pt x="1364" y="563"/>
                        </a:lnTo>
                        <a:lnTo>
                          <a:pt x="1371" y="553"/>
                        </a:lnTo>
                        <a:lnTo>
                          <a:pt x="1374" y="540"/>
                        </a:lnTo>
                        <a:lnTo>
                          <a:pt x="1371" y="527"/>
                        </a:lnTo>
                        <a:lnTo>
                          <a:pt x="1364" y="516"/>
                        </a:lnTo>
                        <a:lnTo>
                          <a:pt x="1354" y="510"/>
                        </a:lnTo>
                        <a:lnTo>
                          <a:pt x="1341" y="507"/>
                        </a:lnTo>
                        <a:close/>
                        <a:moveTo>
                          <a:pt x="1022" y="507"/>
                        </a:moveTo>
                        <a:lnTo>
                          <a:pt x="1009" y="510"/>
                        </a:lnTo>
                        <a:lnTo>
                          <a:pt x="998" y="516"/>
                        </a:lnTo>
                        <a:lnTo>
                          <a:pt x="991" y="527"/>
                        </a:lnTo>
                        <a:lnTo>
                          <a:pt x="989" y="540"/>
                        </a:lnTo>
                        <a:lnTo>
                          <a:pt x="991" y="553"/>
                        </a:lnTo>
                        <a:lnTo>
                          <a:pt x="998" y="563"/>
                        </a:lnTo>
                        <a:lnTo>
                          <a:pt x="1009" y="571"/>
                        </a:lnTo>
                        <a:lnTo>
                          <a:pt x="1022" y="573"/>
                        </a:lnTo>
                        <a:lnTo>
                          <a:pt x="1035" y="571"/>
                        </a:lnTo>
                        <a:lnTo>
                          <a:pt x="1046" y="563"/>
                        </a:lnTo>
                        <a:lnTo>
                          <a:pt x="1052" y="553"/>
                        </a:lnTo>
                        <a:lnTo>
                          <a:pt x="1055" y="540"/>
                        </a:lnTo>
                        <a:lnTo>
                          <a:pt x="1052" y="527"/>
                        </a:lnTo>
                        <a:lnTo>
                          <a:pt x="1046" y="516"/>
                        </a:lnTo>
                        <a:lnTo>
                          <a:pt x="1035" y="510"/>
                        </a:lnTo>
                        <a:lnTo>
                          <a:pt x="1022" y="507"/>
                        </a:lnTo>
                        <a:close/>
                        <a:moveTo>
                          <a:pt x="703" y="507"/>
                        </a:moveTo>
                        <a:lnTo>
                          <a:pt x="690" y="510"/>
                        </a:lnTo>
                        <a:lnTo>
                          <a:pt x="680" y="516"/>
                        </a:lnTo>
                        <a:lnTo>
                          <a:pt x="672" y="527"/>
                        </a:lnTo>
                        <a:lnTo>
                          <a:pt x="670" y="540"/>
                        </a:lnTo>
                        <a:lnTo>
                          <a:pt x="672" y="553"/>
                        </a:lnTo>
                        <a:lnTo>
                          <a:pt x="680" y="563"/>
                        </a:lnTo>
                        <a:lnTo>
                          <a:pt x="690" y="571"/>
                        </a:lnTo>
                        <a:lnTo>
                          <a:pt x="703" y="573"/>
                        </a:lnTo>
                        <a:lnTo>
                          <a:pt x="715" y="571"/>
                        </a:lnTo>
                        <a:lnTo>
                          <a:pt x="726" y="563"/>
                        </a:lnTo>
                        <a:lnTo>
                          <a:pt x="733" y="553"/>
                        </a:lnTo>
                        <a:lnTo>
                          <a:pt x="736" y="540"/>
                        </a:lnTo>
                        <a:lnTo>
                          <a:pt x="733" y="527"/>
                        </a:lnTo>
                        <a:lnTo>
                          <a:pt x="726" y="516"/>
                        </a:lnTo>
                        <a:lnTo>
                          <a:pt x="715" y="510"/>
                        </a:lnTo>
                        <a:lnTo>
                          <a:pt x="703" y="507"/>
                        </a:lnTo>
                        <a:close/>
                        <a:moveTo>
                          <a:pt x="384" y="507"/>
                        </a:moveTo>
                        <a:lnTo>
                          <a:pt x="371" y="510"/>
                        </a:lnTo>
                        <a:lnTo>
                          <a:pt x="361" y="516"/>
                        </a:lnTo>
                        <a:lnTo>
                          <a:pt x="353" y="527"/>
                        </a:lnTo>
                        <a:lnTo>
                          <a:pt x="351" y="540"/>
                        </a:lnTo>
                        <a:lnTo>
                          <a:pt x="353" y="553"/>
                        </a:lnTo>
                        <a:lnTo>
                          <a:pt x="361" y="563"/>
                        </a:lnTo>
                        <a:lnTo>
                          <a:pt x="371" y="571"/>
                        </a:lnTo>
                        <a:lnTo>
                          <a:pt x="384" y="573"/>
                        </a:lnTo>
                        <a:lnTo>
                          <a:pt x="396" y="571"/>
                        </a:lnTo>
                        <a:lnTo>
                          <a:pt x="407" y="563"/>
                        </a:lnTo>
                        <a:lnTo>
                          <a:pt x="414" y="553"/>
                        </a:lnTo>
                        <a:lnTo>
                          <a:pt x="416" y="540"/>
                        </a:lnTo>
                        <a:lnTo>
                          <a:pt x="414" y="527"/>
                        </a:lnTo>
                        <a:lnTo>
                          <a:pt x="407" y="516"/>
                        </a:lnTo>
                        <a:lnTo>
                          <a:pt x="396" y="510"/>
                        </a:lnTo>
                        <a:lnTo>
                          <a:pt x="384" y="507"/>
                        </a:lnTo>
                        <a:close/>
                        <a:moveTo>
                          <a:pt x="1341" y="414"/>
                        </a:moveTo>
                        <a:lnTo>
                          <a:pt x="1367" y="417"/>
                        </a:lnTo>
                        <a:lnTo>
                          <a:pt x="1390" y="424"/>
                        </a:lnTo>
                        <a:lnTo>
                          <a:pt x="1412" y="436"/>
                        </a:lnTo>
                        <a:lnTo>
                          <a:pt x="1431" y="450"/>
                        </a:lnTo>
                        <a:lnTo>
                          <a:pt x="1446" y="469"/>
                        </a:lnTo>
                        <a:lnTo>
                          <a:pt x="1458" y="491"/>
                        </a:lnTo>
                        <a:lnTo>
                          <a:pt x="1465" y="514"/>
                        </a:lnTo>
                        <a:lnTo>
                          <a:pt x="1467" y="540"/>
                        </a:lnTo>
                        <a:lnTo>
                          <a:pt x="1465" y="566"/>
                        </a:lnTo>
                        <a:lnTo>
                          <a:pt x="1458" y="590"/>
                        </a:lnTo>
                        <a:lnTo>
                          <a:pt x="1446" y="611"/>
                        </a:lnTo>
                        <a:lnTo>
                          <a:pt x="1431" y="629"/>
                        </a:lnTo>
                        <a:lnTo>
                          <a:pt x="1412" y="645"/>
                        </a:lnTo>
                        <a:lnTo>
                          <a:pt x="1390" y="657"/>
                        </a:lnTo>
                        <a:lnTo>
                          <a:pt x="1367" y="664"/>
                        </a:lnTo>
                        <a:lnTo>
                          <a:pt x="1341" y="666"/>
                        </a:lnTo>
                        <a:lnTo>
                          <a:pt x="1315" y="664"/>
                        </a:lnTo>
                        <a:lnTo>
                          <a:pt x="1292" y="657"/>
                        </a:lnTo>
                        <a:lnTo>
                          <a:pt x="1270" y="645"/>
                        </a:lnTo>
                        <a:lnTo>
                          <a:pt x="1251" y="629"/>
                        </a:lnTo>
                        <a:lnTo>
                          <a:pt x="1237" y="611"/>
                        </a:lnTo>
                        <a:lnTo>
                          <a:pt x="1224" y="590"/>
                        </a:lnTo>
                        <a:lnTo>
                          <a:pt x="1217" y="566"/>
                        </a:lnTo>
                        <a:lnTo>
                          <a:pt x="1214" y="540"/>
                        </a:lnTo>
                        <a:lnTo>
                          <a:pt x="1217" y="514"/>
                        </a:lnTo>
                        <a:lnTo>
                          <a:pt x="1224" y="491"/>
                        </a:lnTo>
                        <a:lnTo>
                          <a:pt x="1237" y="469"/>
                        </a:lnTo>
                        <a:lnTo>
                          <a:pt x="1251" y="450"/>
                        </a:lnTo>
                        <a:lnTo>
                          <a:pt x="1270" y="436"/>
                        </a:lnTo>
                        <a:lnTo>
                          <a:pt x="1292" y="424"/>
                        </a:lnTo>
                        <a:lnTo>
                          <a:pt x="1315" y="417"/>
                        </a:lnTo>
                        <a:lnTo>
                          <a:pt x="1341" y="414"/>
                        </a:lnTo>
                        <a:close/>
                        <a:moveTo>
                          <a:pt x="1022" y="414"/>
                        </a:moveTo>
                        <a:lnTo>
                          <a:pt x="1048" y="417"/>
                        </a:lnTo>
                        <a:lnTo>
                          <a:pt x="1071" y="424"/>
                        </a:lnTo>
                        <a:lnTo>
                          <a:pt x="1093" y="436"/>
                        </a:lnTo>
                        <a:lnTo>
                          <a:pt x="1112" y="450"/>
                        </a:lnTo>
                        <a:lnTo>
                          <a:pt x="1126" y="469"/>
                        </a:lnTo>
                        <a:lnTo>
                          <a:pt x="1139" y="491"/>
                        </a:lnTo>
                        <a:lnTo>
                          <a:pt x="1146" y="514"/>
                        </a:lnTo>
                        <a:lnTo>
                          <a:pt x="1148" y="540"/>
                        </a:lnTo>
                        <a:lnTo>
                          <a:pt x="1146" y="566"/>
                        </a:lnTo>
                        <a:lnTo>
                          <a:pt x="1139" y="590"/>
                        </a:lnTo>
                        <a:lnTo>
                          <a:pt x="1126" y="611"/>
                        </a:lnTo>
                        <a:lnTo>
                          <a:pt x="1112" y="629"/>
                        </a:lnTo>
                        <a:lnTo>
                          <a:pt x="1093" y="645"/>
                        </a:lnTo>
                        <a:lnTo>
                          <a:pt x="1071" y="657"/>
                        </a:lnTo>
                        <a:lnTo>
                          <a:pt x="1048" y="664"/>
                        </a:lnTo>
                        <a:lnTo>
                          <a:pt x="1022" y="666"/>
                        </a:lnTo>
                        <a:lnTo>
                          <a:pt x="996" y="664"/>
                        </a:lnTo>
                        <a:lnTo>
                          <a:pt x="972" y="657"/>
                        </a:lnTo>
                        <a:lnTo>
                          <a:pt x="951" y="645"/>
                        </a:lnTo>
                        <a:lnTo>
                          <a:pt x="932" y="629"/>
                        </a:lnTo>
                        <a:lnTo>
                          <a:pt x="917" y="611"/>
                        </a:lnTo>
                        <a:lnTo>
                          <a:pt x="905" y="590"/>
                        </a:lnTo>
                        <a:lnTo>
                          <a:pt x="898" y="566"/>
                        </a:lnTo>
                        <a:lnTo>
                          <a:pt x="896" y="540"/>
                        </a:lnTo>
                        <a:lnTo>
                          <a:pt x="898" y="514"/>
                        </a:lnTo>
                        <a:lnTo>
                          <a:pt x="905" y="491"/>
                        </a:lnTo>
                        <a:lnTo>
                          <a:pt x="917" y="469"/>
                        </a:lnTo>
                        <a:lnTo>
                          <a:pt x="932" y="450"/>
                        </a:lnTo>
                        <a:lnTo>
                          <a:pt x="951" y="436"/>
                        </a:lnTo>
                        <a:lnTo>
                          <a:pt x="972" y="424"/>
                        </a:lnTo>
                        <a:lnTo>
                          <a:pt x="996" y="417"/>
                        </a:lnTo>
                        <a:lnTo>
                          <a:pt x="1022" y="414"/>
                        </a:lnTo>
                        <a:close/>
                        <a:moveTo>
                          <a:pt x="703" y="414"/>
                        </a:moveTo>
                        <a:lnTo>
                          <a:pt x="728" y="417"/>
                        </a:lnTo>
                        <a:lnTo>
                          <a:pt x="752" y="424"/>
                        </a:lnTo>
                        <a:lnTo>
                          <a:pt x="774" y="436"/>
                        </a:lnTo>
                        <a:lnTo>
                          <a:pt x="792" y="450"/>
                        </a:lnTo>
                        <a:lnTo>
                          <a:pt x="808" y="469"/>
                        </a:lnTo>
                        <a:lnTo>
                          <a:pt x="819" y="491"/>
                        </a:lnTo>
                        <a:lnTo>
                          <a:pt x="826" y="514"/>
                        </a:lnTo>
                        <a:lnTo>
                          <a:pt x="830" y="540"/>
                        </a:lnTo>
                        <a:lnTo>
                          <a:pt x="826" y="566"/>
                        </a:lnTo>
                        <a:lnTo>
                          <a:pt x="819" y="590"/>
                        </a:lnTo>
                        <a:lnTo>
                          <a:pt x="808" y="611"/>
                        </a:lnTo>
                        <a:lnTo>
                          <a:pt x="792" y="629"/>
                        </a:lnTo>
                        <a:lnTo>
                          <a:pt x="774" y="645"/>
                        </a:lnTo>
                        <a:lnTo>
                          <a:pt x="752" y="657"/>
                        </a:lnTo>
                        <a:lnTo>
                          <a:pt x="728" y="664"/>
                        </a:lnTo>
                        <a:lnTo>
                          <a:pt x="703" y="666"/>
                        </a:lnTo>
                        <a:lnTo>
                          <a:pt x="678" y="664"/>
                        </a:lnTo>
                        <a:lnTo>
                          <a:pt x="653" y="657"/>
                        </a:lnTo>
                        <a:lnTo>
                          <a:pt x="632" y="645"/>
                        </a:lnTo>
                        <a:lnTo>
                          <a:pt x="614" y="629"/>
                        </a:lnTo>
                        <a:lnTo>
                          <a:pt x="598" y="611"/>
                        </a:lnTo>
                        <a:lnTo>
                          <a:pt x="586" y="590"/>
                        </a:lnTo>
                        <a:lnTo>
                          <a:pt x="579" y="566"/>
                        </a:lnTo>
                        <a:lnTo>
                          <a:pt x="577" y="540"/>
                        </a:lnTo>
                        <a:lnTo>
                          <a:pt x="579" y="514"/>
                        </a:lnTo>
                        <a:lnTo>
                          <a:pt x="586" y="491"/>
                        </a:lnTo>
                        <a:lnTo>
                          <a:pt x="598" y="469"/>
                        </a:lnTo>
                        <a:lnTo>
                          <a:pt x="614" y="450"/>
                        </a:lnTo>
                        <a:lnTo>
                          <a:pt x="632" y="436"/>
                        </a:lnTo>
                        <a:lnTo>
                          <a:pt x="653" y="424"/>
                        </a:lnTo>
                        <a:lnTo>
                          <a:pt x="678" y="417"/>
                        </a:lnTo>
                        <a:lnTo>
                          <a:pt x="703" y="414"/>
                        </a:lnTo>
                        <a:close/>
                        <a:moveTo>
                          <a:pt x="384" y="414"/>
                        </a:moveTo>
                        <a:lnTo>
                          <a:pt x="409" y="417"/>
                        </a:lnTo>
                        <a:lnTo>
                          <a:pt x="433" y="424"/>
                        </a:lnTo>
                        <a:lnTo>
                          <a:pt x="454" y="436"/>
                        </a:lnTo>
                        <a:lnTo>
                          <a:pt x="473" y="450"/>
                        </a:lnTo>
                        <a:lnTo>
                          <a:pt x="489" y="469"/>
                        </a:lnTo>
                        <a:lnTo>
                          <a:pt x="500" y="491"/>
                        </a:lnTo>
                        <a:lnTo>
                          <a:pt x="508" y="514"/>
                        </a:lnTo>
                        <a:lnTo>
                          <a:pt x="511" y="540"/>
                        </a:lnTo>
                        <a:lnTo>
                          <a:pt x="508" y="566"/>
                        </a:lnTo>
                        <a:lnTo>
                          <a:pt x="500" y="590"/>
                        </a:lnTo>
                        <a:lnTo>
                          <a:pt x="489" y="611"/>
                        </a:lnTo>
                        <a:lnTo>
                          <a:pt x="473" y="629"/>
                        </a:lnTo>
                        <a:lnTo>
                          <a:pt x="454" y="645"/>
                        </a:lnTo>
                        <a:lnTo>
                          <a:pt x="433" y="657"/>
                        </a:lnTo>
                        <a:lnTo>
                          <a:pt x="409" y="664"/>
                        </a:lnTo>
                        <a:lnTo>
                          <a:pt x="384" y="666"/>
                        </a:lnTo>
                        <a:lnTo>
                          <a:pt x="359" y="664"/>
                        </a:lnTo>
                        <a:lnTo>
                          <a:pt x="335" y="657"/>
                        </a:lnTo>
                        <a:lnTo>
                          <a:pt x="314" y="645"/>
                        </a:lnTo>
                        <a:lnTo>
                          <a:pt x="295" y="629"/>
                        </a:lnTo>
                        <a:lnTo>
                          <a:pt x="279" y="611"/>
                        </a:lnTo>
                        <a:lnTo>
                          <a:pt x="267" y="590"/>
                        </a:lnTo>
                        <a:lnTo>
                          <a:pt x="260" y="566"/>
                        </a:lnTo>
                        <a:lnTo>
                          <a:pt x="257" y="540"/>
                        </a:lnTo>
                        <a:lnTo>
                          <a:pt x="260" y="514"/>
                        </a:lnTo>
                        <a:lnTo>
                          <a:pt x="267" y="491"/>
                        </a:lnTo>
                        <a:lnTo>
                          <a:pt x="279" y="469"/>
                        </a:lnTo>
                        <a:lnTo>
                          <a:pt x="295" y="450"/>
                        </a:lnTo>
                        <a:lnTo>
                          <a:pt x="314" y="436"/>
                        </a:lnTo>
                        <a:lnTo>
                          <a:pt x="335" y="424"/>
                        </a:lnTo>
                        <a:lnTo>
                          <a:pt x="359" y="417"/>
                        </a:lnTo>
                        <a:lnTo>
                          <a:pt x="384" y="414"/>
                        </a:lnTo>
                        <a:close/>
                        <a:moveTo>
                          <a:pt x="218" y="0"/>
                        </a:moveTo>
                        <a:lnTo>
                          <a:pt x="1495" y="0"/>
                        </a:lnTo>
                        <a:lnTo>
                          <a:pt x="1530" y="3"/>
                        </a:lnTo>
                        <a:lnTo>
                          <a:pt x="1564" y="12"/>
                        </a:lnTo>
                        <a:lnTo>
                          <a:pt x="1595" y="24"/>
                        </a:lnTo>
                        <a:lnTo>
                          <a:pt x="1624" y="42"/>
                        </a:lnTo>
                        <a:lnTo>
                          <a:pt x="1650" y="64"/>
                        </a:lnTo>
                        <a:lnTo>
                          <a:pt x="1671" y="89"/>
                        </a:lnTo>
                        <a:lnTo>
                          <a:pt x="1689" y="118"/>
                        </a:lnTo>
                        <a:lnTo>
                          <a:pt x="1702" y="149"/>
                        </a:lnTo>
                        <a:lnTo>
                          <a:pt x="1711" y="182"/>
                        </a:lnTo>
                        <a:lnTo>
                          <a:pt x="1714" y="218"/>
                        </a:lnTo>
                        <a:lnTo>
                          <a:pt x="1714" y="2181"/>
                        </a:lnTo>
                        <a:lnTo>
                          <a:pt x="1711" y="2217"/>
                        </a:lnTo>
                        <a:lnTo>
                          <a:pt x="1702" y="2251"/>
                        </a:lnTo>
                        <a:lnTo>
                          <a:pt x="1689" y="2282"/>
                        </a:lnTo>
                        <a:lnTo>
                          <a:pt x="1671" y="2310"/>
                        </a:lnTo>
                        <a:lnTo>
                          <a:pt x="1650" y="2335"/>
                        </a:lnTo>
                        <a:lnTo>
                          <a:pt x="1624" y="2357"/>
                        </a:lnTo>
                        <a:lnTo>
                          <a:pt x="1595" y="2375"/>
                        </a:lnTo>
                        <a:lnTo>
                          <a:pt x="1564" y="2389"/>
                        </a:lnTo>
                        <a:lnTo>
                          <a:pt x="1530" y="2396"/>
                        </a:lnTo>
                        <a:lnTo>
                          <a:pt x="1495" y="2399"/>
                        </a:lnTo>
                        <a:lnTo>
                          <a:pt x="1293" y="2399"/>
                        </a:lnTo>
                        <a:lnTo>
                          <a:pt x="1277" y="2402"/>
                        </a:lnTo>
                        <a:lnTo>
                          <a:pt x="1263" y="2410"/>
                        </a:lnTo>
                        <a:lnTo>
                          <a:pt x="1252" y="2420"/>
                        </a:lnTo>
                        <a:lnTo>
                          <a:pt x="1245" y="2435"/>
                        </a:lnTo>
                        <a:lnTo>
                          <a:pt x="1242" y="2451"/>
                        </a:lnTo>
                        <a:lnTo>
                          <a:pt x="1245" y="2467"/>
                        </a:lnTo>
                        <a:lnTo>
                          <a:pt x="1252" y="2481"/>
                        </a:lnTo>
                        <a:lnTo>
                          <a:pt x="1263" y="2493"/>
                        </a:lnTo>
                        <a:lnTo>
                          <a:pt x="1277" y="2500"/>
                        </a:lnTo>
                        <a:lnTo>
                          <a:pt x="1293" y="2502"/>
                        </a:lnTo>
                        <a:lnTo>
                          <a:pt x="1490" y="2503"/>
                        </a:lnTo>
                        <a:lnTo>
                          <a:pt x="1526" y="2505"/>
                        </a:lnTo>
                        <a:lnTo>
                          <a:pt x="1561" y="2513"/>
                        </a:lnTo>
                        <a:lnTo>
                          <a:pt x="1593" y="2527"/>
                        </a:lnTo>
                        <a:lnTo>
                          <a:pt x="1621" y="2546"/>
                        </a:lnTo>
                        <a:lnTo>
                          <a:pt x="1648" y="2568"/>
                        </a:lnTo>
                        <a:lnTo>
                          <a:pt x="1670" y="2594"/>
                        </a:lnTo>
                        <a:lnTo>
                          <a:pt x="1689" y="2623"/>
                        </a:lnTo>
                        <a:lnTo>
                          <a:pt x="1702" y="2655"/>
                        </a:lnTo>
                        <a:lnTo>
                          <a:pt x="1711" y="2689"/>
                        </a:lnTo>
                        <a:lnTo>
                          <a:pt x="1714" y="2725"/>
                        </a:lnTo>
                        <a:lnTo>
                          <a:pt x="1714" y="3233"/>
                        </a:lnTo>
                        <a:lnTo>
                          <a:pt x="1711" y="3270"/>
                        </a:lnTo>
                        <a:lnTo>
                          <a:pt x="1702" y="3303"/>
                        </a:lnTo>
                        <a:lnTo>
                          <a:pt x="1689" y="3336"/>
                        </a:lnTo>
                        <a:lnTo>
                          <a:pt x="1670" y="3365"/>
                        </a:lnTo>
                        <a:lnTo>
                          <a:pt x="1648" y="3391"/>
                        </a:lnTo>
                        <a:lnTo>
                          <a:pt x="1621" y="3413"/>
                        </a:lnTo>
                        <a:lnTo>
                          <a:pt x="1593" y="3431"/>
                        </a:lnTo>
                        <a:lnTo>
                          <a:pt x="1561" y="3444"/>
                        </a:lnTo>
                        <a:lnTo>
                          <a:pt x="1526" y="3453"/>
                        </a:lnTo>
                        <a:lnTo>
                          <a:pt x="1490" y="3456"/>
                        </a:lnTo>
                        <a:lnTo>
                          <a:pt x="222" y="3456"/>
                        </a:lnTo>
                        <a:lnTo>
                          <a:pt x="187" y="3453"/>
                        </a:lnTo>
                        <a:lnTo>
                          <a:pt x="152" y="3444"/>
                        </a:lnTo>
                        <a:lnTo>
                          <a:pt x="121" y="3431"/>
                        </a:lnTo>
                        <a:lnTo>
                          <a:pt x="91" y="3413"/>
                        </a:lnTo>
                        <a:lnTo>
                          <a:pt x="65" y="3391"/>
                        </a:lnTo>
                        <a:lnTo>
                          <a:pt x="43" y="3365"/>
                        </a:lnTo>
                        <a:lnTo>
                          <a:pt x="24" y="3336"/>
                        </a:lnTo>
                        <a:lnTo>
                          <a:pt x="10" y="3303"/>
                        </a:lnTo>
                        <a:lnTo>
                          <a:pt x="2" y="3270"/>
                        </a:lnTo>
                        <a:lnTo>
                          <a:pt x="0" y="3233"/>
                        </a:lnTo>
                        <a:lnTo>
                          <a:pt x="0" y="2725"/>
                        </a:lnTo>
                        <a:lnTo>
                          <a:pt x="2" y="2689"/>
                        </a:lnTo>
                        <a:lnTo>
                          <a:pt x="10" y="2655"/>
                        </a:lnTo>
                        <a:lnTo>
                          <a:pt x="24" y="2623"/>
                        </a:lnTo>
                        <a:lnTo>
                          <a:pt x="43" y="2594"/>
                        </a:lnTo>
                        <a:lnTo>
                          <a:pt x="65" y="2568"/>
                        </a:lnTo>
                        <a:lnTo>
                          <a:pt x="91" y="2546"/>
                        </a:lnTo>
                        <a:lnTo>
                          <a:pt x="121" y="2527"/>
                        </a:lnTo>
                        <a:lnTo>
                          <a:pt x="152" y="2513"/>
                        </a:lnTo>
                        <a:lnTo>
                          <a:pt x="187" y="2505"/>
                        </a:lnTo>
                        <a:lnTo>
                          <a:pt x="222" y="2503"/>
                        </a:lnTo>
                        <a:lnTo>
                          <a:pt x="457" y="2503"/>
                        </a:lnTo>
                        <a:lnTo>
                          <a:pt x="472" y="2505"/>
                        </a:lnTo>
                        <a:lnTo>
                          <a:pt x="485" y="2511"/>
                        </a:lnTo>
                        <a:lnTo>
                          <a:pt x="495" y="2522"/>
                        </a:lnTo>
                        <a:lnTo>
                          <a:pt x="501" y="2534"/>
                        </a:lnTo>
                        <a:lnTo>
                          <a:pt x="503" y="2549"/>
                        </a:lnTo>
                        <a:lnTo>
                          <a:pt x="501" y="2564"/>
                        </a:lnTo>
                        <a:lnTo>
                          <a:pt x="495" y="2577"/>
                        </a:lnTo>
                        <a:lnTo>
                          <a:pt x="485" y="2587"/>
                        </a:lnTo>
                        <a:lnTo>
                          <a:pt x="472" y="2594"/>
                        </a:lnTo>
                        <a:lnTo>
                          <a:pt x="457" y="2596"/>
                        </a:lnTo>
                        <a:lnTo>
                          <a:pt x="222" y="2596"/>
                        </a:lnTo>
                        <a:lnTo>
                          <a:pt x="196" y="2598"/>
                        </a:lnTo>
                        <a:lnTo>
                          <a:pt x="172" y="2607"/>
                        </a:lnTo>
                        <a:lnTo>
                          <a:pt x="150" y="2618"/>
                        </a:lnTo>
                        <a:lnTo>
                          <a:pt x="131" y="2634"/>
                        </a:lnTo>
                        <a:lnTo>
                          <a:pt x="115" y="2653"/>
                        </a:lnTo>
                        <a:lnTo>
                          <a:pt x="104" y="2675"/>
                        </a:lnTo>
                        <a:lnTo>
                          <a:pt x="95" y="2699"/>
                        </a:lnTo>
                        <a:lnTo>
                          <a:pt x="93" y="2725"/>
                        </a:lnTo>
                        <a:lnTo>
                          <a:pt x="93" y="3233"/>
                        </a:lnTo>
                        <a:lnTo>
                          <a:pt x="95" y="3259"/>
                        </a:lnTo>
                        <a:lnTo>
                          <a:pt x="104" y="3283"/>
                        </a:lnTo>
                        <a:lnTo>
                          <a:pt x="115" y="3305"/>
                        </a:lnTo>
                        <a:lnTo>
                          <a:pt x="131" y="3325"/>
                        </a:lnTo>
                        <a:lnTo>
                          <a:pt x="150" y="3341"/>
                        </a:lnTo>
                        <a:lnTo>
                          <a:pt x="172" y="3352"/>
                        </a:lnTo>
                        <a:lnTo>
                          <a:pt x="196" y="3360"/>
                        </a:lnTo>
                        <a:lnTo>
                          <a:pt x="222" y="3363"/>
                        </a:lnTo>
                        <a:lnTo>
                          <a:pt x="1490" y="3363"/>
                        </a:lnTo>
                        <a:lnTo>
                          <a:pt x="1517" y="3360"/>
                        </a:lnTo>
                        <a:lnTo>
                          <a:pt x="1541" y="3352"/>
                        </a:lnTo>
                        <a:lnTo>
                          <a:pt x="1563" y="3341"/>
                        </a:lnTo>
                        <a:lnTo>
                          <a:pt x="1582" y="3325"/>
                        </a:lnTo>
                        <a:lnTo>
                          <a:pt x="1597" y="3305"/>
                        </a:lnTo>
                        <a:lnTo>
                          <a:pt x="1610" y="3283"/>
                        </a:lnTo>
                        <a:lnTo>
                          <a:pt x="1617" y="3259"/>
                        </a:lnTo>
                        <a:lnTo>
                          <a:pt x="1619" y="3233"/>
                        </a:lnTo>
                        <a:lnTo>
                          <a:pt x="1619" y="2725"/>
                        </a:lnTo>
                        <a:lnTo>
                          <a:pt x="1617" y="2699"/>
                        </a:lnTo>
                        <a:lnTo>
                          <a:pt x="1610" y="2675"/>
                        </a:lnTo>
                        <a:lnTo>
                          <a:pt x="1597" y="2653"/>
                        </a:lnTo>
                        <a:lnTo>
                          <a:pt x="1582" y="2634"/>
                        </a:lnTo>
                        <a:lnTo>
                          <a:pt x="1563" y="2618"/>
                        </a:lnTo>
                        <a:lnTo>
                          <a:pt x="1541" y="2607"/>
                        </a:lnTo>
                        <a:lnTo>
                          <a:pt x="1517" y="2598"/>
                        </a:lnTo>
                        <a:lnTo>
                          <a:pt x="1490" y="2596"/>
                        </a:lnTo>
                        <a:lnTo>
                          <a:pt x="1293" y="2596"/>
                        </a:lnTo>
                        <a:lnTo>
                          <a:pt x="1264" y="2593"/>
                        </a:lnTo>
                        <a:lnTo>
                          <a:pt x="1237" y="2585"/>
                        </a:lnTo>
                        <a:lnTo>
                          <a:pt x="1212" y="2571"/>
                        </a:lnTo>
                        <a:lnTo>
                          <a:pt x="1190" y="2553"/>
                        </a:lnTo>
                        <a:lnTo>
                          <a:pt x="1173" y="2532"/>
                        </a:lnTo>
                        <a:lnTo>
                          <a:pt x="1160" y="2507"/>
                        </a:lnTo>
                        <a:lnTo>
                          <a:pt x="1152" y="2480"/>
                        </a:lnTo>
                        <a:lnTo>
                          <a:pt x="1148" y="2451"/>
                        </a:lnTo>
                        <a:lnTo>
                          <a:pt x="1152" y="2421"/>
                        </a:lnTo>
                        <a:lnTo>
                          <a:pt x="1160" y="2394"/>
                        </a:lnTo>
                        <a:lnTo>
                          <a:pt x="1173" y="2370"/>
                        </a:lnTo>
                        <a:lnTo>
                          <a:pt x="1190" y="2348"/>
                        </a:lnTo>
                        <a:lnTo>
                          <a:pt x="1212" y="2330"/>
                        </a:lnTo>
                        <a:lnTo>
                          <a:pt x="1237" y="2318"/>
                        </a:lnTo>
                        <a:lnTo>
                          <a:pt x="1264" y="2309"/>
                        </a:lnTo>
                        <a:lnTo>
                          <a:pt x="1293" y="2306"/>
                        </a:lnTo>
                        <a:lnTo>
                          <a:pt x="1496" y="2306"/>
                        </a:lnTo>
                        <a:lnTo>
                          <a:pt x="1520" y="2304"/>
                        </a:lnTo>
                        <a:lnTo>
                          <a:pt x="1544" y="2297"/>
                        </a:lnTo>
                        <a:lnTo>
                          <a:pt x="1565" y="2285"/>
                        </a:lnTo>
                        <a:lnTo>
                          <a:pt x="1584" y="2269"/>
                        </a:lnTo>
                        <a:lnTo>
                          <a:pt x="1598" y="2251"/>
                        </a:lnTo>
                        <a:lnTo>
                          <a:pt x="1610" y="2230"/>
                        </a:lnTo>
                        <a:lnTo>
                          <a:pt x="1617" y="2207"/>
                        </a:lnTo>
                        <a:lnTo>
                          <a:pt x="1619" y="2181"/>
                        </a:lnTo>
                        <a:lnTo>
                          <a:pt x="1619" y="218"/>
                        </a:lnTo>
                        <a:lnTo>
                          <a:pt x="1617" y="193"/>
                        </a:lnTo>
                        <a:lnTo>
                          <a:pt x="1610" y="170"/>
                        </a:lnTo>
                        <a:lnTo>
                          <a:pt x="1598" y="149"/>
                        </a:lnTo>
                        <a:lnTo>
                          <a:pt x="1583" y="130"/>
                        </a:lnTo>
                        <a:lnTo>
                          <a:pt x="1565" y="115"/>
                        </a:lnTo>
                        <a:lnTo>
                          <a:pt x="1544" y="104"/>
                        </a:lnTo>
                        <a:lnTo>
                          <a:pt x="1520" y="96"/>
                        </a:lnTo>
                        <a:lnTo>
                          <a:pt x="1495" y="93"/>
                        </a:lnTo>
                        <a:lnTo>
                          <a:pt x="218" y="93"/>
                        </a:lnTo>
                        <a:lnTo>
                          <a:pt x="193" y="96"/>
                        </a:lnTo>
                        <a:lnTo>
                          <a:pt x="169" y="104"/>
                        </a:lnTo>
                        <a:lnTo>
                          <a:pt x="148" y="115"/>
                        </a:lnTo>
                        <a:lnTo>
                          <a:pt x="130" y="130"/>
                        </a:lnTo>
                        <a:lnTo>
                          <a:pt x="114" y="149"/>
                        </a:lnTo>
                        <a:lnTo>
                          <a:pt x="103" y="170"/>
                        </a:lnTo>
                        <a:lnTo>
                          <a:pt x="95" y="193"/>
                        </a:lnTo>
                        <a:lnTo>
                          <a:pt x="93" y="218"/>
                        </a:lnTo>
                        <a:lnTo>
                          <a:pt x="93" y="2181"/>
                        </a:lnTo>
                        <a:lnTo>
                          <a:pt x="95" y="2207"/>
                        </a:lnTo>
                        <a:lnTo>
                          <a:pt x="103" y="2230"/>
                        </a:lnTo>
                        <a:lnTo>
                          <a:pt x="114" y="2251"/>
                        </a:lnTo>
                        <a:lnTo>
                          <a:pt x="130" y="2269"/>
                        </a:lnTo>
                        <a:lnTo>
                          <a:pt x="148" y="2285"/>
                        </a:lnTo>
                        <a:lnTo>
                          <a:pt x="169" y="2297"/>
                        </a:lnTo>
                        <a:lnTo>
                          <a:pt x="193" y="2304"/>
                        </a:lnTo>
                        <a:lnTo>
                          <a:pt x="218" y="2306"/>
                        </a:lnTo>
                        <a:lnTo>
                          <a:pt x="454" y="2306"/>
                        </a:lnTo>
                        <a:lnTo>
                          <a:pt x="470" y="2308"/>
                        </a:lnTo>
                        <a:lnTo>
                          <a:pt x="482" y="2316"/>
                        </a:lnTo>
                        <a:lnTo>
                          <a:pt x="492" y="2325"/>
                        </a:lnTo>
                        <a:lnTo>
                          <a:pt x="499" y="2338"/>
                        </a:lnTo>
                        <a:lnTo>
                          <a:pt x="501" y="2353"/>
                        </a:lnTo>
                        <a:lnTo>
                          <a:pt x="499" y="2368"/>
                        </a:lnTo>
                        <a:lnTo>
                          <a:pt x="492" y="2380"/>
                        </a:lnTo>
                        <a:lnTo>
                          <a:pt x="482" y="2391"/>
                        </a:lnTo>
                        <a:lnTo>
                          <a:pt x="470" y="2397"/>
                        </a:lnTo>
                        <a:lnTo>
                          <a:pt x="454" y="2399"/>
                        </a:lnTo>
                        <a:lnTo>
                          <a:pt x="218" y="2399"/>
                        </a:lnTo>
                        <a:lnTo>
                          <a:pt x="182" y="2396"/>
                        </a:lnTo>
                        <a:lnTo>
                          <a:pt x="149" y="2389"/>
                        </a:lnTo>
                        <a:lnTo>
                          <a:pt x="117" y="2375"/>
                        </a:lnTo>
                        <a:lnTo>
                          <a:pt x="89" y="2357"/>
                        </a:lnTo>
                        <a:lnTo>
                          <a:pt x="64" y="2335"/>
                        </a:lnTo>
                        <a:lnTo>
                          <a:pt x="42" y="2310"/>
                        </a:lnTo>
                        <a:lnTo>
                          <a:pt x="24" y="2282"/>
                        </a:lnTo>
                        <a:lnTo>
                          <a:pt x="10" y="2251"/>
                        </a:lnTo>
                        <a:lnTo>
                          <a:pt x="2" y="2217"/>
                        </a:lnTo>
                        <a:lnTo>
                          <a:pt x="0" y="2181"/>
                        </a:lnTo>
                        <a:lnTo>
                          <a:pt x="0" y="218"/>
                        </a:lnTo>
                        <a:lnTo>
                          <a:pt x="2" y="182"/>
                        </a:lnTo>
                        <a:lnTo>
                          <a:pt x="10" y="149"/>
                        </a:lnTo>
                        <a:lnTo>
                          <a:pt x="24" y="118"/>
                        </a:lnTo>
                        <a:lnTo>
                          <a:pt x="42" y="89"/>
                        </a:lnTo>
                        <a:lnTo>
                          <a:pt x="64" y="64"/>
                        </a:lnTo>
                        <a:lnTo>
                          <a:pt x="89" y="42"/>
                        </a:lnTo>
                        <a:lnTo>
                          <a:pt x="117" y="24"/>
                        </a:lnTo>
                        <a:lnTo>
                          <a:pt x="149" y="12"/>
                        </a:lnTo>
                        <a:lnTo>
                          <a:pt x="182" y="3"/>
                        </a:lnTo>
                        <a:lnTo>
                          <a:pt x="218"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0" name="Picture 19">
                    <a:extLst>
                      <a:ext uri="{FF2B5EF4-FFF2-40B4-BE49-F238E27FC236}">
                        <a16:creationId xmlns:a16="http://schemas.microsoft.com/office/drawing/2014/main" id="{9E3E07FE-C3AB-4505-9CD7-2DBFB5167B31}"/>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806054" y="2868603"/>
                    <a:ext cx="982022" cy="407488"/>
                  </a:xfrm>
                  <a:prstGeom prst="rect">
                    <a:avLst/>
                  </a:prstGeom>
                </p:spPr>
              </p:pic>
            </p:grpSp>
            <p:grpSp>
              <p:nvGrpSpPr>
                <p:cNvPr id="12" name="Group 11">
                  <a:extLst>
                    <a:ext uri="{FF2B5EF4-FFF2-40B4-BE49-F238E27FC236}">
                      <a16:creationId xmlns:a16="http://schemas.microsoft.com/office/drawing/2014/main" id="{67AD8380-B923-4F09-95B6-CF1C7F96D4AC}"/>
                    </a:ext>
                  </a:extLst>
                </p:cNvPr>
                <p:cNvGrpSpPr/>
                <p:nvPr/>
              </p:nvGrpSpPr>
              <p:grpSpPr>
                <a:xfrm>
                  <a:off x="925443" y="1652531"/>
                  <a:ext cx="982023" cy="982023"/>
                  <a:chOff x="4080989" y="2080739"/>
                  <a:chExt cx="982023" cy="982023"/>
                </a:xfrm>
              </p:grpSpPr>
              <p:sp>
                <p:nvSpPr>
                  <p:cNvPr id="5" name="Oval 4">
                    <a:extLst>
                      <a:ext uri="{FF2B5EF4-FFF2-40B4-BE49-F238E27FC236}">
                        <a16:creationId xmlns:a16="http://schemas.microsoft.com/office/drawing/2014/main" id="{B0429D0E-2EAF-4EC0-A6C5-FB81B0D8D68D}"/>
                      </a:ext>
                    </a:extLst>
                  </p:cNvPr>
                  <p:cNvSpPr/>
                  <p:nvPr>
                    <p:custDataLst>
                      <p:tags r:id="rId12"/>
                    </p:custDataLst>
                  </p:nvPr>
                </p:nvSpPr>
                <p:spPr>
                  <a:xfrm>
                    <a:off x="4099644" y="2099394"/>
                    <a:ext cx="944713" cy="944713"/>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5" name="Freeform 5">
                    <a:extLst>
                      <a:ext uri="{FF2B5EF4-FFF2-40B4-BE49-F238E27FC236}">
                        <a16:creationId xmlns:a16="http://schemas.microsoft.com/office/drawing/2014/main" id="{2BE223F4-8674-42B7-B226-C4BCF3551A19}"/>
                      </a:ext>
                    </a:extLst>
                  </p:cNvPr>
                  <p:cNvSpPr>
                    <a:spLocks noChangeAspect="1" noEditPoints="1"/>
                  </p:cNvSpPr>
                  <p:nvPr>
                    <p:custDataLst>
                      <p:tags r:id="rId13"/>
                    </p:custDataLst>
                  </p:nvPr>
                </p:nvSpPr>
                <p:spPr bwMode="auto">
                  <a:xfrm>
                    <a:off x="4286855" y="2286605"/>
                    <a:ext cx="570290" cy="570290"/>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 name="Group 8">
                    <a:extLst>
                      <a:ext uri="{FF2B5EF4-FFF2-40B4-BE49-F238E27FC236}">
                        <a16:creationId xmlns:a16="http://schemas.microsoft.com/office/drawing/2014/main" id="{3794BF09-4784-4CFC-B5B6-7C8E9669491B}"/>
                      </a:ext>
                    </a:extLst>
                  </p:cNvPr>
                  <p:cNvGrpSpPr/>
                  <p:nvPr/>
                </p:nvGrpSpPr>
                <p:grpSpPr>
                  <a:xfrm rot="516838">
                    <a:off x="4080989" y="2080739"/>
                    <a:ext cx="982023" cy="982023"/>
                    <a:chOff x="4080989" y="2080739"/>
                    <a:chExt cx="982023" cy="982023"/>
                  </a:xfrm>
                </p:grpSpPr>
                <p:sp>
                  <p:nvSpPr>
                    <p:cNvPr id="21" name="Freeform 5">
                      <a:extLst>
                        <a:ext uri="{FF2B5EF4-FFF2-40B4-BE49-F238E27FC236}">
                          <a16:creationId xmlns:a16="http://schemas.microsoft.com/office/drawing/2014/main" id="{BA520A26-CA1E-449B-A0BC-1E7B93BEA80C}"/>
                        </a:ext>
                      </a:extLst>
                    </p:cNvPr>
                    <p:cNvSpPr>
                      <a:spLocks noChangeAspect="1" noEditPoints="1"/>
                    </p:cNvSpPr>
                    <p:nvPr>
                      <p:custDataLst>
                        <p:tags r:id="rId14"/>
                      </p:custDataLst>
                    </p:nvPr>
                  </p:nvSpPr>
                  <p:spPr bwMode="auto">
                    <a:xfrm>
                      <a:off x="4080989" y="2080739"/>
                      <a:ext cx="982023" cy="982023"/>
                    </a:xfrm>
                    <a:custGeom>
                      <a:avLst/>
                      <a:gdLst>
                        <a:gd name="T0" fmla="*/ 928 w 4799"/>
                        <a:gd name="T1" fmla="*/ 3460 h 4799"/>
                        <a:gd name="T2" fmla="*/ 928 w 4799"/>
                        <a:gd name="T3" fmla="*/ 3460 h 4799"/>
                        <a:gd name="T4" fmla="*/ 585 w 4799"/>
                        <a:gd name="T5" fmla="*/ 2399 h 4799"/>
                        <a:gd name="T6" fmla="*/ 2399 w 4799"/>
                        <a:gd name="T7" fmla="*/ 584 h 4799"/>
                        <a:gd name="T8" fmla="*/ 3461 w 4799"/>
                        <a:gd name="T9" fmla="*/ 927 h 4799"/>
                        <a:gd name="T10" fmla="*/ 928 w 4799"/>
                        <a:gd name="T11" fmla="*/ 3460 h 4799"/>
                        <a:gd name="T12" fmla="*/ 928 w 4799"/>
                        <a:gd name="T13" fmla="*/ 3460 h 4799"/>
                        <a:gd name="T14" fmla="*/ 3625 w 4799"/>
                        <a:gd name="T15" fmla="*/ 916 h 4799"/>
                        <a:gd name="T16" fmla="*/ 3625 w 4799"/>
                        <a:gd name="T17" fmla="*/ 916 h 4799"/>
                        <a:gd name="T18" fmla="*/ 3600 w 4799"/>
                        <a:gd name="T19" fmla="*/ 869 h 4799"/>
                        <a:gd name="T20" fmla="*/ 2399 w 4799"/>
                        <a:gd name="T21" fmla="*/ 454 h 4799"/>
                        <a:gd name="T22" fmla="*/ 455 w 4799"/>
                        <a:gd name="T23" fmla="*/ 2399 h 4799"/>
                        <a:gd name="T24" fmla="*/ 870 w 4799"/>
                        <a:gd name="T25" fmla="*/ 3599 h 4799"/>
                        <a:gd name="T26" fmla="*/ 917 w 4799"/>
                        <a:gd name="T27" fmla="*/ 3624 h 4799"/>
                        <a:gd name="T28" fmla="*/ 921 w 4799"/>
                        <a:gd name="T29" fmla="*/ 3624 h 4799"/>
                        <a:gd name="T30" fmla="*/ 967 w 4799"/>
                        <a:gd name="T31" fmla="*/ 3605 h 4799"/>
                        <a:gd name="T32" fmla="*/ 3606 w 4799"/>
                        <a:gd name="T33" fmla="*/ 966 h 4799"/>
                        <a:gd name="T34" fmla="*/ 3625 w 4799"/>
                        <a:gd name="T35" fmla="*/ 916 h 4799"/>
                        <a:gd name="T36" fmla="*/ 3625 w 4799"/>
                        <a:gd name="T37" fmla="*/ 916 h 4799"/>
                        <a:gd name="T38" fmla="*/ 2399 w 4799"/>
                        <a:gd name="T39" fmla="*/ 4213 h 4799"/>
                        <a:gd name="T40" fmla="*/ 2399 w 4799"/>
                        <a:gd name="T41" fmla="*/ 4213 h 4799"/>
                        <a:gd name="T42" fmla="*/ 1348 w 4799"/>
                        <a:gd name="T43" fmla="*/ 3877 h 4799"/>
                        <a:gd name="T44" fmla="*/ 3878 w 4799"/>
                        <a:gd name="T45" fmla="*/ 1347 h 4799"/>
                        <a:gd name="T46" fmla="*/ 4214 w 4799"/>
                        <a:gd name="T47" fmla="*/ 2399 h 4799"/>
                        <a:gd name="T48" fmla="*/ 2399 w 4799"/>
                        <a:gd name="T49" fmla="*/ 4213 h 4799"/>
                        <a:gd name="T50" fmla="*/ 2399 w 4799"/>
                        <a:gd name="T51" fmla="*/ 4213 h 4799"/>
                        <a:gd name="T52" fmla="*/ 3937 w 4799"/>
                        <a:gd name="T53" fmla="*/ 1208 h 4799"/>
                        <a:gd name="T54" fmla="*/ 3937 w 4799"/>
                        <a:gd name="T55" fmla="*/ 1208 h 4799"/>
                        <a:gd name="T56" fmla="*/ 3890 w 4799"/>
                        <a:gd name="T57" fmla="*/ 1182 h 4799"/>
                        <a:gd name="T58" fmla="*/ 3839 w 4799"/>
                        <a:gd name="T59" fmla="*/ 1201 h 4799"/>
                        <a:gd name="T60" fmla="*/ 1202 w 4799"/>
                        <a:gd name="T61" fmla="*/ 3838 h 4799"/>
                        <a:gd name="T62" fmla="*/ 1183 w 4799"/>
                        <a:gd name="T63" fmla="*/ 3889 h 4799"/>
                        <a:gd name="T64" fmla="*/ 1209 w 4799"/>
                        <a:gd name="T65" fmla="*/ 3936 h 4799"/>
                        <a:gd name="T66" fmla="*/ 2399 w 4799"/>
                        <a:gd name="T67" fmla="*/ 4343 h 4799"/>
                        <a:gd name="T68" fmla="*/ 4344 w 4799"/>
                        <a:gd name="T69" fmla="*/ 2399 h 4799"/>
                        <a:gd name="T70" fmla="*/ 3937 w 4799"/>
                        <a:gd name="T71" fmla="*/ 1208 h 4799"/>
                        <a:gd name="T72" fmla="*/ 3937 w 4799"/>
                        <a:gd name="T73" fmla="*/ 1208 h 4799"/>
                        <a:gd name="T74" fmla="*/ 2399 w 4799"/>
                        <a:gd name="T75" fmla="*/ 4668 h 4799"/>
                        <a:gd name="T76" fmla="*/ 2399 w 4799"/>
                        <a:gd name="T77" fmla="*/ 4668 h 4799"/>
                        <a:gd name="T78" fmla="*/ 966 w 4799"/>
                        <a:gd name="T79" fmla="*/ 4158 h 4799"/>
                        <a:gd name="T80" fmla="*/ 647 w 4799"/>
                        <a:gd name="T81" fmla="*/ 3841 h 4799"/>
                        <a:gd name="T82" fmla="*/ 130 w 4799"/>
                        <a:gd name="T83" fmla="*/ 2399 h 4799"/>
                        <a:gd name="T84" fmla="*/ 2399 w 4799"/>
                        <a:gd name="T85" fmla="*/ 129 h 4799"/>
                        <a:gd name="T86" fmla="*/ 3842 w 4799"/>
                        <a:gd name="T87" fmla="*/ 646 h 4799"/>
                        <a:gd name="T88" fmla="*/ 4159 w 4799"/>
                        <a:gd name="T89" fmla="*/ 965 h 4799"/>
                        <a:gd name="T90" fmla="*/ 4669 w 4799"/>
                        <a:gd name="T91" fmla="*/ 2399 h 4799"/>
                        <a:gd name="T92" fmla="*/ 2399 w 4799"/>
                        <a:gd name="T93" fmla="*/ 4668 h 4799"/>
                        <a:gd name="T94" fmla="*/ 2399 w 4799"/>
                        <a:gd name="T95" fmla="*/ 4668 h 4799"/>
                        <a:gd name="T96" fmla="*/ 4260 w 4799"/>
                        <a:gd name="T97" fmla="*/ 882 h 4799"/>
                        <a:gd name="T98" fmla="*/ 4260 w 4799"/>
                        <a:gd name="T99" fmla="*/ 882 h 4799"/>
                        <a:gd name="T100" fmla="*/ 3925 w 4799"/>
                        <a:gd name="T101" fmla="*/ 546 h 4799"/>
                        <a:gd name="T102" fmla="*/ 2399 w 4799"/>
                        <a:gd name="T103" fmla="*/ 0 h 4799"/>
                        <a:gd name="T104" fmla="*/ 0 w 4799"/>
                        <a:gd name="T105" fmla="*/ 2399 h 4799"/>
                        <a:gd name="T106" fmla="*/ 547 w 4799"/>
                        <a:gd name="T107" fmla="*/ 3924 h 4799"/>
                        <a:gd name="T108" fmla="*/ 883 w 4799"/>
                        <a:gd name="T109" fmla="*/ 4259 h 4799"/>
                        <a:gd name="T110" fmla="*/ 2399 w 4799"/>
                        <a:gd name="T111" fmla="*/ 4799 h 4799"/>
                        <a:gd name="T112" fmla="*/ 4799 w 4799"/>
                        <a:gd name="T113" fmla="*/ 2399 h 4799"/>
                        <a:gd name="T114" fmla="*/ 4260 w 4799"/>
                        <a:gd name="T115" fmla="*/ 882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99" h="4799">
                          <a:moveTo>
                            <a:pt x="928" y="3460"/>
                          </a:moveTo>
                          <a:lnTo>
                            <a:pt x="928" y="3460"/>
                          </a:lnTo>
                          <a:cubicBezTo>
                            <a:pt x="703" y="3150"/>
                            <a:pt x="585" y="2785"/>
                            <a:pt x="585" y="2399"/>
                          </a:cubicBezTo>
                          <a:cubicBezTo>
                            <a:pt x="585" y="1398"/>
                            <a:pt x="1399" y="584"/>
                            <a:pt x="2399" y="584"/>
                          </a:cubicBezTo>
                          <a:cubicBezTo>
                            <a:pt x="2786" y="584"/>
                            <a:pt x="3151" y="702"/>
                            <a:pt x="3461" y="927"/>
                          </a:cubicBezTo>
                          <a:lnTo>
                            <a:pt x="928" y="3460"/>
                          </a:lnTo>
                          <a:lnTo>
                            <a:pt x="928" y="3460"/>
                          </a:lnTo>
                          <a:close/>
                          <a:moveTo>
                            <a:pt x="3625" y="916"/>
                          </a:moveTo>
                          <a:lnTo>
                            <a:pt x="3625" y="916"/>
                          </a:lnTo>
                          <a:cubicBezTo>
                            <a:pt x="3624" y="897"/>
                            <a:pt x="3615" y="880"/>
                            <a:pt x="3600" y="869"/>
                          </a:cubicBezTo>
                          <a:cubicBezTo>
                            <a:pt x="3255" y="597"/>
                            <a:pt x="2840" y="454"/>
                            <a:pt x="2399" y="454"/>
                          </a:cubicBezTo>
                          <a:cubicBezTo>
                            <a:pt x="1327" y="454"/>
                            <a:pt x="455" y="1326"/>
                            <a:pt x="455" y="2399"/>
                          </a:cubicBezTo>
                          <a:cubicBezTo>
                            <a:pt x="455" y="2839"/>
                            <a:pt x="598" y="3254"/>
                            <a:pt x="870" y="3599"/>
                          </a:cubicBezTo>
                          <a:cubicBezTo>
                            <a:pt x="881" y="3614"/>
                            <a:pt x="898" y="3623"/>
                            <a:pt x="917" y="3624"/>
                          </a:cubicBezTo>
                          <a:cubicBezTo>
                            <a:pt x="918" y="3624"/>
                            <a:pt x="920" y="3624"/>
                            <a:pt x="921" y="3624"/>
                          </a:cubicBezTo>
                          <a:cubicBezTo>
                            <a:pt x="938" y="3624"/>
                            <a:pt x="955" y="3617"/>
                            <a:pt x="967" y="3605"/>
                          </a:cubicBezTo>
                          <a:lnTo>
                            <a:pt x="3606" y="966"/>
                          </a:lnTo>
                          <a:cubicBezTo>
                            <a:pt x="3619" y="953"/>
                            <a:pt x="3626" y="935"/>
                            <a:pt x="3625" y="916"/>
                          </a:cubicBezTo>
                          <a:lnTo>
                            <a:pt x="3625" y="916"/>
                          </a:lnTo>
                          <a:close/>
                          <a:moveTo>
                            <a:pt x="2399" y="4213"/>
                          </a:moveTo>
                          <a:lnTo>
                            <a:pt x="2399" y="4213"/>
                          </a:lnTo>
                          <a:cubicBezTo>
                            <a:pt x="2018" y="4213"/>
                            <a:pt x="1656" y="4097"/>
                            <a:pt x="1348" y="3877"/>
                          </a:cubicBezTo>
                          <a:lnTo>
                            <a:pt x="3878" y="1347"/>
                          </a:lnTo>
                          <a:cubicBezTo>
                            <a:pt x="4098" y="1655"/>
                            <a:pt x="4214" y="2017"/>
                            <a:pt x="4214" y="2399"/>
                          </a:cubicBezTo>
                          <a:cubicBezTo>
                            <a:pt x="4214" y="3399"/>
                            <a:pt x="3400" y="4213"/>
                            <a:pt x="2399" y="4213"/>
                          </a:cubicBezTo>
                          <a:lnTo>
                            <a:pt x="2399" y="4213"/>
                          </a:lnTo>
                          <a:close/>
                          <a:moveTo>
                            <a:pt x="3937" y="1208"/>
                          </a:moveTo>
                          <a:lnTo>
                            <a:pt x="3937" y="1208"/>
                          </a:lnTo>
                          <a:cubicBezTo>
                            <a:pt x="3925" y="1193"/>
                            <a:pt x="3908" y="1184"/>
                            <a:pt x="3890" y="1182"/>
                          </a:cubicBezTo>
                          <a:cubicBezTo>
                            <a:pt x="3871" y="1181"/>
                            <a:pt x="3853" y="1188"/>
                            <a:pt x="3839" y="1201"/>
                          </a:cubicBezTo>
                          <a:lnTo>
                            <a:pt x="1202" y="3838"/>
                          </a:lnTo>
                          <a:cubicBezTo>
                            <a:pt x="1189" y="3852"/>
                            <a:pt x="1182" y="3870"/>
                            <a:pt x="1183" y="3889"/>
                          </a:cubicBezTo>
                          <a:cubicBezTo>
                            <a:pt x="1185" y="3907"/>
                            <a:pt x="1194" y="3924"/>
                            <a:pt x="1209" y="3936"/>
                          </a:cubicBezTo>
                          <a:cubicBezTo>
                            <a:pt x="1552" y="4202"/>
                            <a:pt x="1964" y="4343"/>
                            <a:pt x="2399" y="4343"/>
                          </a:cubicBezTo>
                          <a:cubicBezTo>
                            <a:pt x="3472" y="4343"/>
                            <a:pt x="4344" y="3471"/>
                            <a:pt x="4344" y="2399"/>
                          </a:cubicBezTo>
                          <a:cubicBezTo>
                            <a:pt x="4344" y="1963"/>
                            <a:pt x="4203" y="1551"/>
                            <a:pt x="3937" y="1208"/>
                          </a:cubicBezTo>
                          <a:lnTo>
                            <a:pt x="3937" y="1208"/>
                          </a:lnTo>
                          <a:close/>
                          <a:moveTo>
                            <a:pt x="2399" y="4668"/>
                          </a:moveTo>
                          <a:lnTo>
                            <a:pt x="2399" y="4668"/>
                          </a:lnTo>
                          <a:cubicBezTo>
                            <a:pt x="1878" y="4668"/>
                            <a:pt x="1369" y="4487"/>
                            <a:pt x="966" y="4158"/>
                          </a:cubicBezTo>
                          <a:cubicBezTo>
                            <a:pt x="849" y="4063"/>
                            <a:pt x="742" y="3957"/>
                            <a:pt x="647" y="3841"/>
                          </a:cubicBezTo>
                          <a:cubicBezTo>
                            <a:pt x="313" y="3437"/>
                            <a:pt x="130" y="2924"/>
                            <a:pt x="130" y="2399"/>
                          </a:cubicBezTo>
                          <a:cubicBezTo>
                            <a:pt x="130" y="1147"/>
                            <a:pt x="1148" y="129"/>
                            <a:pt x="2399" y="129"/>
                          </a:cubicBezTo>
                          <a:cubicBezTo>
                            <a:pt x="2925" y="129"/>
                            <a:pt x="3438" y="312"/>
                            <a:pt x="3842" y="646"/>
                          </a:cubicBezTo>
                          <a:cubicBezTo>
                            <a:pt x="3957" y="741"/>
                            <a:pt x="4064" y="848"/>
                            <a:pt x="4159" y="965"/>
                          </a:cubicBezTo>
                          <a:cubicBezTo>
                            <a:pt x="4488" y="1368"/>
                            <a:pt x="4669" y="1877"/>
                            <a:pt x="4669" y="2399"/>
                          </a:cubicBezTo>
                          <a:cubicBezTo>
                            <a:pt x="4669" y="3650"/>
                            <a:pt x="3651" y="4668"/>
                            <a:pt x="2399" y="4668"/>
                          </a:cubicBezTo>
                          <a:lnTo>
                            <a:pt x="2399" y="4668"/>
                          </a:lnTo>
                          <a:close/>
                          <a:moveTo>
                            <a:pt x="4260" y="882"/>
                          </a:moveTo>
                          <a:lnTo>
                            <a:pt x="4260" y="882"/>
                          </a:lnTo>
                          <a:cubicBezTo>
                            <a:pt x="4159" y="759"/>
                            <a:pt x="4047" y="646"/>
                            <a:pt x="3925" y="546"/>
                          </a:cubicBezTo>
                          <a:cubicBezTo>
                            <a:pt x="3497" y="193"/>
                            <a:pt x="2955" y="0"/>
                            <a:pt x="2399" y="0"/>
                          </a:cubicBezTo>
                          <a:cubicBezTo>
                            <a:pt x="1076" y="0"/>
                            <a:pt x="0" y="1075"/>
                            <a:pt x="0" y="2399"/>
                          </a:cubicBezTo>
                          <a:cubicBezTo>
                            <a:pt x="0" y="2954"/>
                            <a:pt x="194" y="3496"/>
                            <a:pt x="547" y="3924"/>
                          </a:cubicBezTo>
                          <a:cubicBezTo>
                            <a:pt x="647" y="4046"/>
                            <a:pt x="760" y="4158"/>
                            <a:pt x="883" y="4259"/>
                          </a:cubicBezTo>
                          <a:cubicBezTo>
                            <a:pt x="1310" y="4607"/>
                            <a:pt x="1848" y="4799"/>
                            <a:pt x="2399" y="4799"/>
                          </a:cubicBezTo>
                          <a:cubicBezTo>
                            <a:pt x="3723" y="4799"/>
                            <a:pt x="4799" y="3722"/>
                            <a:pt x="4799" y="2399"/>
                          </a:cubicBezTo>
                          <a:cubicBezTo>
                            <a:pt x="4799" y="1847"/>
                            <a:pt x="4608" y="1309"/>
                            <a:pt x="4260" y="882"/>
                          </a:cubicBezTo>
                          <a:close/>
                        </a:path>
                      </a:pathLst>
                    </a:custGeom>
                    <a:solidFill>
                      <a:srgbClr val="DB385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7">
                      <a:extLst>
                        <a:ext uri="{FF2B5EF4-FFF2-40B4-BE49-F238E27FC236}">
                          <a16:creationId xmlns:a16="http://schemas.microsoft.com/office/drawing/2014/main" id="{F2FF0C5D-F416-4785-9FFB-8498476CD30F}"/>
                        </a:ext>
                      </a:extLst>
                    </p:cNvPr>
                    <p:cNvSpPr/>
                    <p:nvPr>
                      <p:custDataLst>
                        <p:tags r:id="rId15"/>
                      </p:custDataLst>
                    </p:nvPr>
                  </p:nvSpPr>
                  <p:spPr>
                    <a:xfrm rot="18901426">
                      <a:off x="4157732" y="2537862"/>
                      <a:ext cx="852568" cy="45719"/>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grpSp>
        </p:grpSp>
        <p:sp>
          <p:nvSpPr>
            <p:cNvPr id="46" name="Right Arrow 5">
              <a:extLst>
                <a:ext uri="{FF2B5EF4-FFF2-40B4-BE49-F238E27FC236}">
                  <a16:creationId xmlns:a16="http://schemas.microsoft.com/office/drawing/2014/main" id="{73758B46-5635-4FC2-859F-FB73AC75CE68}"/>
                </a:ext>
              </a:extLst>
            </p:cNvPr>
            <p:cNvSpPr/>
            <p:nvPr>
              <p:custDataLst>
                <p:tags r:id="rId4"/>
              </p:custDataLst>
            </p:nvPr>
          </p:nvSpPr>
          <p:spPr>
            <a:xfrm>
              <a:off x="3704365" y="2336934"/>
              <a:ext cx="1180267" cy="469632"/>
            </a:xfrm>
            <a:prstGeom prst="rightArrow">
              <a:avLst/>
            </a:prstGeom>
            <a:solidFill>
              <a:schemeClr val="accent6"/>
            </a:solidFill>
            <a:ln w="38100" cap="flat" cmpd="sng" algn="ctr">
              <a:solidFill>
                <a:schemeClr val="accent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3" name="Group 2">
              <a:extLst>
                <a:ext uri="{FF2B5EF4-FFF2-40B4-BE49-F238E27FC236}">
                  <a16:creationId xmlns:a16="http://schemas.microsoft.com/office/drawing/2014/main" id="{40C17C56-EB00-45F0-AB08-3BE529D60E39}"/>
                </a:ext>
              </a:extLst>
            </p:cNvPr>
            <p:cNvGrpSpPr/>
            <p:nvPr/>
          </p:nvGrpSpPr>
          <p:grpSpPr>
            <a:xfrm>
              <a:off x="5086906" y="1553092"/>
              <a:ext cx="2479404" cy="2037316"/>
              <a:chOff x="5086906" y="1496142"/>
              <a:chExt cx="2479404" cy="2037316"/>
            </a:xfrm>
          </p:grpSpPr>
          <p:grpSp>
            <p:nvGrpSpPr>
              <p:cNvPr id="27" name="Group 26">
                <a:extLst>
                  <a:ext uri="{FF2B5EF4-FFF2-40B4-BE49-F238E27FC236}">
                    <a16:creationId xmlns:a16="http://schemas.microsoft.com/office/drawing/2014/main" id="{C8964A63-A3E6-4DB2-BD2E-FBF6918AB5D3}"/>
                  </a:ext>
                </a:extLst>
              </p:cNvPr>
              <p:cNvGrpSpPr>
                <a:grpSpLocks noChangeAspect="1"/>
              </p:cNvGrpSpPr>
              <p:nvPr/>
            </p:nvGrpSpPr>
            <p:grpSpPr>
              <a:xfrm>
                <a:off x="5705314" y="1496142"/>
                <a:ext cx="1688342" cy="1399376"/>
                <a:chOff x="1047750" y="1851599"/>
                <a:chExt cx="1651000" cy="1368425"/>
              </a:xfrm>
            </p:grpSpPr>
            <p:sp>
              <p:nvSpPr>
                <p:cNvPr id="28" name="Freeform 17">
                  <a:extLst>
                    <a:ext uri="{FF2B5EF4-FFF2-40B4-BE49-F238E27FC236}">
                      <a16:creationId xmlns:a16="http://schemas.microsoft.com/office/drawing/2014/main" id="{46DC77BD-73E8-41AF-A894-F293E03D51D6}"/>
                    </a:ext>
                  </a:extLst>
                </p:cNvPr>
                <p:cNvSpPr>
                  <a:spLocks noChangeAspect="1" noEditPoints="1"/>
                </p:cNvSpPr>
                <p:nvPr>
                  <p:custDataLst>
                    <p:tags r:id="rId9"/>
                  </p:custDataLst>
                </p:nvPr>
              </p:nvSpPr>
              <p:spPr bwMode="auto">
                <a:xfrm>
                  <a:off x="1177047" y="1980382"/>
                  <a:ext cx="1391055" cy="920695"/>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11">
                  <a:extLst>
                    <a:ext uri="{FF2B5EF4-FFF2-40B4-BE49-F238E27FC236}">
                      <a16:creationId xmlns:a16="http://schemas.microsoft.com/office/drawing/2014/main" id="{57E7E962-BFDE-47BB-BEEF-7CDD6B09E52B}"/>
                    </a:ext>
                  </a:extLst>
                </p:cNvPr>
                <p:cNvSpPr>
                  <a:spLocks noChangeAspect="1" noEditPoints="1"/>
                </p:cNvSpPr>
                <p:nvPr>
                  <p:custDataLst>
                    <p:tags r:id="rId10"/>
                  </p:custDataLst>
                </p:nvPr>
              </p:nvSpPr>
              <p:spPr bwMode="auto">
                <a:xfrm>
                  <a:off x="104775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BFB3A9BE-D19E-4CB2-BBC2-780CC556302F}"/>
                  </a:ext>
                </a:extLst>
              </p:cNvPr>
              <p:cNvGrpSpPr/>
              <p:nvPr/>
            </p:nvGrpSpPr>
            <p:grpSpPr>
              <a:xfrm>
                <a:off x="5086906" y="2436178"/>
                <a:ext cx="894588" cy="1097280"/>
                <a:chOff x="713215" y="2769822"/>
                <a:chExt cx="894588" cy="1097280"/>
              </a:xfrm>
            </p:grpSpPr>
            <p:sp>
              <p:nvSpPr>
                <p:cNvPr id="38" name="Oval 37">
                  <a:extLst>
                    <a:ext uri="{FF2B5EF4-FFF2-40B4-BE49-F238E27FC236}">
                      <a16:creationId xmlns:a16="http://schemas.microsoft.com/office/drawing/2014/main" id="{6C104673-B36F-4181-8E89-10709F8FDB16}"/>
                    </a:ext>
                  </a:extLst>
                </p:cNvPr>
                <p:cNvSpPr/>
                <p:nvPr>
                  <p:custDataLst>
                    <p:tags r:id="rId6"/>
                  </p:custDataLst>
                </p:nvPr>
              </p:nvSpPr>
              <p:spPr>
                <a:xfrm>
                  <a:off x="1052147" y="2888287"/>
                  <a:ext cx="490109" cy="446531"/>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9" name="Oval 38">
                  <a:extLst>
                    <a:ext uri="{FF2B5EF4-FFF2-40B4-BE49-F238E27FC236}">
                      <a16:creationId xmlns:a16="http://schemas.microsoft.com/office/drawing/2014/main" id="{D0EDE691-5A44-4815-A75C-30D04D9F1122}"/>
                    </a:ext>
                  </a:extLst>
                </p:cNvPr>
                <p:cNvSpPr/>
                <p:nvPr>
                  <p:custDataLst>
                    <p:tags r:id="rId7"/>
                  </p:custDataLst>
                </p:nvPr>
              </p:nvSpPr>
              <p:spPr>
                <a:xfrm>
                  <a:off x="940923" y="2785939"/>
                  <a:ext cx="540604" cy="476898"/>
                </a:xfrm>
                <a:prstGeom prst="ellipse">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0" name="Freeform 11">
                  <a:extLst>
                    <a:ext uri="{FF2B5EF4-FFF2-40B4-BE49-F238E27FC236}">
                      <a16:creationId xmlns:a16="http://schemas.microsoft.com/office/drawing/2014/main" id="{795E8034-1887-4EDF-99D1-2C45C8934753}"/>
                    </a:ext>
                  </a:extLst>
                </p:cNvPr>
                <p:cNvSpPr>
                  <a:spLocks noChangeAspect="1" noEditPoints="1"/>
                </p:cNvSpPr>
                <p:nvPr>
                  <p:custDataLst>
                    <p:tags r:id="rId8"/>
                  </p:custDataLst>
                </p:nvPr>
              </p:nvSpPr>
              <p:spPr bwMode="auto">
                <a:xfrm>
                  <a:off x="713215" y="2769822"/>
                  <a:ext cx="894588" cy="1097280"/>
                </a:xfrm>
                <a:custGeom>
                  <a:avLst/>
                  <a:gdLst>
                    <a:gd name="T0" fmla="*/ 3133 w 4695"/>
                    <a:gd name="T1" fmla="*/ 3606 h 5760"/>
                    <a:gd name="T2" fmla="*/ 2819 w 4695"/>
                    <a:gd name="T3" fmla="*/ 3714 h 5760"/>
                    <a:gd name="T4" fmla="*/ 2856 w 4695"/>
                    <a:gd name="T5" fmla="*/ 3384 h 5760"/>
                    <a:gd name="T6" fmla="*/ 2205 w 4695"/>
                    <a:gd name="T7" fmla="*/ 3517 h 5760"/>
                    <a:gd name="T8" fmla="*/ 1969 w 4695"/>
                    <a:gd name="T9" fmla="*/ 3753 h 5760"/>
                    <a:gd name="T10" fmla="*/ 1861 w 4695"/>
                    <a:gd name="T11" fmla="*/ 3439 h 5760"/>
                    <a:gd name="T12" fmla="*/ 264 w 4695"/>
                    <a:gd name="T13" fmla="*/ 3255 h 5760"/>
                    <a:gd name="T14" fmla="*/ 600 w 4695"/>
                    <a:gd name="T15" fmla="*/ 3653 h 5760"/>
                    <a:gd name="T16" fmla="*/ 372 w 4695"/>
                    <a:gd name="T17" fmla="*/ 3082 h 5760"/>
                    <a:gd name="T18" fmla="*/ 4467 w 4695"/>
                    <a:gd name="T19" fmla="*/ 3486 h 5760"/>
                    <a:gd name="T20" fmla="*/ 4428 w 4695"/>
                    <a:gd name="T21" fmla="*/ 2978 h 5760"/>
                    <a:gd name="T22" fmla="*/ 3821 w 4695"/>
                    <a:gd name="T23" fmla="*/ 2973 h 5760"/>
                    <a:gd name="T24" fmla="*/ 3096 w 4695"/>
                    <a:gd name="T25" fmla="*/ 3100 h 5760"/>
                    <a:gd name="T26" fmla="*/ 2395 w 4695"/>
                    <a:gd name="T27" fmla="*/ 3205 h 5760"/>
                    <a:gd name="T28" fmla="*/ 1464 w 4695"/>
                    <a:gd name="T29" fmla="*/ 3011 h 5760"/>
                    <a:gd name="T30" fmla="*/ 850 w 4695"/>
                    <a:gd name="T31" fmla="*/ 4301 h 5760"/>
                    <a:gd name="T32" fmla="*/ 1374 w 4695"/>
                    <a:gd name="T33" fmla="*/ 5229 h 5760"/>
                    <a:gd name="T34" fmla="*/ 2384 w 4695"/>
                    <a:gd name="T35" fmla="*/ 5605 h 5760"/>
                    <a:gd name="T36" fmla="*/ 3363 w 4695"/>
                    <a:gd name="T37" fmla="*/ 5304 h 5760"/>
                    <a:gd name="T38" fmla="*/ 3955 w 4695"/>
                    <a:gd name="T39" fmla="*/ 4423 h 5760"/>
                    <a:gd name="T40" fmla="*/ 2540 w 4695"/>
                    <a:gd name="T41" fmla="*/ 225 h 5760"/>
                    <a:gd name="T42" fmla="*/ 2026 w 4695"/>
                    <a:gd name="T43" fmla="*/ 199 h 5760"/>
                    <a:gd name="T44" fmla="*/ 1557 w 4695"/>
                    <a:gd name="T45" fmla="*/ 456 h 5760"/>
                    <a:gd name="T46" fmla="*/ 955 w 4695"/>
                    <a:gd name="T47" fmla="*/ 478 h 5760"/>
                    <a:gd name="T48" fmla="*/ 611 w 4695"/>
                    <a:gd name="T49" fmla="*/ 1053 h 5760"/>
                    <a:gd name="T50" fmla="*/ 627 w 4695"/>
                    <a:gd name="T51" fmla="*/ 1512 h 5760"/>
                    <a:gd name="T52" fmla="*/ 510 w 4695"/>
                    <a:gd name="T53" fmla="*/ 2096 h 5760"/>
                    <a:gd name="T54" fmla="*/ 222 w 4695"/>
                    <a:gd name="T55" fmla="*/ 2334 h 5760"/>
                    <a:gd name="T56" fmla="*/ 274 w 4695"/>
                    <a:gd name="T57" fmla="*/ 2840 h 5760"/>
                    <a:gd name="T58" fmla="*/ 785 w 4695"/>
                    <a:gd name="T59" fmla="*/ 2889 h 5760"/>
                    <a:gd name="T60" fmla="*/ 1388 w 4695"/>
                    <a:gd name="T61" fmla="*/ 2856 h 5760"/>
                    <a:gd name="T62" fmla="*/ 2075 w 4695"/>
                    <a:gd name="T63" fmla="*/ 2856 h 5760"/>
                    <a:gd name="T64" fmla="*/ 2700 w 4695"/>
                    <a:gd name="T65" fmla="*/ 3048 h 5760"/>
                    <a:gd name="T66" fmla="*/ 3116 w 4695"/>
                    <a:gd name="T67" fmla="*/ 2941 h 5760"/>
                    <a:gd name="T68" fmla="*/ 3746 w 4695"/>
                    <a:gd name="T69" fmla="*/ 2836 h 5760"/>
                    <a:gd name="T70" fmla="*/ 4041 w 4695"/>
                    <a:gd name="T71" fmla="*/ 2466 h 5760"/>
                    <a:gd name="T72" fmla="*/ 4430 w 4695"/>
                    <a:gd name="T73" fmla="*/ 1944 h 5760"/>
                    <a:gd name="T74" fmla="*/ 4243 w 4695"/>
                    <a:gd name="T75" fmla="*/ 1405 h 5760"/>
                    <a:gd name="T76" fmla="*/ 4008 w 4695"/>
                    <a:gd name="T77" fmla="*/ 897 h 5760"/>
                    <a:gd name="T78" fmla="*/ 3507 w 4695"/>
                    <a:gd name="T79" fmla="*/ 731 h 5760"/>
                    <a:gd name="T80" fmla="*/ 3241 w 4695"/>
                    <a:gd name="T81" fmla="*/ 304 h 5760"/>
                    <a:gd name="T82" fmla="*/ 3006 w 4695"/>
                    <a:gd name="T83" fmla="*/ 19 h 5760"/>
                    <a:gd name="T84" fmla="*/ 3576 w 4695"/>
                    <a:gd name="T85" fmla="*/ 501 h 5760"/>
                    <a:gd name="T86" fmla="*/ 4200 w 4695"/>
                    <a:gd name="T87" fmla="*/ 867 h 5760"/>
                    <a:gd name="T88" fmla="*/ 4522 w 4695"/>
                    <a:gd name="T89" fmla="*/ 1545 h 5760"/>
                    <a:gd name="T90" fmla="*/ 4472 w 4695"/>
                    <a:gd name="T91" fmla="*/ 2285 h 5760"/>
                    <a:gd name="T92" fmla="*/ 4367 w 4695"/>
                    <a:gd name="T93" fmla="*/ 2746 h 5760"/>
                    <a:gd name="T94" fmla="*/ 4695 w 4695"/>
                    <a:gd name="T95" fmla="*/ 3255 h 5760"/>
                    <a:gd name="T96" fmla="*/ 4367 w 4695"/>
                    <a:gd name="T97" fmla="*/ 3763 h 5760"/>
                    <a:gd name="T98" fmla="*/ 4034 w 4695"/>
                    <a:gd name="T99" fmla="*/ 4685 h 5760"/>
                    <a:gd name="T100" fmla="*/ 3309 w 4695"/>
                    <a:gd name="T101" fmla="*/ 5526 h 5760"/>
                    <a:gd name="T102" fmla="*/ 2252 w 4695"/>
                    <a:gd name="T103" fmla="*/ 5755 h 5760"/>
                    <a:gd name="T104" fmla="*/ 1220 w 4695"/>
                    <a:gd name="T105" fmla="*/ 5301 h 5760"/>
                    <a:gd name="T106" fmla="*/ 693 w 4695"/>
                    <a:gd name="T107" fmla="*/ 4313 h 5760"/>
                    <a:gd name="T108" fmla="*/ 325 w 4695"/>
                    <a:gd name="T109" fmla="*/ 3697 h 5760"/>
                    <a:gd name="T110" fmla="*/ 127 w 4695"/>
                    <a:gd name="T111" fmla="*/ 3107 h 5760"/>
                    <a:gd name="T112" fmla="*/ 0 w 4695"/>
                    <a:gd name="T113" fmla="*/ 2555 h 5760"/>
                    <a:gd name="T114" fmla="*/ 340 w 4695"/>
                    <a:gd name="T115" fmla="*/ 2039 h 5760"/>
                    <a:gd name="T116" fmla="*/ 527 w 4695"/>
                    <a:gd name="T117" fmla="*/ 1388 h 5760"/>
                    <a:gd name="T118" fmla="*/ 579 w 4695"/>
                    <a:gd name="T119" fmla="*/ 621 h 5760"/>
                    <a:gd name="T120" fmla="*/ 1262 w 4695"/>
                    <a:gd name="T121" fmla="*/ 246 h 5760"/>
                    <a:gd name="T122" fmla="*/ 1936 w 4695"/>
                    <a:gd name="T123" fmla="*/ 56 h 5760"/>
                    <a:gd name="T124" fmla="*/ 2662 w 4695"/>
                    <a:gd name="T125" fmla="*/ 1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5" h="5760">
                      <a:moveTo>
                        <a:pt x="2943" y="3365"/>
                      </a:moveTo>
                      <a:lnTo>
                        <a:pt x="2986" y="3370"/>
                      </a:lnTo>
                      <a:lnTo>
                        <a:pt x="3028" y="3384"/>
                      </a:lnTo>
                      <a:lnTo>
                        <a:pt x="3065" y="3409"/>
                      </a:lnTo>
                      <a:lnTo>
                        <a:pt x="3095" y="3439"/>
                      </a:lnTo>
                      <a:lnTo>
                        <a:pt x="3119" y="3475"/>
                      </a:lnTo>
                      <a:lnTo>
                        <a:pt x="3133" y="3517"/>
                      </a:lnTo>
                      <a:lnTo>
                        <a:pt x="3138" y="3561"/>
                      </a:lnTo>
                      <a:lnTo>
                        <a:pt x="3133" y="3606"/>
                      </a:lnTo>
                      <a:lnTo>
                        <a:pt x="3119" y="3648"/>
                      </a:lnTo>
                      <a:lnTo>
                        <a:pt x="3095" y="3685"/>
                      </a:lnTo>
                      <a:lnTo>
                        <a:pt x="3065" y="3714"/>
                      </a:lnTo>
                      <a:lnTo>
                        <a:pt x="3028" y="3737"/>
                      </a:lnTo>
                      <a:lnTo>
                        <a:pt x="2986" y="3753"/>
                      </a:lnTo>
                      <a:lnTo>
                        <a:pt x="2943" y="3758"/>
                      </a:lnTo>
                      <a:lnTo>
                        <a:pt x="2897" y="3753"/>
                      </a:lnTo>
                      <a:lnTo>
                        <a:pt x="2856" y="3737"/>
                      </a:lnTo>
                      <a:lnTo>
                        <a:pt x="2819" y="3714"/>
                      </a:lnTo>
                      <a:lnTo>
                        <a:pt x="2789" y="3685"/>
                      </a:lnTo>
                      <a:lnTo>
                        <a:pt x="2767" y="3648"/>
                      </a:lnTo>
                      <a:lnTo>
                        <a:pt x="2751" y="3606"/>
                      </a:lnTo>
                      <a:lnTo>
                        <a:pt x="2746" y="3561"/>
                      </a:lnTo>
                      <a:lnTo>
                        <a:pt x="2751" y="3517"/>
                      </a:lnTo>
                      <a:lnTo>
                        <a:pt x="2767" y="3475"/>
                      </a:lnTo>
                      <a:lnTo>
                        <a:pt x="2789" y="3439"/>
                      </a:lnTo>
                      <a:lnTo>
                        <a:pt x="2819" y="3409"/>
                      </a:lnTo>
                      <a:lnTo>
                        <a:pt x="2856" y="3384"/>
                      </a:lnTo>
                      <a:lnTo>
                        <a:pt x="2897" y="3370"/>
                      </a:lnTo>
                      <a:lnTo>
                        <a:pt x="2943" y="3365"/>
                      </a:lnTo>
                      <a:close/>
                      <a:moveTo>
                        <a:pt x="2013" y="3365"/>
                      </a:moveTo>
                      <a:lnTo>
                        <a:pt x="2058" y="3370"/>
                      </a:lnTo>
                      <a:lnTo>
                        <a:pt x="2100" y="3384"/>
                      </a:lnTo>
                      <a:lnTo>
                        <a:pt x="2136" y="3409"/>
                      </a:lnTo>
                      <a:lnTo>
                        <a:pt x="2166" y="3439"/>
                      </a:lnTo>
                      <a:lnTo>
                        <a:pt x="2191" y="3475"/>
                      </a:lnTo>
                      <a:lnTo>
                        <a:pt x="2205" y="3517"/>
                      </a:lnTo>
                      <a:lnTo>
                        <a:pt x="2210" y="3561"/>
                      </a:lnTo>
                      <a:lnTo>
                        <a:pt x="2205" y="3606"/>
                      </a:lnTo>
                      <a:lnTo>
                        <a:pt x="2191" y="3648"/>
                      </a:lnTo>
                      <a:lnTo>
                        <a:pt x="2166" y="3685"/>
                      </a:lnTo>
                      <a:lnTo>
                        <a:pt x="2136" y="3714"/>
                      </a:lnTo>
                      <a:lnTo>
                        <a:pt x="2100" y="3737"/>
                      </a:lnTo>
                      <a:lnTo>
                        <a:pt x="2058" y="3753"/>
                      </a:lnTo>
                      <a:lnTo>
                        <a:pt x="2013" y="3758"/>
                      </a:lnTo>
                      <a:lnTo>
                        <a:pt x="1969" y="3753"/>
                      </a:lnTo>
                      <a:lnTo>
                        <a:pt x="1927" y="3737"/>
                      </a:lnTo>
                      <a:lnTo>
                        <a:pt x="1890" y="3714"/>
                      </a:lnTo>
                      <a:lnTo>
                        <a:pt x="1861" y="3685"/>
                      </a:lnTo>
                      <a:lnTo>
                        <a:pt x="1838" y="3648"/>
                      </a:lnTo>
                      <a:lnTo>
                        <a:pt x="1822" y="3606"/>
                      </a:lnTo>
                      <a:lnTo>
                        <a:pt x="1817" y="3561"/>
                      </a:lnTo>
                      <a:lnTo>
                        <a:pt x="1822" y="3517"/>
                      </a:lnTo>
                      <a:lnTo>
                        <a:pt x="1838" y="3475"/>
                      </a:lnTo>
                      <a:lnTo>
                        <a:pt x="1861" y="3439"/>
                      </a:lnTo>
                      <a:lnTo>
                        <a:pt x="1890" y="3409"/>
                      </a:lnTo>
                      <a:lnTo>
                        <a:pt x="1927" y="3384"/>
                      </a:lnTo>
                      <a:lnTo>
                        <a:pt x="1969" y="3370"/>
                      </a:lnTo>
                      <a:lnTo>
                        <a:pt x="2013" y="3365"/>
                      </a:lnTo>
                      <a:close/>
                      <a:moveTo>
                        <a:pt x="314" y="3058"/>
                      </a:moveTo>
                      <a:lnTo>
                        <a:pt x="291" y="3103"/>
                      </a:lnTo>
                      <a:lnTo>
                        <a:pt x="276" y="3152"/>
                      </a:lnTo>
                      <a:lnTo>
                        <a:pt x="267" y="3203"/>
                      </a:lnTo>
                      <a:lnTo>
                        <a:pt x="264" y="3255"/>
                      </a:lnTo>
                      <a:lnTo>
                        <a:pt x="269" y="3320"/>
                      </a:lnTo>
                      <a:lnTo>
                        <a:pt x="283" y="3383"/>
                      </a:lnTo>
                      <a:lnTo>
                        <a:pt x="307" y="3440"/>
                      </a:lnTo>
                      <a:lnTo>
                        <a:pt x="340" y="3493"/>
                      </a:lnTo>
                      <a:lnTo>
                        <a:pt x="381" y="3540"/>
                      </a:lnTo>
                      <a:lnTo>
                        <a:pt x="428" y="3580"/>
                      </a:lnTo>
                      <a:lnTo>
                        <a:pt x="482" y="3613"/>
                      </a:lnTo>
                      <a:lnTo>
                        <a:pt x="539" y="3638"/>
                      </a:lnTo>
                      <a:lnTo>
                        <a:pt x="600" y="3653"/>
                      </a:lnTo>
                      <a:lnTo>
                        <a:pt x="667" y="3658"/>
                      </a:lnTo>
                      <a:lnTo>
                        <a:pt x="670" y="3658"/>
                      </a:lnTo>
                      <a:lnTo>
                        <a:pt x="674" y="3658"/>
                      </a:lnTo>
                      <a:lnTo>
                        <a:pt x="674" y="3102"/>
                      </a:lnTo>
                      <a:lnTo>
                        <a:pt x="616" y="3110"/>
                      </a:lnTo>
                      <a:lnTo>
                        <a:pt x="559" y="3114"/>
                      </a:lnTo>
                      <a:lnTo>
                        <a:pt x="494" y="3110"/>
                      </a:lnTo>
                      <a:lnTo>
                        <a:pt x="431" y="3100"/>
                      </a:lnTo>
                      <a:lnTo>
                        <a:pt x="372" y="3082"/>
                      </a:lnTo>
                      <a:lnTo>
                        <a:pt x="314" y="3058"/>
                      </a:lnTo>
                      <a:close/>
                      <a:moveTo>
                        <a:pt x="4156" y="2852"/>
                      </a:moveTo>
                      <a:lnTo>
                        <a:pt x="4156" y="3657"/>
                      </a:lnTo>
                      <a:lnTo>
                        <a:pt x="4219" y="3648"/>
                      </a:lnTo>
                      <a:lnTo>
                        <a:pt x="4278" y="3631"/>
                      </a:lnTo>
                      <a:lnTo>
                        <a:pt x="4334" y="3604"/>
                      </a:lnTo>
                      <a:lnTo>
                        <a:pt x="4383" y="3571"/>
                      </a:lnTo>
                      <a:lnTo>
                        <a:pt x="4428" y="3531"/>
                      </a:lnTo>
                      <a:lnTo>
                        <a:pt x="4467" y="3486"/>
                      </a:lnTo>
                      <a:lnTo>
                        <a:pt x="4496" y="3433"/>
                      </a:lnTo>
                      <a:lnTo>
                        <a:pt x="4519" y="3377"/>
                      </a:lnTo>
                      <a:lnTo>
                        <a:pt x="4535" y="3318"/>
                      </a:lnTo>
                      <a:lnTo>
                        <a:pt x="4540" y="3255"/>
                      </a:lnTo>
                      <a:lnTo>
                        <a:pt x="4535" y="3191"/>
                      </a:lnTo>
                      <a:lnTo>
                        <a:pt x="4519" y="3131"/>
                      </a:lnTo>
                      <a:lnTo>
                        <a:pt x="4496" y="3075"/>
                      </a:lnTo>
                      <a:lnTo>
                        <a:pt x="4467" y="3023"/>
                      </a:lnTo>
                      <a:lnTo>
                        <a:pt x="4428" y="2978"/>
                      </a:lnTo>
                      <a:lnTo>
                        <a:pt x="4383" y="2938"/>
                      </a:lnTo>
                      <a:lnTo>
                        <a:pt x="4334" y="2904"/>
                      </a:lnTo>
                      <a:lnTo>
                        <a:pt x="4278" y="2878"/>
                      </a:lnTo>
                      <a:lnTo>
                        <a:pt x="4219" y="2861"/>
                      </a:lnTo>
                      <a:lnTo>
                        <a:pt x="4156" y="2852"/>
                      </a:lnTo>
                      <a:close/>
                      <a:moveTo>
                        <a:pt x="4001" y="2787"/>
                      </a:moveTo>
                      <a:lnTo>
                        <a:pt x="3946" y="2856"/>
                      </a:lnTo>
                      <a:lnTo>
                        <a:pt x="3887" y="2918"/>
                      </a:lnTo>
                      <a:lnTo>
                        <a:pt x="3821" y="2973"/>
                      </a:lnTo>
                      <a:lnTo>
                        <a:pt x="3751" y="3021"/>
                      </a:lnTo>
                      <a:lnTo>
                        <a:pt x="3674" y="3062"/>
                      </a:lnTo>
                      <a:lnTo>
                        <a:pt x="3594" y="3093"/>
                      </a:lnTo>
                      <a:lnTo>
                        <a:pt x="3512" y="3117"/>
                      </a:lnTo>
                      <a:lnTo>
                        <a:pt x="3425" y="3131"/>
                      </a:lnTo>
                      <a:lnTo>
                        <a:pt x="3337" y="3137"/>
                      </a:lnTo>
                      <a:lnTo>
                        <a:pt x="3255" y="3131"/>
                      </a:lnTo>
                      <a:lnTo>
                        <a:pt x="3175" y="3119"/>
                      </a:lnTo>
                      <a:lnTo>
                        <a:pt x="3096" y="3100"/>
                      </a:lnTo>
                      <a:lnTo>
                        <a:pt x="3020" y="3072"/>
                      </a:lnTo>
                      <a:lnTo>
                        <a:pt x="2950" y="3116"/>
                      </a:lnTo>
                      <a:lnTo>
                        <a:pt x="2877" y="3152"/>
                      </a:lnTo>
                      <a:lnTo>
                        <a:pt x="2798" y="3182"/>
                      </a:lnTo>
                      <a:lnTo>
                        <a:pt x="2718" y="3203"/>
                      </a:lnTo>
                      <a:lnTo>
                        <a:pt x="2636" y="3217"/>
                      </a:lnTo>
                      <a:lnTo>
                        <a:pt x="2554" y="3220"/>
                      </a:lnTo>
                      <a:lnTo>
                        <a:pt x="2473" y="3217"/>
                      </a:lnTo>
                      <a:lnTo>
                        <a:pt x="2395" y="3205"/>
                      </a:lnTo>
                      <a:lnTo>
                        <a:pt x="2320" y="3185"/>
                      </a:lnTo>
                      <a:lnTo>
                        <a:pt x="2245" y="3159"/>
                      </a:lnTo>
                      <a:lnTo>
                        <a:pt x="2175" y="3126"/>
                      </a:lnTo>
                      <a:lnTo>
                        <a:pt x="2107" y="3086"/>
                      </a:lnTo>
                      <a:lnTo>
                        <a:pt x="2044" y="3039"/>
                      </a:lnTo>
                      <a:lnTo>
                        <a:pt x="1985" y="2986"/>
                      </a:lnTo>
                      <a:lnTo>
                        <a:pt x="1630" y="2986"/>
                      </a:lnTo>
                      <a:lnTo>
                        <a:pt x="1548" y="3004"/>
                      </a:lnTo>
                      <a:lnTo>
                        <a:pt x="1464" y="3011"/>
                      </a:lnTo>
                      <a:lnTo>
                        <a:pt x="1381" y="3011"/>
                      </a:lnTo>
                      <a:lnTo>
                        <a:pt x="1297" y="3004"/>
                      </a:lnTo>
                      <a:lnTo>
                        <a:pt x="1215" y="2986"/>
                      </a:lnTo>
                      <a:lnTo>
                        <a:pt x="915" y="2986"/>
                      </a:lnTo>
                      <a:lnTo>
                        <a:pt x="873" y="3018"/>
                      </a:lnTo>
                      <a:lnTo>
                        <a:pt x="829" y="3044"/>
                      </a:lnTo>
                      <a:lnTo>
                        <a:pt x="829" y="4048"/>
                      </a:lnTo>
                      <a:lnTo>
                        <a:pt x="834" y="4175"/>
                      </a:lnTo>
                      <a:lnTo>
                        <a:pt x="850" y="4301"/>
                      </a:lnTo>
                      <a:lnTo>
                        <a:pt x="874" y="4421"/>
                      </a:lnTo>
                      <a:lnTo>
                        <a:pt x="909" y="4540"/>
                      </a:lnTo>
                      <a:lnTo>
                        <a:pt x="951" y="4653"/>
                      </a:lnTo>
                      <a:lnTo>
                        <a:pt x="1004" y="4762"/>
                      </a:lnTo>
                      <a:lnTo>
                        <a:pt x="1063" y="4866"/>
                      </a:lnTo>
                      <a:lnTo>
                        <a:pt x="1129" y="4966"/>
                      </a:lnTo>
                      <a:lnTo>
                        <a:pt x="1204" y="5060"/>
                      </a:lnTo>
                      <a:lnTo>
                        <a:pt x="1285" y="5147"/>
                      </a:lnTo>
                      <a:lnTo>
                        <a:pt x="1374" y="5229"/>
                      </a:lnTo>
                      <a:lnTo>
                        <a:pt x="1466" y="5303"/>
                      </a:lnTo>
                      <a:lnTo>
                        <a:pt x="1566" y="5371"/>
                      </a:lnTo>
                      <a:lnTo>
                        <a:pt x="1670" y="5430"/>
                      </a:lnTo>
                      <a:lnTo>
                        <a:pt x="1780" y="5481"/>
                      </a:lnTo>
                      <a:lnTo>
                        <a:pt x="1894" y="5524"/>
                      </a:lnTo>
                      <a:lnTo>
                        <a:pt x="2011" y="5559"/>
                      </a:lnTo>
                      <a:lnTo>
                        <a:pt x="2133" y="5584"/>
                      </a:lnTo>
                      <a:lnTo>
                        <a:pt x="2257" y="5599"/>
                      </a:lnTo>
                      <a:lnTo>
                        <a:pt x="2384" y="5605"/>
                      </a:lnTo>
                      <a:lnTo>
                        <a:pt x="2447" y="5605"/>
                      </a:lnTo>
                      <a:lnTo>
                        <a:pt x="2575" y="5599"/>
                      </a:lnTo>
                      <a:lnTo>
                        <a:pt x="2698" y="5584"/>
                      </a:lnTo>
                      <a:lnTo>
                        <a:pt x="2819" y="5559"/>
                      </a:lnTo>
                      <a:lnTo>
                        <a:pt x="2938" y="5524"/>
                      </a:lnTo>
                      <a:lnTo>
                        <a:pt x="3051" y="5481"/>
                      </a:lnTo>
                      <a:lnTo>
                        <a:pt x="3159" y="5430"/>
                      </a:lnTo>
                      <a:lnTo>
                        <a:pt x="3264" y="5371"/>
                      </a:lnTo>
                      <a:lnTo>
                        <a:pt x="3363" y="5304"/>
                      </a:lnTo>
                      <a:lnTo>
                        <a:pt x="3458" y="5229"/>
                      </a:lnTo>
                      <a:lnTo>
                        <a:pt x="3545" y="5147"/>
                      </a:lnTo>
                      <a:lnTo>
                        <a:pt x="3625" y="5060"/>
                      </a:lnTo>
                      <a:lnTo>
                        <a:pt x="3700" y="4968"/>
                      </a:lnTo>
                      <a:lnTo>
                        <a:pt x="3767" y="4868"/>
                      </a:lnTo>
                      <a:lnTo>
                        <a:pt x="3826" y="4763"/>
                      </a:lnTo>
                      <a:lnTo>
                        <a:pt x="3878" y="4653"/>
                      </a:lnTo>
                      <a:lnTo>
                        <a:pt x="3922" y="4540"/>
                      </a:lnTo>
                      <a:lnTo>
                        <a:pt x="3955" y="4423"/>
                      </a:lnTo>
                      <a:lnTo>
                        <a:pt x="3980" y="4301"/>
                      </a:lnTo>
                      <a:lnTo>
                        <a:pt x="3995" y="4177"/>
                      </a:lnTo>
                      <a:lnTo>
                        <a:pt x="4001" y="4049"/>
                      </a:lnTo>
                      <a:lnTo>
                        <a:pt x="4001" y="2787"/>
                      </a:lnTo>
                      <a:close/>
                      <a:moveTo>
                        <a:pt x="2829" y="155"/>
                      </a:moveTo>
                      <a:lnTo>
                        <a:pt x="2754" y="161"/>
                      </a:lnTo>
                      <a:lnTo>
                        <a:pt x="2681" y="173"/>
                      </a:lnTo>
                      <a:lnTo>
                        <a:pt x="2608" y="195"/>
                      </a:lnTo>
                      <a:lnTo>
                        <a:pt x="2540" y="225"/>
                      </a:lnTo>
                      <a:lnTo>
                        <a:pt x="2473" y="262"/>
                      </a:lnTo>
                      <a:lnTo>
                        <a:pt x="2449" y="272"/>
                      </a:lnTo>
                      <a:lnTo>
                        <a:pt x="2423" y="274"/>
                      </a:lnTo>
                      <a:lnTo>
                        <a:pt x="2397" y="265"/>
                      </a:lnTo>
                      <a:lnTo>
                        <a:pt x="2325" y="236"/>
                      </a:lnTo>
                      <a:lnTo>
                        <a:pt x="2252" y="213"/>
                      </a:lnTo>
                      <a:lnTo>
                        <a:pt x="2177" y="199"/>
                      </a:lnTo>
                      <a:lnTo>
                        <a:pt x="2100" y="194"/>
                      </a:lnTo>
                      <a:lnTo>
                        <a:pt x="2026" y="199"/>
                      </a:lnTo>
                      <a:lnTo>
                        <a:pt x="1957" y="209"/>
                      </a:lnTo>
                      <a:lnTo>
                        <a:pt x="1889" y="229"/>
                      </a:lnTo>
                      <a:lnTo>
                        <a:pt x="1822" y="257"/>
                      </a:lnTo>
                      <a:lnTo>
                        <a:pt x="1761" y="290"/>
                      </a:lnTo>
                      <a:lnTo>
                        <a:pt x="1702" y="330"/>
                      </a:lnTo>
                      <a:lnTo>
                        <a:pt x="1648" y="377"/>
                      </a:lnTo>
                      <a:lnTo>
                        <a:pt x="1599" y="429"/>
                      </a:lnTo>
                      <a:lnTo>
                        <a:pt x="1580" y="445"/>
                      </a:lnTo>
                      <a:lnTo>
                        <a:pt x="1557" y="456"/>
                      </a:lnTo>
                      <a:lnTo>
                        <a:pt x="1534" y="457"/>
                      </a:lnTo>
                      <a:lnTo>
                        <a:pt x="1510" y="452"/>
                      </a:lnTo>
                      <a:lnTo>
                        <a:pt x="1430" y="424"/>
                      </a:lnTo>
                      <a:lnTo>
                        <a:pt x="1346" y="408"/>
                      </a:lnTo>
                      <a:lnTo>
                        <a:pt x="1262" y="401"/>
                      </a:lnTo>
                      <a:lnTo>
                        <a:pt x="1180" y="407"/>
                      </a:lnTo>
                      <a:lnTo>
                        <a:pt x="1101" y="422"/>
                      </a:lnTo>
                      <a:lnTo>
                        <a:pt x="1026" y="447"/>
                      </a:lnTo>
                      <a:lnTo>
                        <a:pt x="955" y="478"/>
                      </a:lnTo>
                      <a:lnTo>
                        <a:pt x="890" y="518"/>
                      </a:lnTo>
                      <a:lnTo>
                        <a:pt x="829" y="567"/>
                      </a:lnTo>
                      <a:lnTo>
                        <a:pt x="775" y="621"/>
                      </a:lnTo>
                      <a:lnTo>
                        <a:pt x="728" y="681"/>
                      </a:lnTo>
                      <a:lnTo>
                        <a:pt x="686" y="747"/>
                      </a:lnTo>
                      <a:lnTo>
                        <a:pt x="655" y="819"/>
                      </a:lnTo>
                      <a:lnTo>
                        <a:pt x="630" y="894"/>
                      </a:lnTo>
                      <a:lnTo>
                        <a:pt x="616" y="970"/>
                      </a:lnTo>
                      <a:lnTo>
                        <a:pt x="611" y="1053"/>
                      </a:lnTo>
                      <a:lnTo>
                        <a:pt x="616" y="1135"/>
                      </a:lnTo>
                      <a:lnTo>
                        <a:pt x="630" y="1213"/>
                      </a:lnTo>
                      <a:lnTo>
                        <a:pt x="655" y="1290"/>
                      </a:lnTo>
                      <a:lnTo>
                        <a:pt x="689" y="1363"/>
                      </a:lnTo>
                      <a:lnTo>
                        <a:pt x="698" y="1388"/>
                      </a:lnTo>
                      <a:lnTo>
                        <a:pt x="698" y="1412"/>
                      </a:lnTo>
                      <a:lnTo>
                        <a:pt x="691" y="1435"/>
                      </a:lnTo>
                      <a:lnTo>
                        <a:pt x="675" y="1456"/>
                      </a:lnTo>
                      <a:lnTo>
                        <a:pt x="627" y="1512"/>
                      </a:lnTo>
                      <a:lnTo>
                        <a:pt x="585" y="1571"/>
                      </a:lnTo>
                      <a:lnTo>
                        <a:pt x="552" y="1634"/>
                      </a:lnTo>
                      <a:lnTo>
                        <a:pt x="524" y="1700"/>
                      </a:lnTo>
                      <a:lnTo>
                        <a:pt x="503" y="1770"/>
                      </a:lnTo>
                      <a:lnTo>
                        <a:pt x="492" y="1841"/>
                      </a:lnTo>
                      <a:lnTo>
                        <a:pt x="487" y="1915"/>
                      </a:lnTo>
                      <a:lnTo>
                        <a:pt x="492" y="1993"/>
                      </a:lnTo>
                      <a:lnTo>
                        <a:pt x="506" y="2072"/>
                      </a:lnTo>
                      <a:lnTo>
                        <a:pt x="510" y="2096"/>
                      </a:lnTo>
                      <a:lnTo>
                        <a:pt x="504" y="2119"/>
                      </a:lnTo>
                      <a:lnTo>
                        <a:pt x="492" y="2140"/>
                      </a:lnTo>
                      <a:lnTo>
                        <a:pt x="475" y="2156"/>
                      </a:lnTo>
                      <a:lnTo>
                        <a:pt x="452" y="2166"/>
                      </a:lnTo>
                      <a:lnTo>
                        <a:pt x="396" y="2185"/>
                      </a:lnTo>
                      <a:lnTo>
                        <a:pt x="344" y="2213"/>
                      </a:lnTo>
                      <a:lnTo>
                        <a:pt x="297" y="2248"/>
                      </a:lnTo>
                      <a:lnTo>
                        <a:pt x="257" y="2288"/>
                      </a:lnTo>
                      <a:lnTo>
                        <a:pt x="222" y="2334"/>
                      </a:lnTo>
                      <a:lnTo>
                        <a:pt x="194" y="2384"/>
                      </a:lnTo>
                      <a:lnTo>
                        <a:pt x="173" y="2438"/>
                      </a:lnTo>
                      <a:lnTo>
                        <a:pt x="159" y="2496"/>
                      </a:lnTo>
                      <a:lnTo>
                        <a:pt x="155" y="2555"/>
                      </a:lnTo>
                      <a:lnTo>
                        <a:pt x="161" y="2620"/>
                      </a:lnTo>
                      <a:lnTo>
                        <a:pt x="176" y="2683"/>
                      </a:lnTo>
                      <a:lnTo>
                        <a:pt x="201" y="2740"/>
                      </a:lnTo>
                      <a:lnTo>
                        <a:pt x="234" y="2793"/>
                      </a:lnTo>
                      <a:lnTo>
                        <a:pt x="274" y="2840"/>
                      </a:lnTo>
                      <a:lnTo>
                        <a:pt x="321" y="2880"/>
                      </a:lnTo>
                      <a:lnTo>
                        <a:pt x="374" y="2913"/>
                      </a:lnTo>
                      <a:lnTo>
                        <a:pt x="431" y="2938"/>
                      </a:lnTo>
                      <a:lnTo>
                        <a:pt x="494" y="2953"/>
                      </a:lnTo>
                      <a:lnTo>
                        <a:pt x="559" y="2959"/>
                      </a:lnTo>
                      <a:lnTo>
                        <a:pt x="620" y="2953"/>
                      </a:lnTo>
                      <a:lnTo>
                        <a:pt x="677" y="2941"/>
                      </a:lnTo>
                      <a:lnTo>
                        <a:pt x="733" y="2918"/>
                      </a:lnTo>
                      <a:lnTo>
                        <a:pt x="785" y="2889"/>
                      </a:lnTo>
                      <a:lnTo>
                        <a:pt x="833" y="2850"/>
                      </a:lnTo>
                      <a:lnTo>
                        <a:pt x="848" y="2840"/>
                      </a:lnTo>
                      <a:lnTo>
                        <a:pt x="867" y="2833"/>
                      </a:lnTo>
                      <a:lnTo>
                        <a:pt x="887" y="2829"/>
                      </a:lnTo>
                      <a:lnTo>
                        <a:pt x="1225" y="2829"/>
                      </a:lnTo>
                      <a:lnTo>
                        <a:pt x="1236" y="2831"/>
                      </a:lnTo>
                      <a:lnTo>
                        <a:pt x="1246" y="2833"/>
                      </a:lnTo>
                      <a:lnTo>
                        <a:pt x="1316" y="2849"/>
                      </a:lnTo>
                      <a:lnTo>
                        <a:pt x="1388" y="2856"/>
                      </a:lnTo>
                      <a:lnTo>
                        <a:pt x="1457" y="2856"/>
                      </a:lnTo>
                      <a:lnTo>
                        <a:pt x="1529" y="2849"/>
                      </a:lnTo>
                      <a:lnTo>
                        <a:pt x="1599" y="2833"/>
                      </a:lnTo>
                      <a:lnTo>
                        <a:pt x="1609" y="2831"/>
                      </a:lnTo>
                      <a:lnTo>
                        <a:pt x="1620" y="2829"/>
                      </a:lnTo>
                      <a:lnTo>
                        <a:pt x="2018" y="2829"/>
                      </a:lnTo>
                      <a:lnTo>
                        <a:pt x="2039" y="2833"/>
                      </a:lnTo>
                      <a:lnTo>
                        <a:pt x="2058" y="2842"/>
                      </a:lnTo>
                      <a:lnTo>
                        <a:pt x="2075" y="2856"/>
                      </a:lnTo>
                      <a:lnTo>
                        <a:pt x="2131" y="2908"/>
                      </a:lnTo>
                      <a:lnTo>
                        <a:pt x="2192" y="2955"/>
                      </a:lnTo>
                      <a:lnTo>
                        <a:pt x="2257" y="2993"/>
                      </a:lnTo>
                      <a:lnTo>
                        <a:pt x="2327" y="3023"/>
                      </a:lnTo>
                      <a:lnTo>
                        <a:pt x="2400" y="3046"/>
                      </a:lnTo>
                      <a:lnTo>
                        <a:pt x="2475" y="3060"/>
                      </a:lnTo>
                      <a:lnTo>
                        <a:pt x="2554" y="3065"/>
                      </a:lnTo>
                      <a:lnTo>
                        <a:pt x="2627" y="3060"/>
                      </a:lnTo>
                      <a:lnTo>
                        <a:pt x="2700" y="3048"/>
                      </a:lnTo>
                      <a:lnTo>
                        <a:pt x="2770" y="3028"/>
                      </a:lnTo>
                      <a:lnTo>
                        <a:pt x="2836" y="2999"/>
                      </a:lnTo>
                      <a:lnTo>
                        <a:pt x="2901" y="2964"/>
                      </a:lnTo>
                      <a:lnTo>
                        <a:pt x="2962" y="2920"/>
                      </a:lnTo>
                      <a:lnTo>
                        <a:pt x="2981" y="2908"/>
                      </a:lnTo>
                      <a:lnTo>
                        <a:pt x="3002" y="2903"/>
                      </a:lnTo>
                      <a:lnTo>
                        <a:pt x="3025" y="2904"/>
                      </a:lnTo>
                      <a:lnTo>
                        <a:pt x="3046" y="2911"/>
                      </a:lnTo>
                      <a:lnTo>
                        <a:pt x="3116" y="2941"/>
                      </a:lnTo>
                      <a:lnTo>
                        <a:pt x="3187" y="2962"/>
                      </a:lnTo>
                      <a:lnTo>
                        <a:pt x="3261" y="2976"/>
                      </a:lnTo>
                      <a:lnTo>
                        <a:pt x="3337" y="2979"/>
                      </a:lnTo>
                      <a:lnTo>
                        <a:pt x="3412" y="2976"/>
                      </a:lnTo>
                      <a:lnTo>
                        <a:pt x="3484" y="2962"/>
                      </a:lnTo>
                      <a:lnTo>
                        <a:pt x="3555" y="2943"/>
                      </a:lnTo>
                      <a:lnTo>
                        <a:pt x="3622" y="2913"/>
                      </a:lnTo>
                      <a:lnTo>
                        <a:pt x="3686" y="2878"/>
                      </a:lnTo>
                      <a:lnTo>
                        <a:pt x="3746" y="2836"/>
                      </a:lnTo>
                      <a:lnTo>
                        <a:pt x="3800" y="2787"/>
                      </a:lnTo>
                      <a:lnTo>
                        <a:pt x="3849" y="2732"/>
                      </a:lnTo>
                      <a:lnTo>
                        <a:pt x="3891" y="2671"/>
                      </a:lnTo>
                      <a:lnTo>
                        <a:pt x="3926" y="2606"/>
                      </a:lnTo>
                      <a:lnTo>
                        <a:pt x="3929" y="2599"/>
                      </a:lnTo>
                      <a:lnTo>
                        <a:pt x="3934" y="2592"/>
                      </a:lnTo>
                      <a:lnTo>
                        <a:pt x="4008" y="2491"/>
                      </a:lnTo>
                      <a:lnTo>
                        <a:pt x="4022" y="2477"/>
                      </a:lnTo>
                      <a:lnTo>
                        <a:pt x="4041" y="2466"/>
                      </a:lnTo>
                      <a:lnTo>
                        <a:pt x="4109" y="2431"/>
                      </a:lnTo>
                      <a:lnTo>
                        <a:pt x="4173" y="2390"/>
                      </a:lnTo>
                      <a:lnTo>
                        <a:pt x="4231" y="2341"/>
                      </a:lnTo>
                      <a:lnTo>
                        <a:pt x="4282" y="2287"/>
                      </a:lnTo>
                      <a:lnTo>
                        <a:pt x="4327" y="2225"/>
                      </a:lnTo>
                      <a:lnTo>
                        <a:pt x="4364" y="2161"/>
                      </a:lnTo>
                      <a:lnTo>
                        <a:pt x="4393" y="2093"/>
                      </a:lnTo>
                      <a:lnTo>
                        <a:pt x="4416" y="2019"/>
                      </a:lnTo>
                      <a:lnTo>
                        <a:pt x="4430" y="1944"/>
                      </a:lnTo>
                      <a:lnTo>
                        <a:pt x="4433" y="1868"/>
                      </a:lnTo>
                      <a:lnTo>
                        <a:pt x="4430" y="1796"/>
                      </a:lnTo>
                      <a:lnTo>
                        <a:pt x="4418" y="1726"/>
                      </a:lnTo>
                      <a:lnTo>
                        <a:pt x="4400" y="1660"/>
                      </a:lnTo>
                      <a:lnTo>
                        <a:pt x="4374" y="1595"/>
                      </a:lnTo>
                      <a:lnTo>
                        <a:pt x="4341" y="1533"/>
                      </a:lnTo>
                      <a:lnTo>
                        <a:pt x="4301" y="1475"/>
                      </a:lnTo>
                      <a:lnTo>
                        <a:pt x="4255" y="1419"/>
                      </a:lnTo>
                      <a:lnTo>
                        <a:pt x="4243" y="1405"/>
                      </a:lnTo>
                      <a:lnTo>
                        <a:pt x="4236" y="1388"/>
                      </a:lnTo>
                      <a:lnTo>
                        <a:pt x="4233" y="1368"/>
                      </a:lnTo>
                      <a:lnTo>
                        <a:pt x="4226" y="1288"/>
                      </a:lnTo>
                      <a:lnTo>
                        <a:pt x="4208" y="1213"/>
                      </a:lnTo>
                      <a:lnTo>
                        <a:pt x="4184" y="1140"/>
                      </a:lnTo>
                      <a:lnTo>
                        <a:pt x="4151" y="1072"/>
                      </a:lnTo>
                      <a:lnTo>
                        <a:pt x="4111" y="1007"/>
                      </a:lnTo>
                      <a:lnTo>
                        <a:pt x="4062" y="950"/>
                      </a:lnTo>
                      <a:lnTo>
                        <a:pt x="4008" y="897"/>
                      </a:lnTo>
                      <a:lnTo>
                        <a:pt x="3948" y="852"/>
                      </a:lnTo>
                      <a:lnTo>
                        <a:pt x="3884" y="813"/>
                      </a:lnTo>
                      <a:lnTo>
                        <a:pt x="3814" y="782"/>
                      </a:lnTo>
                      <a:lnTo>
                        <a:pt x="3741" y="759"/>
                      </a:lnTo>
                      <a:lnTo>
                        <a:pt x="3664" y="745"/>
                      </a:lnTo>
                      <a:lnTo>
                        <a:pt x="3583" y="740"/>
                      </a:lnTo>
                      <a:lnTo>
                        <a:pt x="3549" y="742"/>
                      </a:lnTo>
                      <a:lnTo>
                        <a:pt x="3528" y="738"/>
                      </a:lnTo>
                      <a:lnTo>
                        <a:pt x="3507" y="731"/>
                      </a:lnTo>
                      <a:lnTo>
                        <a:pt x="3489" y="717"/>
                      </a:lnTo>
                      <a:lnTo>
                        <a:pt x="3475" y="700"/>
                      </a:lnTo>
                      <a:lnTo>
                        <a:pt x="3468" y="679"/>
                      </a:lnTo>
                      <a:lnTo>
                        <a:pt x="3449" y="606"/>
                      </a:lnTo>
                      <a:lnTo>
                        <a:pt x="3421" y="534"/>
                      </a:lnTo>
                      <a:lnTo>
                        <a:pt x="3386" y="470"/>
                      </a:lnTo>
                      <a:lnTo>
                        <a:pt x="3344" y="408"/>
                      </a:lnTo>
                      <a:lnTo>
                        <a:pt x="3295" y="353"/>
                      </a:lnTo>
                      <a:lnTo>
                        <a:pt x="3241" y="304"/>
                      </a:lnTo>
                      <a:lnTo>
                        <a:pt x="3182" y="260"/>
                      </a:lnTo>
                      <a:lnTo>
                        <a:pt x="3119" y="225"/>
                      </a:lnTo>
                      <a:lnTo>
                        <a:pt x="3051" y="195"/>
                      </a:lnTo>
                      <a:lnTo>
                        <a:pt x="2979" y="175"/>
                      </a:lnTo>
                      <a:lnTo>
                        <a:pt x="2906" y="161"/>
                      </a:lnTo>
                      <a:lnTo>
                        <a:pt x="2829" y="155"/>
                      </a:lnTo>
                      <a:close/>
                      <a:moveTo>
                        <a:pt x="2829" y="0"/>
                      </a:moveTo>
                      <a:lnTo>
                        <a:pt x="2918" y="5"/>
                      </a:lnTo>
                      <a:lnTo>
                        <a:pt x="3006" y="19"/>
                      </a:lnTo>
                      <a:lnTo>
                        <a:pt x="3089" y="44"/>
                      </a:lnTo>
                      <a:lnTo>
                        <a:pt x="3170" y="75"/>
                      </a:lnTo>
                      <a:lnTo>
                        <a:pt x="3245" y="115"/>
                      </a:lnTo>
                      <a:lnTo>
                        <a:pt x="3316" y="164"/>
                      </a:lnTo>
                      <a:lnTo>
                        <a:pt x="3381" y="220"/>
                      </a:lnTo>
                      <a:lnTo>
                        <a:pt x="3440" y="281"/>
                      </a:lnTo>
                      <a:lnTo>
                        <a:pt x="3494" y="349"/>
                      </a:lnTo>
                      <a:lnTo>
                        <a:pt x="3540" y="422"/>
                      </a:lnTo>
                      <a:lnTo>
                        <a:pt x="3576" y="501"/>
                      </a:lnTo>
                      <a:lnTo>
                        <a:pt x="3606" y="585"/>
                      </a:lnTo>
                      <a:lnTo>
                        <a:pt x="3693" y="592"/>
                      </a:lnTo>
                      <a:lnTo>
                        <a:pt x="3779" y="607"/>
                      </a:lnTo>
                      <a:lnTo>
                        <a:pt x="3861" y="632"/>
                      </a:lnTo>
                      <a:lnTo>
                        <a:pt x="3938" y="665"/>
                      </a:lnTo>
                      <a:lnTo>
                        <a:pt x="4011" y="705"/>
                      </a:lnTo>
                      <a:lnTo>
                        <a:pt x="4079" y="754"/>
                      </a:lnTo>
                      <a:lnTo>
                        <a:pt x="4142" y="808"/>
                      </a:lnTo>
                      <a:lnTo>
                        <a:pt x="4200" y="867"/>
                      </a:lnTo>
                      <a:lnTo>
                        <a:pt x="4250" y="934"/>
                      </a:lnTo>
                      <a:lnTo>
                        <a:pt x="4294" y="1005"/>
                      </a:lnTo>
                      <a:lnTo>
                        <a:pt x="4329" y="1082"/>
                      </a:lnTo>
                      <a:lnTo>
                        <a:pt x="4357" y="1162"/>
                      </a:lnTo>
                      <a:lnTo>
                        <a:pt x="4378" y="1246"/>
                      </a:lnTo>
                      <a:lnTo>
                        <a:pt x="4388" y="1334"/>
                      </a:lnTo>
                      <a:lnTo>
                        <a:pt x="4440" y="1400"/>
                      </a:lnTo>
                      <a:lnTo>
                        <a:pt x="4484" y="1470"/>
                      </a:lnTo>
                      <a:lnTo>
                        <a:pt x="4522" y="1545"/>
                      </a:lnTo>
                      <a:lnTo>
                        <a:pt x="4552" y="1622"/>
                      </a:lnTo>
                      <a:lnTo>
                        <a:pt x="4573" y="1702"/>
                      </a:lnTo>
                      <a:lnTo>
                        <a:pt x="4585" y="1784"/>
                      </a:lnTo>
                      <a:lnTo>
                        <a:pt x="4591" y="1868"/>
                      </a:lnTo>
                      <a:lnTo>
                        <a:pt x="4585" y="1957"/>
                      </a:lnTo>
                      <a:lnTo>
                        <a:pt x="4570" y="2044"/>
                      </a:lnTo>
                      <a:lnTo>
                        <a:pt x="4547" y="2129"/>
                      </a:lnTo>
                      <a:lnTo>
                        <a:pt x="4514" y="2210"/>
                      </a:lnTo>
                      <a:lnTo>
                        <a:pt x="4472" y="2285"/>
                      </a:lnTo>
                      <a:lnTo>
                        <a:pt x="4423" y="2356"/>
                      </a:lnTo>
                      <a:lnTo>
                        <a:pt x="4367" y="2423"/>
                      </a:lnTo>
                      <a:lnTo>
                        <a:pt x="4303" y="2482"/>
                      </a:lnTo>
                      <a:lnTo>
                        <a:pt x="4233" y="2536"/>
                      </a:lnTo>
                      <a:lnTo>
                        <a:pt x="4156" y="2582"/>
                      </a:lnTo>
                      <a:lnTo>
                        <a:pt x="4156" y="2695"/>
                      </a:lnTo>
                      <a:lnTo>
                        <a:pt x="4229" y="2704"/>
                      </a:lnTo>
                      <a:lnTo>
                        <a:pt x="4301" y="2719"/>
                      </a:lnTo>
                      <a:lnTo>
                        <a:pt x="4367" y="2746"/>
                      </a:lnTo>
                      <a:lnTo>
                        <a:pt x="4430" y="2779"/>
                      </a:lnTo>
                      <a:lnTo>
                        <a:pt x="4486" y="2819"/>
                      </a:lnTo>
                      <a:lnTo>
                        <a:pt x="4538" y="2866"/>
                      </a:lnTo>
                      <a:lnTo>
                        <a:pt x="4584" y="2920"/>
                      </a:lnTo>
                      <a:lnTo>
                        <a:pt x="4622" y="2978"/>
                      </a:lnTo>
                      <a:lnTo>
                        <a:pt x="4653" y="3042"/>
                      </a:lnTo>
                      <a:lnTo>
                        <a:pt x="4676" y="3109"/>
                      </a:lnTo>
                      <a:lnTo>
                        <a:pt x="4690" y="3180"/>
                      </a:lnTo>
                      <a:lnTo>
                        <a:pt x="4695" y="3255"/>
                      </a:lnTo>
                      <a:lnTo>
                        <a:pt x="4690" y="3329"/>
                      </a:lnTo>
                      <a:lnTo>
                        <a:pt x="4676" y="3400"/>
                      </a:lnTo>
                      <a:lnTo>
                        <a:pt x="4653" y="3466"/>
                      </a:lnTo>
                      <a:lnTo>
                        <a:pt x="4622" y="3531"/>
                      </a:lnTo>
                      <a:lnTo>
                        <a:pt x="4584" y="3589"/>
                      </a:lnTo>
                      <a:lnTo>
                        <a:pt x="4538" y="3643"/>
                      </a:lnTo>
                      <a:lnTo>
                        <a:pt x="4486" y="3690"/>
                      </a:lnTo>
                      <a:lnTo>
                        <a:pt x="4430" y="3730"/>
                      </a:lnTo>
                      <a:lnTo>
                        <a:pt x="4367" y="3763"/>
                      </a:lnTo>
                      <a:lnTo>
                        <a:pt x="4301" y="3789"/>
                      </a:lnTo>
                      <a:lnTo>
                        <a:pt x="4229" y="3805"/>
                      </a:lnTo>
                      <a:lnTo>
                        <a:pt x="4156" y="3814"/>
                      </a:lnTo>
                      <a:lnTo>
                        <a:pt x="4156" y="4049"/>
                      </a:lnTo>
                      <a:lnTo>
                        <a:pt x="4152" y="4184"/>
                      </a:lnTo>
                      <a:lnTo>
                        <a:pt x="4137" y="4315"/>
                      </a:lnTo>
                      <a:lnTo>
                        <a:pt x="4112" y="4442"/>
                      </a:lnTo>
                      <a:lnTo>
                        <a:pt x="4077" y="4566"/>
                      </a:lnTo>
                      <a:lnTo>
                        <a:pt x="4034" y="4685"/>
                      </a:lnTo>
                      <a:lnTo>
                        <a:pt x="3983" y="4802"/>
                      </a:lnTo>
                      <a:lnTo>
                        <a:pt x="3922" y="4912"/>
                      </a:lnTo>
                      <a:lnTo>
                        <a:pt x="3856" y="5018"/>
                      </a:lnTo>
                      <a:lnTo>
                        <a:pt x="3781" y="5119"/>
                      </a:lnTo>
                      <a:lnTo>
                        <a:pt x="3699" y="5214"/>
                      </a:lnTo>
                      <a:lnTo>
                        <a:pt x="3610" y="5303"/>
                      </a:lnTo>
                      <a:lnTo>
                        <a:pt x="3515" y="5383"/>
                      </a:lnTo>
                      <a:lnTo>
                        <a:pt x="3416" y="5458"/>
                      </a:lnTo>
                      <a:lnTo>
                        <a:pt x="3309" y="5526"/>
                      </a:lnTo>
                      <a:lnTo>
                        <a:pt x="3198" y="5585"/>
                      </a:lnTo>
                      <a:lnTo>
                        <a:pt x="3082" y="5638"/>
                      </a:lnTo>
                      <a:lnTo>
                        <a:pt x="2962" y="5681"/>
                      </a:lnTo>
                      <a:lnTo>
                        <a:pt x="2838" y="5715"/>
                      </a:lnTo>
                      <a:lnTo>
                        <a:pt x="2711" y="5739"/>
                      </a:lnTo>
                      <a:lnTo>
                        <a:pt x="2580" y="5755"/>
                      </a:lnTo>
                      <a:lnTo>
                        <a:pt x="2447" y="5760"/>
                      </a:lnTo>
                      <a:lnTo>
                        <a:pt x="2384" y="5760"/>
                      </a:lnTo>
                      <a:lnTo>
                        <a:pt x="2252" y="5755"/>
                      </a:lnTo>
                      <a:lnTo>
                        <a:pt x="2121" y="5739"/>
                      </a:lnTo>
                      <a:lnTo>
                        <a:pt x="1993" y="5715"/>
                      </a:lnTo>
                      <a:lnTo>
                        <a:pt x="1869" y="5680"/>
                      </a:lnTo>
                      <a:lnTo>
                        <a:pt x="1749" y="5638"/>
                      </a:lnTo>
                      <a:lnTo>
                        <a:pt x="1632" y="5585"/>
                      </a:lnTo>
                      <a:lnTo>
                        <a:pt x="1522" y="5526"/>
                      </a:lnTo>
                      <a:lnTo>
                        <a:pt x="1416" y="5458"/>
                      </a:lnTo>
                      <a:lnTo>
                        <a:pt x="1314" y="5383"/>
                      </a:lnTo>
                      <a:lnTo>
                        <a:pt x="1220" y="5301"/>
                      </a:lnTo>
                      <a:lnTo>
                        <a:pt x="1131" y="5214"/>
                      </a:lnTo>
                      <a:lnTo>
                        <a:pt x="1049" y="5118"/>
                      </a:lnTo>
                      <a:lnTo>
                        <a:pt x="974" y="5018"/>
                      </a:lnTo>
                      <a:lnTo>
                        <a:pt x="908" y="4912"/>
                      </a:lnTo>
                      <a:lnTo>
                        <a:pt x="847" y="4800"/>
                      </a:lnTo>
                      <a:lnTo>
                        <a:pt x="796" y="4685"/>
                      </a:lnTo>
                      <a:lnTo>
                        <a:pt x="752" y="4564"/>
                      </a:lnTo>
                      <a:lnTo>
                        <a:pt x="719" y="4440"/>
                      </a:lnTo>
                      <a:lnTo>
                        <a:pt x="693" y="4313"/>
                      </a:lnTo>
                      <a:lnTo>
                        <a:pt x="679" y="4182"/>
                      </a:lnTo>
                      <a:lnTo>
                        <a:pt x="674" y="4048"/>
                      </a:lnTo>
                      <a:lnTo>
                        <a:pt x="674" y="3814"/>
                      </a:lnTo>
                      <a:lnTo>
                        <a:pt x="667" y="3814"/>
                      </a:lnTo>
                      <a:lnTo>
                        <a:pt x="592" y="3809"/>
                      </a:lnTo>
                      <a:lnTo>
                        <a:pt x="518" y="3795"/>
                      </a:lnTo>
                      <a:lnTo>
                        <a:pt x="449" y="3770"/>
                      </a:lnTo>
                      <a:lnTo>
                        <a:pt x="384" y="3737"/>
                      </a:lnTo>
                      <a:lnTo>
                        <a:pt x="325" y="3697"/>
                      </a:lnTo>
                      <a:lnTo>
                        <a:pt x="271" y="3650"/>
                      </a:lnTo>
                      <a:lnTo>
                        <a:pt x="223" y="3596"/>
                      </a:lnTo>
                      <a:lnTo>
                        <a:pt x="183" y="3536"/>
                      </a:lnTo>
                      <a:lnTo>
                        <a:pt x="150" y="3472"/>
                      </a:lnTo>
                      <a:lnTo>
                        <a:pt x="127" y="3404"/>
                      </a:lnTo>
                      <a:lnTo>
                        <a:pt x="112" y="3330"/>
                      </a:lnTo>
                      <a:lnTo>
                        <a:pt x="106" y="3255"/>
                      </a:lnTo>
                      <a:lnTo>
                        <a:pt x="112" y="3178"/>
                      </a:lnTo>
                      <a:lnTo>
                        <a:pt x="127" y="3107"/>
                      </a:lnTo>
                      <a:lnTo>
                        <a:pt x="152" y="3037"/>
                      </a:lnTo>
                      <a:lnTo>
                        <a:pt x="185" y="2971"/>
                      </a:lnTo>
                      <a:lnTo>
                        <a:pt x="140" y="2924"/>
                      </a:lnTo>
                      <a:lnTo>
                        <a:pt x="99" y="2873"/>
                      </a:lnTo>
                      <a:lnTo>
                        <a:pt x="65" y="2815"/>
                      </a:lnTo>
                      <a:lnTo>
                        <a:pt x="37" y="2756"/>
                      </a:lnTo>
                      <a:lnTo>
                        <a:pt x="16" y="2691"/>
                      </a:lnTo>
                      <a:lnTo>
                        <a:pt x="3" y="2625"/>
                      </a:lnTo>
                      <a:lnTo>
                        <a:pt x="0" y="2555"/>
                      </a:lnTo>
                      <a:lnTo>
                        <a:pt x="3" y="2480"/>
                      </a:lnTo>
                      <a:lnTo>
                        <a:pt x="19" y="2409"/>
                      </a:lnTo>
                      <a:lnTo>
                        <a:pt x="42" y="2339"/>
                      </a:lnTo>
                      <a:lnTo>
                        <a:pt x="75" y="2274"/>
                      </a:lnTo>
                      <a:lnTo>
                        <a:pt x="115" y="2215"/>
                      </a:lnTo>
                      <a:lnTo>
                        <a:pt x="162" y="2161"/>
                      </a:lnTo>
                      <a:lnTo>
                        <a:pt x="215" y="2114"/>
                      </a:lnTo>
                      <a:lnTo>
                        <a:pt x="276" y="2072"/>
                      </a:lnTo>
                      <a:lnTo>
                        <a:pt x="340" y="2039"/>
                      </a:lnTo>
                      <a:lnTo>
                        <a:pt x="333" y="1978"/>
                      </a:lnTo>
                      <a:lnTo>
                        <a:pt x="332" y="1915"/>
                      </a:lnTo>
                      <a:lnTo>
                        <a:pt x="335" y="1831"/>
                      </a:lnTo>
                      <a:lnTo>
                        <a:pt x="347" y="1749"/>
                      </a:lnTo>
                      <a:lnTo>
                        <a:pt x="368" y="1670"/>
                      </a:lnTo>
                      <a:lnTo>
                        <a:pt x="396" y="1595"/>
                      </a:lnTo>
                      <a:lnTo>
                        <a:pt x="433" y="1522"/>
                      </a:lnTo>
                      <a:lnTo>
                        <a:pt x="477" y="1452"/>
                      </a:lnTo>
                      <a:lnTo>
                        <a:pt x="527" y="1388"/>
                      </a:lnTo>
                      <a:lnTo>
                        <a:pt x="496" y="1307"/>
                      </a:lnTo>
                      <a:lnTo>
                        <a:pt x="473" y="1224"/>
                      </a:lnTo>
                      <a:lnTo>
                        <a:pt x="459" y="1140"/>
                      </a:lnTo>
                      <a:lnTo>
                        <a:pt x="454" y="1053"/>
                      </a:lnTo>
                      <a:lnTo>
                        <a:pt x="459" y="958"/>
                      </a:lnTo>
                      <a:lnTo>
                        <a:pt x="477" y="867"/>
                      </a:lnTo>
                      <a:lnTo>
                        <a:pt x="501" y="780"/>
                      </a:lnTo>
                      <a:lnTo>
                        <a:pt x="536" y="698"/>
                      </a:lnTo>
                      <a:lnTo>
                        <a:pt x="579" y="621"/>
                      </a:lnTo>
                      <a:lnTo>
                        <a:pt x="632" y="548"/>
                      </a:lnTo>
                      <a:lnTo>
                        <a:pt x="691" y="482"/>
                      </a:lnTo>
                      <a:lnTo>
                        <a:pt x="758" y="424"/>
                      </a:lnTo>
                      <a:lnTo>
                        <a:pt x="829" y="372"/>
                      </a:lnTo>
                      <a:lnTo>
                        <a:pt x="906" y="328"/>
                      </a:lnTo>
                      <a:lnTo>
                        <a:pt x="990" y="293"/>
                      </a:lnTo>
                      <a:lnTo>
                        <a:pt x="1077" y="267"/>
                      </a:lnTo>
                      <a:lnTo>
                        <a:pt x="1168" y="251"/>
                      </a:lnTo>
                      <a:lnTo>
                        <a:pt x="1262" y="246"/>
                      </a:lnTo>
                      <a:lnTo>
                        <a:pt x="1347" y="251"/>
                      </a:lnTo>
                      <a:lnTo>
                        <a:pt x="1433" y="265"/>
                      </a:lnTo>
                      <a:lnTo>
                        <a:pt x="1517" y="288"/>
                      </a:lnTo>
                      <a:lnTo>
                        <a:pt x="1576" y="230"/>
                      </a:lnTo>
                      <a:lnTo>
                        <a:pt x="1641" y="182"/>
                      </a:lnTo>
                      <a:lnTo>
                        <a:pt x="1709" y="140"/>
                      </a:lnTo>
                      <a:lnTo>
                        <a:pt x="1782" y="103"/>
                      </a:lnTo>
                      <a:lnTo>
                        <a:pt x="1857" y="75"/>
                      </a:lnTo>
                      <a:lnTo>
                        <a:pt x="1936" y="56"/>
                      </a:lnTo>
                      <a:lnTo>
                        <a:pt x="2016" y="42"/>
                      </a:lnTo>
                      <a:lnTo>
                        <a:pt x="2100" y="38"/>
                      </a:lnTo>
                      <a:lnTo>
                        <a:pt x="2184" y="44"/>
                      </a:lnTo>
                      <a:lnTo>
                        <a:pt x="2267" y="56"/>
                      </a:lnTo>
                      <a:lnTo>
                        <a:pt x="2348" y="77"/>
                      </a:lnTo>
                      <a:lnTo>
                        <a:pt x="2426" y="108"/>
                      </a:lnTo>
                      <a:lnTo>
                        <a:pt x="2501" y="70"/>
                      </a:lnTo>
                      <a:lnTo>
                        <a:pt x="2580" y="40"/>
                      </a:lnTo>
                      <a:lnTo>
                        <a:pt x="2662" y="17"/>
                      </a:lnTo>
                      <a:lnTo>
                        <a:pt x="2746" y="5"/>
                      </a:lnTo>
                      <a:lnTo>
                        <a:pt x="2829" y="0"/>
                      </a:lnTo>
                      <a:close/>
                    </a:path>
                  </a:pathLst>
                </a:custGeom>
                <a:solidFill>
                  <a:schemeClr val="accent4">
                    <a:lumMod val="75000"/>
                  </a:schemeClr>
                </a:solidFill>
                <a:ln w="0">
                  <a:solidFill>
                    <a:srgbClr val="00B0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TextBox 46">
                <a:extLst>
                  <a:ext uri="{FF2B5EF4-FFF2-40B4-BE49-F238E27FC236}">
                    <a16:creationId xmlns:a16="http://schemas.microsoft.com/office/drawing/2014/main" id="{040545AD-3203-428D-BE76-1F66CC1C1934}"/>
                  </a:ext>
                </a:extLst>
              </p:cNvPr>
              <p:cNvSpPr txBox="1"/>
              <p:nvPr>
                <p:custDataLst>
                  <p:tags r:id="rId5"/>
                </p:custDataLst>
              </p:nvPr>
            </p:nvSpPr>
            <p:spPr>
              <a:xfrm>
                <a:off x="6029284" y="3055217"/>
                <a:ext cx="1537026" cy="369332"/>
              </a:xfrm>
              <a:prstGeom prst="rect">
                <a:avLst/>
              </a:prstGeom>
              <a:solidFill>
                <a:srgbClr val="D7EAA0"/>
              </a:solidFill>
              <a:ln>
                <a:solidFill>
                  <a:schemeClr val="tx1"/>
                </a:solidFill>
              </a:ln>
            </p:spPr>
            <p:txBody>
              <a:bodyPr wrap="square" rtlCol="0">
                <a:spAutoFit/>
              </a:bodyPr>
              <a:lstStyle/>
              <a:p>
                <a:pPr algn="ctr"/>
                <a:r>
                  <a:rPr lang="en-US" sz="1800" dirty="0"/>
                  <a:t>Autoexec file</a:t>
                </a:r>
              </a:p>
            </p:txBody>
          </p:sp>
        </p:grpSp>
      </p:grpSp>
    </p:spTree>
    <p:custDataLst>
      <p:tags r:id="rId1"/>
    </p:custDataLst>
    <p:extLst>
      <p:ext uri="{BB962C8B-B14F-4D97-AF65-F5344CB8AC3E}">
        <p14:creationId xmlns:p14="http://schemas.microsoft.com/office/powerpoint/2010/main" val="3277051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B0B4A2A9-9A30-43BC-8C23-D087369D4EF3}"/>
              </a:ext>
            </a:extLst>
          </p:cNvPr>
          <p:cNvGraphicFramePr>
            <a:graphicFrameLocks noGrp="1"/>
          </p:cNvGraphicFramePr>
          <p:nvPr>
            <p:custDataLst>
              <p:tags r:id="rId2"/>
            </p:custDataLst>
            <p:extLst>
              <p:ext uri="{D42A27DB-BD31-4B8C-83A1-F6EECF244321}">
                <p14:modId xmlns:p14="http://schemas.microsoft.com/office/powerpoint/2010/main" val="1303591567"/>
              </p:ext>
            </p:extLst>
          </p:nvPr>
        </p:nvGraphicFramePr>
        <p:xfrm>
          <a:off x="2085895" y="2592916"/>
          <a:ext cx="2400380" cy="1697437"/>
        </p:xfrm>
        <a:graphic>
          <a:graphicData uri="http://schemas.openxmlformats.org/drawingml/2006/table">
            <a:tbl>
              <a:tblPr firstRow="1" bandRow="1">
                <a:tableStyleId>{5C22544A-7EE6-4342-B048-85BDC9FD1C3A}</a:tableStyleId>
              </a:tblPr>
              <a:tblGrid>
                <a:gridCol w="1389415">
                  <a:extLst>
                    <a:ext uri="{9D8B030D-6E8A-4147-A177-3AD203B41FA5}">
                      <a16:colId xmlns:a16="http://schemas.microsoft.com/office/drawing/2014/main" val="20000"/>
                    </a:ext>
                  </a:extLst>
                </a:gridCol>
                <a:gridCol w="1010965">
                  <a:extLst>
                    <a:ext uri="{9D8B030D-6E8A-4147-A177-3AD203B41FA5}">
                      <a16:colId xmlns:a16="http://schemas.microsoft.com/office/drawing/2014/main" val="20001"/>
                    </a:ext>
                  </a:extLst>
                </a:gridCol>
              </a:tblGrid>
              <a:tr h="435493">
                <a:tc>
                  <a:txBody>
                    <a:bodyPr/>
                    <a:lstStyle/>
                    <a:p>
                      <a:pPr algn="ctr"/>
                      <a:r>
                        <a:rPr lang="en-US" sz="1800" b="1" i="0" dirty="0">
                          <a:solidFill>
                            <a:schemeClr val="bg1"/>
                          </a:solidFill>
                          <a:latin typeface="+mj-lt"/>
                        </a:rPr>
                        <a:t>MPG Range</a:t>
                      </a:r>
                    </a:p>
                  </a:txBody>
                  <a:tcPr marL="84130" marR="84130" marT="42065" marB="42065"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50000"/>
                      </a:schemeClr>
                    </a:solidFill>
                  </a:tcPr>
                </a:tc>
                <a:tc>
                  <a:txBody>
                    <a:bodyPr/>
                    <a:lstStyle/>
                    <a:p>
                      <a:pPr algn="ctr"/>
                      <a:r>
                        <a:rPr lang="en-US" sz="1800" b="1" i="0" dirty="0">
                          <a:solidFill>
                            <a:srgbClr val="FFFFFF"/>
                          </a:solidFill>
                          <a:latin typeface="+mj-lt"/>
                        </a:rPr>
                        <a:t>Label</a:t>
                      </a:r>
                    </a:p>
                  </a:txBody>
                  <a:tcPr marL="84130" marR="84130" marT="42065" marB="42065"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50000"/>
                      </a:schemeClr>
                    </a:solidFill>
                  </a:tcPr>
                </a:tc>
                <a:extLst>
                  <a:ext uri="{0D108BD9-81ED-4DB2-BD59-A6C34878D82A}">
                    <a16:rowId xmlns:a16="http://schemas.microsoft.com/office/drawing/2014/main" val="10000"/>
                  </a:ext>
                </a:extLst>
              </a:tr>
              <a:tr h="420648">
                <a:tc>
                  <a:txBody>
                    <a:bodyPr/>
                    <a:lstStyle/>
                    <a:p>
                      <a:pPr algn="l"/>
                      <a:r>
                        <a:rPr lang="en-US" sz="1800" b="0" i="0" dirty="0">
                          <a:solidFill>
                            <a:srgbClr val="000000"/>
                          </a:solidFill>
                          <a:latin typeface="+mn-lt"/>
                        </a:rPr>
                        <a:t>Low - 20</a:t>
                      </a:r>
                    </a:p>
                  </a:txBody>
                  <a:tcPr marL="84130" marR="84130" marT="42065" marB="42065">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bg1">
                        <a:lumMod val="95000"/>
                      </a:schemeClr>
                    </a:solidFill>
                  </a:tcPr>
                </a:tc>
                <a:tc>
                  <a:txBody>
                    <a:bodyPr/>
                    <a:lstStyle/>
                    <a:p>
                      <a:pPr algn="l"/>
                      <a:r>
                        <a:rPr lang="en-US" sz="1800" b="0" i="0" dirty="0">
                          <a:solidFill>
                            <a:srgbClr val="000000"/>
                          </a:solidFill>
                          <a:latin typeface="+mn-lt"/>
                        </a:rPr>
                        <a:t>Low</a:t>
                      </a:r>
                    </a:p>
                  </a:txBody>
                  <a:tcPr marL="84130" marR="84130" marT="42065" marB="42065">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bg1">
                        <a:lumMod val="95000"/>
                      </a:schemeClr>
                    </a:solidFill>
                  </a:tcPr>
                </a:tc>
                <a:extLst>
                  <a:ext uri="{0D108BD9-81ED-4DB2-BD59-A6C34878D82A}">
                    <a16:rowId xmlns:a16="http://schemas.microsoft.com/office/drawing/2014/main" val="10001"/>
                  </a:ext>
                </a:extLst>
              </a:tr>
              <a:tr h="420648">
                <a:tc>
                  <a:txBody>
                    <a:bodyPr/>
                    <a:lstStyle/>
                    <a:p>
                      <a:pPr algn="l"/>
                      <a:r>
                        <a:rPr lang="en-US" sz="1800" b="0" i="0" dirty="0">
                          <a:solidFill>
                            <a:srgbClr val="000000"/>
                          </a:solidFill>
                          <a:latin typeface="+mn-lt"/>
                        </a:rPr>
                        <a:t>20 &lt;- 30</a:t>
                      </a:r>
                    </a:p>
                  </a:txBody>
                  <a:tcPr marL="84130" marR="84130" marT="42065" marB="42065">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latin typeface="+mn-lt"/>
                        </a:rPr>
                        <a:t>Medium</a:t>
                      </a:r>
                    </a:p>
                  </a:txBody>
                  <a:tcPr marL="84130" marR="84130" marT="42065" marB="42065">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20648">
                <a:tc>
                  <a:txBody>
                    <a:bodyPr/>
                    <a:lstStyle/>
                    <a:p>
                      <a:pPr algn="l"/>
                      <a:r>
                        <a:rPr lang="en-US" sz="1800" b="0" i="0" dirty="0">
                          <a:solidFill>
                            <a:srgbClr val="000000"/>
                          </a:solidFill>
                          <a:latin typeface="+mn-lt"/>
                        </a:rPr>
                        <a:t>30 &lt;- High</a:t>
                      </a:r>
                    </a:p>
                  </a:txBody>
                  <a:tcPr marL="84130" marR="84130" marT="42065" marB="42065">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latin typeface="+mn-lt"/>
                        </a:rPr>
                        <a:t>High</a:t>
                      </a:r>
                    </a:p>
                  </a:txBody>
                  <a:tcPr marL="84130" marR="84130" marT="42065" marB="42065">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320240382"/>
                  </a:ext>
                </a:extLst>
              </a:tr>
            </a:tbl>
          </a:graphicData>
        </a:graphic>
      </p:graphicFrame>
      <p:sp>
        <p:nvSpPr>
          <p:cNvPr id="2050" name="Rectangle 4"/>
          <p:cNvSpPr>
            <a:spLocks noGrp="1" noChangeArrowheads="1"/>
          </p:cNvSpPr>
          <p:nvPr>
            <p:ph type="title"/>
            <p:custDataLst>
              <p:tags r:id="rId3"/>
            </p:custDataLst>
          </p:nvPr>
        </p:nvSpPr>
        <p:spPr>
          <a:xfrm>
            <a:off x="626364" y="192024"/>
            <a:ext cx="7891272" cy="457200"/>
          </a:xfrm>
          <a:prstGeom prst="rect">
            <a:avLst/>
          </a:prstGeom>
        </p:spPr>
        <p:txBody>
          <a:bodyPr/>
          <a:lstStyle/>
          <a:p>
            <a:r>
              <a:rPr lang="en-US" altLang="en-US" dirty="0"/>
              <a:t>Activity Setup</a:t>
            </a:r>
          </a:p>
        </p:txBody>
      </p:sp>
      <p:sp>
        <p:nvSpPr>
          <p:cNvPr id="2051" name="Rectangle 5"/>
          <p:cNvSpPr>
            <a:spLocks noGrp="1" noChangeArrowheads="1"/>
          </p:cNvSpPr>
          <p:nvPr>
            <p:ph type="body" sz="quarter" idx="11"/>
            <p:custDataLst>
              <p:tags r:id="rId4"/>
            </p:custDataLst>
          </p:nvPr>
        </p:nvSpPr>
        <p:spPr>
          <a:xfrm flipH="1">
            <a:off x="626364" y="640080"/>
            <a:ext cx="7891272" cy="274320"/>
          </a:xfrm>
          <a:prstGeom prst="rect">
            <a:avLst/>
          </a:prstGeom>
        </p:spPr>
        <p:txBody>
          <a:bodyPr/>
          <a:lstStyle/>
          <a:p>
            <a:endParaRPr lang="en-US" altLang="en-US" dirty="0"/>
          </a:p>
          <a:p>
            <a:endParaRPr lang="en-US" altLang="en-US" dirty="0"/>
          </a:p>
          <a:p>
            <a:endParaRPr lang="en-US" altLang="en-US" dirty="0"/>
          </a:p>
          <a:p>
            <a:endParaRPr lang="en-US" altLang="en-US" dirty="0"/>
          </a:p>
        </p:txBody>
      </p:sp>
      <p:sp>
        <p:nvSpPr>
          <p:cNvPr id="26" name="TextBox 25">
            <a:extLst>
              <a:ext uri="{FF2B5EF4-FFF2-40B4-BE49-F238E27FC236}">
                <a16:creationId xmlns:a16="http://schemas.microsoft.com/office/drawing/2014/main" id="{F9FC1AE2-5491-4088-9C3D-298A6F3C37C2}"/>
              </a:ext>
            </a:extLst>
          </p:cNvPr>
          <p:cNvSpPr txBox="1"/>
          <p:nvPr>
            <p:custDataLst>
              <p:tags r:id="rId5"/>
            </p:custDataLst>
          </p:nvPr>
        </p:nvSpPr>
        <p:spPr>
          <a:xfrm>
            <a:off x="2594759" y="4328693"/>
            <a:ext cx="1497482" cy="369332"/>
          </a:xfrm>
          <a:prstGeom prst="rect">
            <a:avLst/>
          </a:prstGeom>
          <a:solidFill>
            <a:srgbClr val="D7EAA0"/>
          </a:solidFill>
          <a:ln>
            <a:solidFill>
              <a:schemeClr val="tx1"/>
            </a:solidFill>
          </a:ln>
        </p:spPr>
        <p:txBody>
          <a:bodyPr wrap="square" rtlCol="0">
            <a:spAutoFit/>
          </a:bodyPr>
          <a:lstStyle/>
          <a:p>
            <a:pPr algn="ctr"/>
            <a:r>
              <a:rPr lang="en-US" dirty="0"/>
              <a:t>mpg_groups</a:t>
            </a:r>
          </a:p>
        </p:txBody>
      </p:sp>
      <p:grpSp>
        <p:nvGrpSpPr>
          <p:cNvPr id="6" name="Group 5">
            <a:extLst>
              <a:ext uri="{FF2B5EF4-FFF2-40B4-BE49-F238E27FC236}">
                <a16:creationId xmlns:a16="http://schemas.microsoft.com/office/drawing/2014/main" id="{9B7D6C2B-92B7-4780-AC07-51FF7F235FD2}"/>
              </a:ext>
            </a:extLst>
          </p:cNvPr>
          <p:cNvGrpSpPr/>
          <p:nvPr>
            <p:custDataLst>
              <p:tags r:id="rId6"/>
            </p:custDataLst>
          </p:nvPr>
        </p:nvGrpSpPr>
        <p:grpSpPr>
          <a:xfrm>
            <a:off x="853866" y="729237"/>
            <a:ext cx="2915630" cy="1661538"/>
            <a:chOff x="3055063" y="1692652"/>
            <a:chExt cx="3481672" cy="1984108"/>
          </a:xfrm>
        </p:grpSpPr>
        <p:sp>
          <p:nvSpPr>
            <p:cNvPr id="7" name="Freeform 9">
              <a:extLst>
                <a:ext uri="{FF2B5EF4-FFF2-40B4-BE49-F238E27FC236}">
                  <a16:creationId xmlns:a16="http://schemas.microsoft.com/office/drawing/2014/main" id="{7C82BF7F-420C-4168-A23C-CC6546EF8E4E}"/>
                </a:ext>
              </a:extLst>
            </p:cNvPr>
            <p:cNvSpPr>
              <a:spLocks noChangeAspect="1" noEditPoints="1"/>
            </p:cNvSpPr>
            <p:nvPr>
              <p:custDataLst>
                <p:tags r:id="rId27"/>
              </p:custDataLst>
            </p:nvPr>
          </p:nvSpPr>
          <p:spPr bwMode="auto">
            <a:xfrm>
              <a:off x="4734137" y="2285006"/>
              <a:ext cx="1159762" cy="897311"/>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5">
              <a:extLst>
                <a:ext uri="{FF2B5EF4-FFF2-40B4-BE49-F238E27FC236}">
                  <a16:creationId xmlns:a16="http://schemas.microsoft.com/office/drawing/2014/main" id="{D7576D21-E4A2-4958-B126-B28BBB322DFD}"/>
                </a:ext>
              </a:extLst>
            </p:cNvPr>
            <p:cNvSpPr>
              <a:spLocks noChangeAspect="1" noEditPoints="1"/>
            </p:cNvSpPr>
            <p:nvPr>
              <p:custDataLst>
                <p:tags r:id="rId28"/>
              </p:custDataLst>
            </p:nvPr>
          </p:nvSpPr>
          <p:spPr bwMode="auto">
            <a:xfrm>
              <a:off x="3055063" y="1810530"/>
              <a:ext cx="1344774" cy="926876"/>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Shape 12">
              <a:extLst>
                <a:ext uri="{FF2B5EF4-FFF2-40B4-BE49-F238E27FC236}">
                  <a16:creationId xmlns:a16="http://schemas.microsoft.com/office/drawing/2014/main" id="{FC74FC9F-5065-4A8B-B6C0-E1BAA1D4AC89}"/>
                </a:ext>
              </a:extLst>
            </p:cNvPr>
            <p:cNvSpPr/>
            <p:nvPr>
              <p:custDataLst>
                <p:tags r:id="rId29"/>
              </p:custDataLst>
            </p:nvPr>
          </p:nvSpPr>
          <p:spPr>
            <a:xfrm rot="3384592">
              <a:off x="4401848" y="1706303"/>
              <a:ext cx="699622" cy="672320"/>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7" name="TextBox 26">
              <a:extLst>
                <a:ext uri="{FF2B5EF4-FFF2-40B4-BE49-F238E27FC236}">
                  <a16:creationId xmlns:a16="http://schemas.microsoft.com/office/drawing/2014/main" id="{328B6C85-44A9-40A8-81DA-8939662CBE39}"/>
                </a:ext>
              </a:extLst>
            </p:cNvPr>
            <p:cNvSpPr txBox="1"/>
            <p:nvPr>
              <p:custDataLst>
                <p:tags r:id="rId30"/>
              </p:custDataLst>
            </p:nvPr>
          </p:nvSpPr>
          <p:spPr>
            <a:xfrm>
              <a:off x="4527623" y="3235726"/>
              <a:ext cx="1572789" cy="441034"/>
            </a:xfrm>
            <a:prstGeom prst="rect">
              <a:avLst/>
            </a:prstGeom>
            <a:solidFill>
              <a:srgbClr val="D7EAA0"/>
            </a:solidFill>
            <a:ln>
              <a:solidFill>
                <a:schemeClr val="tx1"/>
              </a:solidFill>
            </a:ln>
          </p:spPr>
          <p:txBody>
            <a:bodyPr wrap="square" rtlCol="0">
              <a:spAutoFit/>
            </a:bodyPr>
            <a:lstStyle/>
            <a:p>
              <a:pPr algn="ctr"/>
              <a:r>
                <a:rPr lang="en-US" dirty="0"/>
                <a:t>sp01a07.sas</a:t>
              </a:r>
            </a:p>
          </p:txBody>
        </p:sp>
        <p:sp>
          <p:nvSpPr>
            <p:cNvPr id="19" name="Rectangle 18">
              <a:extLst>
                <a:ext uri="{FF2B5EF4-FFF2-40B4-BE49-F238E27FC236}">
                  <a16:creationId xmlns:a16="http://schemas.microsoft.com/office/drawing/2014/main" id="{C03021FA-2E99-400B-905E-F64C4DB2F5E6}"/>
                </a:ext>
              </a:extLst>
            </p:cNvPr>
            <p:cNvSpPr/>
            <p:nvPr>
              <p:custDataLst>
                <p:tags r:id="rId31"/>
              </p:custDataLst>
            </p:nvPr>
          </p:nvSpPr>
          <p:spPr>
            <a:xfrm rot="19043053">
              <a:off x="5916532" y="3041554"/>
              <a:ext cx="223009" cy="7553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3" name="Rectangle 22">
              <a:extLst>
                <a:ext uri="{FF2B5EF4-FFF2-40B4-BE49-F238E27FC236}">
                  <a16:creationId xmlns:a16="http://schemas.microsoft.com/office/drawing/2014/main" id="{E741BF7E-B915-41B5-BBDC-E6C14BBD3226}"/>
                </a:ext>
              </a:extLst>
            </p:cNvPr>
            <p:cNvSpPr/>
            <p:nvPr>
              <p:custDataLst>
                <p:tags r:id="rId32"/>
              </p:custDataLst>
            </p:nvPr>
          </p:nvSpPr>
          <p:spPr>
            <a:xfrm rot="18922373">
              <a:off x="5682486" y="2940065"/>
              <a:ext cx="325759" cy="78845"/>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Freeform 9">
              <a:extLst>
                <a:ext uri="{FF2B5EF4-FFF2-40B4-BE49-F238E27FC236}">
                  <a16:creationId xmlns:a16="http://schemas.microsoft.com/office/drawing/2014/main" id="{1B77CD3B-5405-4570-9D47-5F6EE1C70EF9}"/>
                </a:ext>
              </a:extLst>
            </p:cNvPr>
            <p:cNvSpPr>
              <a:spLocks noChangeAspect="1" noEditPoints="1"/>
            </p:cNvSpPr>
            <p:nvPr>
              <p:custDataLst>
                <p:tags r:id="rId33"/>
              </p:custDataLst>
            </p:nvPr>
          </p:nvSpPr>
          <p:spPr bwMode="auto">
            <a:xfrm>
              <a:off x="5691231" y="2287815"/>
              <a:ext cx="845504" cy="897311"/>
            </a:xfrm>
            <a:custGeom>
              <a:avLst/>
              <a:gdLst>
                <a:gd name="T0" fmla="*/ 3846 w 4523"/>
                <a:gd name="T1" fmla="*/ 128 h 4799"/>
                <a:gd name="T2" fmla="*/ 3846 w 4523"/>
                <a:gd name="T3" fmla="*/ 1050 h 4799"/>
                <a:gd name="T4" fmla="*/ 3846 w 4523"/>
                <a:gd name="T5" fmla="*/ 128 h 4799"/>
                <a:gd name="T6" fmla="*/ 3846 w 4523"/>
                <a:gd name="T7" fmla="*/ 1179 h 4799"/>
                <a:gd name="T8" fmla="*/ 4437 w 4523"/>
                <a:gd name="T9" fmla="*/ 589 h 4799"/>
                <a:gd name="T10" fmla="*/ 3256 w 4523"/>
                <a:gd name="T11" fmla="*/ 589 h 4799"/>
                <a:gd name="T12" fmla="*/ 3846 w 4523"/>
                <a:gd name="T13" fmla="*/ 1179 h 4799"/>
                <a:gd name="T14" fmla="*/ 4394 w 4523"/>
                <a:gd name="T15" fmla="*/ 2693 h 4799"/>
                <a:gd name="T16" fmla="*/ 3072 w 4523"/>
                <a:gd name="T17" fmla="*/ 2886 h 4799"/>
                <a:gd name="T18" fmla="*/ 2879 w 4523"/>
                <a:gd name="T19" fmla="*/ 2172 h 4799"/>
                <a:gd name="T20" fmla="*/ 2769 w 4523"/>
                <a:gd name="T21" fmla="*/ 2126 h 4799"/>
                <a:gd name="T22" fmla="*/ 2080 w 4523"/>
                <a:gd name="T23" fmla="*/ 2906 h 4799"/>
                <a:gd name="T24" fmla="*/ 3016 w 4523"/>
                <a:gd name="T25" fmla="*/ 3922 h 4799"/>
                <a:gd name="T26" fmla="*/ 2405 w 4523"/>
                <a:gd name="T27" fmla="*/ 4613 h 4799"/>
                <a:gd name="T28" fmla="*/ 2096 w 4523"/>
                <a:gd name="T29" fmla="*/ 4576 h 4799"/>
                <a:gd name="T30" fmla="*/ 2096 w 4523"/>
                <a:gd name="T31" fmla="*/ 4304 h 4799"/>
                <a:gd name="T32" fmla="*/ 2451 w 4523"/>
                <a:gd name="T33" fmla="*/ 3922 h 4799"/>
                <a:gd name="T34" fmla="*/ 1771 w 4523"/>
                <a:gd name="T35" fmla="*/ 3216 h 4799"/>
                <a:gd name="T36" fmla="*/ 1680 w 4523"/>
                <a:gd name="T37" fmla="*/ 3216 h 4799"/>
                <a:gd name="T38" fmla="*/ 273 w 4523"/>
                <a:gd name="T39" fmla="*/ 4349 h 4799"/>
                <a:gd name="T40" fmla="*/ 216 w 4523"/>
                <a:gd name="T41" fmla="*/ 4019 h 4799"/>
                <a:gd name="T42" fmla="*/ 2709 w 4523"/>
                <a:gd name="T43" fmla="*/ 1434 h 4799"/>
                <a:gd name="T44" fmla="*/ 2225 w 4523"/>
                <a:gd name="T45" fmla="*/ 1041 h 4799"/>
                <a:gd name="T46" fmla="*/ 1616 w 4523"/>
                <a:gd name="T47" fmla="*/ 1377 h 4799"/>
                <a:gd name="T48" fmla="*/ 1580 w 4523"/>
                <a:gd name="T49" fmla="*/ 1067 h 4799"/>
                <a:gd name="T50" fmla="*/ 2403 w 4523"/>
                <a:gd name="T51" fmla="*/ 508 h 4799"/>
                <a:gd name="T52" fmla="*/ 3294 w 4523"/>
                <a:gd name="T53" fmla="*/ 1412 h 4799"/>
                <a:gd name="T54" fmla="*/ 3317 w 4523"/>
                <a:gd name="T55" fmla="*/ 2384 h 4799"/>
                <a:gd name="T56" fmla="*/ 4201 w 4523"/>
                <a:gd name="T57" fmla="*/ 2449 h 4799"/>
                <a:gd name="T58" fmla="*/ 4394 w 4523"/>
                <a:gd name="T59" fmla="*/ 2693 h 4799"/>
                <a:gd name="T60" fmla="*/ 4201 w 4523"/>
                <a:gd name="T61" fmla="*/ 2319 h 4799"/>
                <a:gd name="T62" fmla="*/ 3446 w 4523"/>
                <a:gd name="T63" fmla="*/ 2319 h 4799"/>
                <a:gd name="T64" fmla="*/ 3408 w 4523"/>
                <a:gd name="T65" fmla="*/ 1352 h 4799"/>
                <a:gd name="T66" fmla="*/ 2494 w 4523"/>
                <a:gd name="T67" fmla="*/ 417 h 4799"/>
                <a:gd name="T68" fmla="*/ 1488 w 4523"/>
                <a:gd name="T69" fmla="*/ 976 h 4799"/>
                <a:gd name="T70" fmla="*/ 1525 w 4523"/>
                <a:gd name="T71" fmla="*/ 1468 h 4799"/>
                <a:gd name="T72" fmla="*/ 2271 w 4523"/>
                <a:gd name="T73" fmla="*/ 1178 h 4799"/>
                <a:gd name="T74" fmla="*/ 125 w 4523"/>
                <a:gd name="T75" fmla="*/ 3927 h 4799"/>
                <a:gd name="T76" fmla="*/ 182 w 4523"/>
                <a:gd name="T77" fmla="*/ 4440 h 4799"/>
                <a:gd name="T78" fmla="*/ 638 w 4523"/>
                <a:gd name="T79" fmla="*/ 4440 h 4799"/>
                <a:gd name="T80" fmla="*/ 2295 w 4523"/>
                <a:gd name="T81" fmla="*/ 3922 h 4799"/>
                <a:gd name="T82" fmla="*/ 1910 w 4523"/>
                <a:gd name="T83" fmla="*/ 4440 h 4799"/>
                <a:gd name="T84" fmla="*/ 2041 w 4523"/>
                <a:gd name="T85" fmla="*/ 4704 h 4799"/>
                <a:gd name="T86" fmla="*/ 2496 w 4523"/>
                <a:gd name="T87" fmla="*/ 4704 h 4799"/>
                <a:gd name="T88" fmla="*/ 3051 w 4523"/>
                <a:gd name="T89" fmla="*/ 3694 h 4799"/>
                <a:gd name="T90" fmla="*/ 2750 w 4523"/>
                <a:gd name="T91" fmla="*/ 2328 h 4799"/>
                <a:gd name="T92" fmla="*/ 3072 w 4523"/>
                <a:gd name="T93" fmla="*/ 3015 h 4799"/>
                <a:gd name="T94" fmla="*/ 4523 w 4523"/>
                <a:gd name="T95" fmla="*/ 2693 h 4799"/>
                <a:gd name="T96" fmla="*/ 4201 w 4523"/>
                <a:gd name="T97" fmla="*/ 231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3" h="4799">
                  <a:moveTo>
                    <a:pt x="3846" y="128"/>
                  </a:moveTo>
                  <a:lnTo>
                    <a:pt x="3846" y="128"/>
                  </a:lnTo>
                  <a:cubicBezTo>
                    <a:pt x="4101" y="128"/>
                    <a:pt x="4307" y="335"/>
                    <a:pt x="4307" y="589"/>
                  </a:cubicBezTo>
                  <a:cubicBezTo>
                    <a:pt x="4307" y="843"/>
                    <a:pt x="4101" y="1050"/>
                    <a:pt x="3846" y="1050"/>
                  </a:cubicBezTo>
                  <a:cubicBezTo>
                    <a:pt x="3592" y="1050"/>
                    <a:pt x="3385" y="843"/>
                    <a:pt x="3385" y="589"/>
                  </a:cubicBezTo>
                  <a:cubicBezTo>
                    <a:pt x="3385" y="335"/>
                    <a:pt x="3592" y="128"/>
                    <a:pt x="3846" y="128"/>
                  </a:cubicBezTo>
                  <a:lnTo>
                    <a:pt x="3846" y="128"/>
                  </a:lnTo>
                  <a:close/>
                  <a:moveTo>
                    <a:pt x="3846" y="1179"/>
                  </a:moveTo>
                  <a:lnTo>
                    <a:pt x="3846" y="1179"/>
                  </a:lnTo>
                  <a:cubicBezTo>
                    <a:pt x="4172" y="1179"/>
                    <a:pt x="4437" y="915"/>
                    <a:pt x="4437" y="589"/>
                  </a:cubicBezTo>
                  <a:cubicBezTo>
                    <a:pt x="4437" y="263"/>
                    <a:pt x="4172" y="0"/>
                    <a:pt x="3846" y="0"/>
                  </a:cubicBezTo>
                  <a:cubicBezTo>
                    <a:pt x="3521" y="0"/>
                    <a:pt x="3256" y="263"/>
                    <a:pt x="3256" y="589"/>
                  </a:cubicBezTo>
                  <a:cubicBezTo>
                    <a:pt x="3256" y="915"/>
                    <a:pt x="3521" y="1179"/>
                    <a:pt x="3846" y="1179"/>
                  </a:cubicBezTo>
                  <a:lnTo>
                    <a:pt x="3846" y="1179"/>
                  </a:lnTo>
                  <a:close/>
                  <a:moveTo>
                    <a:pt x="4394" y="2693"/>
                  </a:moveTo>
                  <a:lnTo>
                    <a:pt x="4394" y="2693"/>
                  </a:lnTo>
                  <a:cubicBezTo>
                    <a:pt x="4394" y="2800"/>
                    <a:pt x="4307" y="2886"/>
                    <a:pt x="4201" y="2886"/>
                  </a:cubicBezTo>
                  <a:lnTo>
                    <a:pt x="3072" y="2886"/>
                  </a:lnTo>
                  <a:cubicBezTo>
                    <a:pt x="2966" y="2886"/>
                    <a:pt x="2879" y="2800"/>
                    <a:pt x="2879" y="2693"/>
                  </a:cubicBezTo>
                  <a:lnTo>
                    <a:pt x="2879" y="2172"/>
                  </a:lnTo>
                  <a:cubicBezTo>
                    <a:pt x="2879" y="2146"/>
                    <a:pt x="2864" y="2122"/>
                    <a:pt x="2839" y="2112"/>
                  </a:cubicBezTo>
                  <a:cubicBezTo>
                    <a:pt x="2815" y="2102"/>
                    <a:pt x="2788" y="2108"/>
                    <a:pt x="2769" y="2126"/>
                  </a:cubicBezTo>
                  <a:lnTo>
                    <a:pt x="2080" y="2815"/>
                  </a:lnTo>
                  <a:cubicBezTo>
                    <a:pt x="2055" y="2840"/>
                    <a:pt x="2055" y="2881"/>
                    <a:pt x="2080" y="2906"/>
                  </a:cubicBezTo>
                  <a:lnTo>
                    <a:pt x="2960" y="3786"/>
                  </a:lnTo>
                  <a:cubicBezTo>
                    <a:pt x="2996" y="3822"/>
                    <a:pt x="3016" y="3870"/>
                    <a:pt x="3016" y="3922"/>
                  </a:cubicBezTo>
                  <a:cubicBezTo>
                    <a:pt x="3016" y="3974"/>
                    <a:pt x="2996" y="4022"/>
                    <a:pt x="2960" y="4059"/>
                  </a:cubicBezTo>
                  <a:lnTo>
                    <a:pt x="2405" y="4613"/>
                  </a:lnTo>
                  <a:cubicBezTo>
                    <a:pt x="2330" y="4688"/>
                    <a:pt x="2207" y="4688"/>
                    <a:pt x="2132" y="4613"/>
                  </a:cubicBezTo>
                  <a:lnTo>
                    <a:pt x="2096" y="4576"/>
                  </a:lnTo>
                  <a:cubicBezTo>
                    <a:pt x="2059" y="4540"/>
                    <a:pt x="2039" y="4492"/>
                    <a:pt x="2039" y="4440"/>
                  </a:cubicBezTo>
                  <a:cubicBezTo>
                    <a:pt x="2039" y="4388"/>
                    <a:pt x="2059" y="4340"/>
                    <a:pt x="2096" y="4304"/>
                  </a:cubicBezTo>
                  <a:lnTo>
                    <a:pt x="2432" y="3968"/>
                  </a:lnTo>
                  <a:cubicBezTo>
                    <a:pt x="2444" y="3956"/>
                    <a:pt x="2451" y="3939"/>
                    <a:pt x="2451" y="3922"/>
                  </a:cubicBezTo>
                  <a:cubicBezTo>
                    <a:pt x="2451" y="3905"/>
                    <a:pt x="2444" y="3888"/>
                    <a:pt x="2432" y="3876"/>
                  </a:cubicBezTo>
                  <a:lnTo>
                    <a:pt x="1771" y="3216"/>
                  </a:lnTo>
                  <a:cubicBezTo>
                    <a:pt x="1758" y="3203"/>
                    <a:pt x="1742" y="3197"/>
                    <a:pt x="1725" y="3197"/>
                  </a:cubicBezTo>
                  <a:cubicBezTo>
                    <a:pt x="1709" y="3197"/>
                    <a:pt x="1692" y="3203"/>
                    <a:pt x="1680" y="3216"/>
                  </a:cubicBezTo>
                  <a:lnTo>
                    <a:pt x="546" y="4349"/>
                  </a:lnTo>
                  <a:cubicBezTo>
                    <a:pt x="474" y="4421"/>
                    <a:pt x="346" y="4421"/>
                    <a:pt x="273" y="4349"/>
                  </a:cubicBezTo>
                  <a:lnTo>
                    <a:pt x="216" y="4291"/>
                  </a:lnTo>
                  <a:cubicBezTo>
                    <a:pt x="141" y="4216"/>
                    <a:pt x="141" y="4094"/>
                    <a:pt x="216" y="4019"/>
                  </a:cubicBezTo>
                  <a:lnTo>
                    <a:pt x="2709" y="1525"/>
                  </a:lnTo>
                  <a:cubicBezTo>
                    <a:pt x="2735" y="1500"/>
                    <a:pt x="2735" y="1459"/>
                    <a:pt x="2709" y="1434"/>
                  </a:cubicBezTo>
                  <a:lnTo>
                    <a:pt x="2316" y="1041"/>
                  </a:lnTo>
                  <a:cubicBezTo>
                    <a:pt x="2291" y="1015"/>
                    <a:pt x="2250" y="1015"/>
                    <a:pt x="2225" y="1041"/>
                  </a:cubicBezTo>
                  <a:lnTo>
                    <a:pt x="1889" y="1377"/>
                  </a:lnTo>
                  <a:cubicBezTo>
                    <a:pt x="1814" y="1452"/>
                    <a:pt x="1692" y="1452"/>
                    <a:pt x="1616" y="1377"/>
                  </a:cubicBezTo>
                  <a:lnTo>
                    <a:pt x="1580" y="1340"/>
                  </a:lnTo>
                  <a:cubicBezTo>
                    <a:pt x="1505" y="1265"/>
                    <a:pt x="1505" y="1142"/>
                    <a:pt x="1580" y="1067"/>
                  </a:cubicBezTo>
                  <a:lnTo>
                    <a:pt x="2130" y="508"/>
                  </a:lnTo>
                  <a:cubicBezTo>
                    <a:pt x="2205" y="433"/>
                    <a:pt x="2327" y="433"/>
                    <a:pt x="2403" y="508"/>
                  </a:cubicBezTo>
                  <a:lnTo>
                    <a:pt x="3258" y="1364"/>
                  </a:lnTo>
                  <a:cubicBezTo>
                    <a:pt x="3272" y="1378"/>
                    <a:pt x="3284" y="1394"/>
                    <a:pt x="3294" y="1412"/>
                  </a:cubicBezTo>
                  <a:cubicBezTo>
                    <a:pt x="3309" y="1441"/>
                    <a:pt x="3317" y="1471"/>
                    <a:pt x="3317" y="1504"/>
                  </a:cubicBezTo>
                  <a:lnTo>
                    <a:pt x="3317" y="2384"/>
                  </a:lnTo>
                  <a:cubicBezTo>
                    <a:pt x="3317" y="2420"/>
                    <a:pt x="3346" y="2449"/>
                    <a:pt x="3381" y="2449"/>
                  </a:cubicBezTo>
                  <a:lnTo>
                    <a:pt x="4201" y="2449"/>
                  </a:lnTo>
                  <a:cubicBezTo>
                    <a:pt x="4307" y="2449"/>
                    <a:pt x="4394" y="2535"/>
                    <a:pt x="4394" y="2642"/>
                  </a:cubicBezTo>
                  <a:lnTo>
                    <a:pt x="4394" y="2693"/>
                  </a:lnTo>
                  <a:lnTo>
                    <a:pt x="4394" y="2693"/>
                  </a:lnTo>
                  <a:close/>
                  <a:moveTo>
                    <a:pt x="4201" y="2319"/>
                  </a:moveTo>
                  <a:lnTo>
                    <a:pt x="4201" y="2319"/>
                  </a:lnTo>
                  <a:lnTo>
                    <a:pt x="3446" y="2319"/>
                  </a:lnTo>
                  <a:lnTo>
                    <a:pt x="3446" y="1504"/>
                  </a:lnTo>
                  <a:cubicBezTo>
                    <a:pt x="3446" y="1450"/>
                    <a:pt x="3433" y="1397"/>
                    <a:pt x="3408" y="1352"/>
                  </a:cubicBezTo>
                  <a:cubicBezTo>
                    <a:pt x="3393" y="1322"/>
                    <a:pt x="3373" y="1296"/>
                    <a:pt x="3350" y="1273"/>
                  </a:cubicBezTo>
                  <a:lnTo>
                    <a:pt x="2494" y="417"/>
                  </a:lnTo>
                  <a:cubicBezTo>
                    <a:pt x="2368" y="291"/>
                    <a:pt x="2164" y="291"/>
                    <a:pt x="2038" y="417"/>
                  </a:cubicBezTo>
                  <a:lnTo>
                    <a:pt x="1488" y="976"/>
                  </a:lnTo>
                  <a:cubicBezTo>
                    <a:pt x="1363" y="1101"/>
                    <a:pt x="1363" y="1306"/>
                    <a:pt x="1488" y="1431"/>
                  </a:cubicBezTo>
                  <a:lnTo>
                    <a:pt x="1525" y="1468"/>
                  </a:lnTo>
                  <a:cubicBezTo>
                    <a:pt x="1651" y="1593"/>
                    <a:pt x="1855" y="1593"/>
                    <a:pt x="1981" y="1468"/>
                  </a:cubicBezTo>
                  <a:lnTo>
                    <a:pt x="2271" y="1178"/>
                  </a:lnTo>
                  <a:lnTo>
                    <a:pt x="2572" y="1479"/>
                  </a:lnTo>
                  <a:lnTo>
                    <a:pt x="125" y="3927"/>
                  </a:lnTo>
                  <a:cubicBezTo>
                    <a:pt x="0" y="4053"/>
                    <a:pt x="0" y="4257"/>
                    <a:pt x="125" y="4383"/>
                  </a:cubicBezTo>
                  <a:lnTo>
                    <a:pt x="182" y="4440"/>
                  </a:lnTo>
                  <a:cubicBezTo>
                    <a:pt x="243" y="4501"/>
                    <a:pt x="324" y="4534"/>
                    <a:pt x="410" y="4534"/>
                  </a:cubicBezTo>
                  <a:cubicBezTo>
                    <a:pt x="496" y="4534"/>
                    <a:pt x="577" y="4501"/>
                    <a:pt x="638" y="4440"/>
                  </a:cubicBezTo>
                  <a:lnTo>
                    <a:pt x="1725" y="3353"/>
                  </a:lnTo>
                  <a:lnTo>
                    <a:pt x="2295" y="3922"/>
                  </a:lnTo>
                  <a:lnTo>
                    <a:pt x="2004" y="4212"/>
                  </a:lnTo>
                  <a:cubicBezTo>
                    <a:pt x="1944" y="4273"/>
                    <a:pt x="1910" y="4354"/>
                    <a:pt x="1910" y="4440"/>
                  </a:cubicBezTo>
                  <a:cubicBezTo>
                    <a:pt x="1910" y="4526"/>
                    <a:pt x="1944" y="4607"/>
                    <a:pt x="2004" y="4668"/>
                  </a:cubicBezTo>
                  <a:lnTo>
                    <a:pt x="2041" y="4704"/>
                  </a:lnTo>
                  <a:cubicBezTo>
                    <a:pt x="2104" y="4767"/>
                    <a:pt x="2186" y="4799"/>
                    <a:pt x="2269" y="4799"/>
                  </a:cubicBezTo>
                  <a:cubicBezTo>
                    <a:pt x="2351" y="4799"/>
                    <a:pt x="2434" y="4767"/>
                    <a:pt x="2496" y="4704"/>
                  </a:cubicBezTo>
                  <a:lnTo>
                    <a:pt x="3051" y="4150"/>
                  </a:lnTo>
                  <a:cubicBezTo>
                    <a:pt x="3177" y="4024"/>
                    <a:pt x="3177" y="3820"/>
                    <a:pt x="3051" y="3694"/>
                  </a:cubicBezTo>
                  <a:lnTo>
                    <a:pt x="2217" y="2861"/>
                  </a:lnTo>
                  <a:lnTo>
                    <a:pt x="2750" y="2328"/>
                  </a:lnTo>
                  <a:lnTo>
                    <a:pt x="2750" y="2693"/>
                  </a:lnTo>
                  <a:cubicBezTo>
                    <a:pt x="2750" y="2871"/>
                    <a:pt x="2895" y="3015"/>
                    <a:pt x="3072" y="3015"/>
                  </a:cubicBezTo>
                  <a:lnTo>
                    <a:pt x="4201" y="3015"/>
                  </a:lnTo>
                  <a:cubicBezTo>
                    <a:pt x="4379" y="3015"/>
                    <a:pt x="4523" y="2871"/>
                    <a:pt x="4523" y="2693"/>
                  </a:cubicBezTo>
                  <a:lnTo>
                    <a:pt x="4523" y="2642"/>
                  </a:lnTo>
                  <a:cubicBezTo>
                    <a:pt x="4523" y="2464"/>
                    <a:pt x="4379" y="2319"/>
                    <a:pt x="4201" y="231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a:extLst>
              <a:ext uri="{FF2B5EF4-FFF2-40B4-BE49-F238E27FC236}">
                <a16:creationId xmlns:a16="http://schemas.microsoft.com/office/drawing/2014/main" id="{85F6CD04-EFBA-4593-AA38-AB324277E0EF}"/>
              </a:ext>
            </a:extLst>
          </p:cNvPr>
          <p:cNvGrpSpPr/>
          <p:nvPr>
            <p:custDataLst>
              <p:tags r:id="rId7"/>
            </p:custDataLst>
          </p:nvPr>
        </p:nvGrpSpPr>
        <p:grpSpPr>
          <a:xfrm flipH="1">
            <a:off x="681288" y="2775344"/>
            <a:ext cx="1196776" cy="1202329"/>
            <a:chOff x="6764006" y="1539390"/>
            <a:chExt cx="1848899" cy="1857477"/>
          </a:xfrm>
        </p:grpSpPr>
        <p:grpSp>
          <p:nvGrpSpPr>
            <p:cNvPr id="8" name="Group 7">
              <a:extLst>
                <a:ext uri="{FF2B5EF4-FFF2-40B4-BE49-F238E27FC236}">
                  <a16:creationId xmlns:a16="http://schemas.microsoft.com/office/drawing/2014/main" id="{6763E325-5FC2-46A4-B6EA-1EFAE833973D}"/>
                </a:ext>
              </a:extLst>
            </p:cNvPr>
            <p:cNvGrpSpPr/>
            <p:nvPr/>
          </p:nvGrpSpPr>
          <p:grpSpPr>
            <a:xfrm>
              <a:off x="6764006" y="1539390"/>
              <a:ext cx="1848899" cy="1857477"/>
              <a:chOff x="4526279" y="1362477"/>
              <a:chExt cx="1368426" cy="1374775"/>
            </a:xfrm>
          </p:grpSpPr>
          <p:sp>
            <p:nvSpPr>
              <p:cNvPr id="9" name="Oval 8">
                <a:extLst>
                  <a:ext uri="{FF2B5EF4-FFF2-40B4-BE49-F238E27FC236}">
                    <a16:creationId xmlns:a16="http://schemas.microsoft.com/office/drawing/2014/main" id="{101D45CD-4CB3-401B-A1D4-8B2FD214181A}"/>
                  </a:ext>
                </a:extLst>
              </p:cNvPr>
              <p:cNvSpPr/>
              <p:nvPr>
                <p:custDataLst>
                  <p:tags r:id="rId25"/>
                </p:custDataLst>
              </p:nvPr>
            </p:nvSpPr>
            <p:spPr>
              <a:xfrm>
                <a:off x="4534988" y="1371186"/>
                <a:ext cx="905692" cy="905692"/>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Freeform 17">
                <a:extLst>
                  <a:ext uri="{FF2B5EF4-FFF2-40B4-BE49-F238E27FC236}">
                    <a16:creationId xmlns:a16="http://schemas.microsoft.com/office/drawing/2014/main" id="{5681A409-8B78-4C96-8207-55598CDBFA93}"/>
                  </a:ext>
                </a:extLst>
              </p:cNvPr>
              <p:cNvSpPr>
                <a:spLocks noChangeAspect="1" noEditPoints="1"/>
              </p:cNvSpPr>
              <p:nvPr>
                <p:custDataLst>
                  <p:tags r:id="rId26"/>
                </p:custDataLst>
              </p:nvPr>
            </p:nvSpPr>
            <p:spPr bwMode="auto">
              <a:xfrm flipH="1">
                <a:off x="4526279" y="1362477"/>
                <a:ext cx="1368426" cy="1374775"/>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 name="Freeform 6">
              <a:extLst>
                <a:ext uri="{FF2B5EF4-FFF2-40B4-BE49-F238E27FC236}">
                  <a16:creationId xmlns:a16="http://schemas.microsoft.com/office/drawing/2014/main" id="{83083199-69AE-4A6F-9CC6-6AFB0EEE26BB}"/>
                </a:ext>
              </a:extLst>
            </p:cNvPr>
            <p:cNvSpPr>
              <a:spLocks noChangeAspect="1" noEditPoints="1"/>
            </p:cNvSpPr>
            <p:nvPr>
              <p:custDataLst>
                <p:tags r:id="rId21"/>
              </p:custDataLst>
            </p:nvPr>
          </p:nvSpPr>
          <p:spPr bwMode="auto">
            <a:xfrm>
              <a:off x="7022813" y="1897007"/>
              <a:ext cx="729612" cy="679703"/>
            </a:xfrm>
            <a:custGeom>
              <a:avLst/>
              <a:gdLst>
                <a:gd name="T0" fmla="*/ 2307 w 5760"/>
                <a:gd name="T1" fmla="*/ 477 h 5366"/>
                <a:gd name="T2" fmla="*/ 2351 w 5760"/>
                <a:gd name="T3" fmla="*/ 498 h 5366"/>
                <a:gd name="T4" fmla="*/ 5624 w 5760"/>
                <a:gd name="T5" fmla="*/ 1193 h 5366"/>
                <a:gd name="T6" fmla="*/ 5667 w 5760"/>
                <a:gd name="T7" fmla="*/ 1170 h 5366"/>
                <a:gd name="T8" fmla="*/ 5716 w 5760"/>
                <a:gd name="T9" fmla="*/ 1177 h 5366"/>
                <a:gd name="T10" fmla="*/ 5751 w 5760"/>
                <a:gd name="T11" fmla="*/ 1214 h 5366"/>
                <a:gd name="T12" fmla="*/ 5758 w 5760"/>
                <a:gd name="T13" fmla="*/ 1262 h 5366"/>
                <a:gd name="T14" fmla="*/ 5736 w 5760"/>
                <a:gd name="T15" fmla="*/ 1306 h 5366"/>
                <a:gd name="T16" fmla="*/ 5165 w 5760"/>
                <a:gd name="T17" fmla="*/ 3161 h 5366"/>
                <a:gd name="T18" fmla="*/ 5187 w 5760"/>
                <a:gd name="T19" fmla="*/ 3205 h 5366"/>
                <a:gd name="T20" fmla="*/ 5182 w 5760"/>
                <a:gd name="T21" fmla="*/ 3254 h 5366"/>
                <a:gd name="T22" fmla="*/ 5149 w 5760"/>
                <a:gd name="T23" fmla="*/ 3289 h 5366"/>
                <a:gd name="T24" fmla="*/ 5109 w 5760"/>
                <a:gd name="T25" fmla="*/ 3301 h 5366"/>
                <a:gd name="T26" fmla="*/ 5071 w 5760"/>
                <a:gd name="T27" fmla="*/ 3291 h 5366"/>
                <a:gd name="T28" fmla="*/ 4379 w 5760"/>
                <a:gd name="T29" fmla="*/ 2640 h 5366"/>
                <a:gd name="T30" fmla="*/ 3327 w 5760"/>
                <a:gd name="T31" fmla="*/ 3671 h 5366"/>
                <a:gd name="T32" fmla="*/ 3287 w 5760"/>
                <a:gd name="T33" fmla="*/ 3682 h 5366"/>
                <a:gd name="T34" fmla="*/ 3247 w 5760"/>
                <a:gd name="T35" fmla="*/ 3669 h 5366"/>
                <a:gd name="T36" fmla="*/ 2552 w 5760"/>
                <a:gd name="T37" fmla="*/ 2954 h 5366"/>
                <a:gd name="T38" fmla="*/ 677 w 5760"/>
                <a:gd name="T39" fmla="*/ 4799 h 5366"/>
                <a:gd name="T40" fmla="*/ 637 w 5760"/>
                <a:gd name="T41" fmla="*/ 4809 h 5366"/>
                <a:gd name="T42" fmla="*/ 597 w 5760"/>
                <a:gd name="T43" fmla="*/ 4799 h 5366"/>
                <a:gd name="T44" fmla="*/ 566 w 5760"/>
                <a:gd name="T45" fmla="*/ 4764 h 5366"/>
                <a:gd name="T46" fmla="*/ 559 w 5760"/>
                <a:gd name="T47" fmla="*/ 4715 h 5366"/>
                <a:gd name="T48" fmla="*/ 581 w 5760"/>
                <a:gd name="T49" fmla="*/ 4671 h 5366"/>
                <a:gd name="T50" fmla="*/ 2515 w 5760"/>
                <a:gd name="T51" fmla="*/ 2769 h 5366"/>
                <a:gd name="T52" fmla="*/ 2555 w 5760"/>
                <a:gd name="T53" fmla="*/ 2758 h 5366"/>
                <a:gd name="T54" fmla="*/ 2595 w 5760"/>
                <a:gd name="T55" fmla="*/ 2771 h 5366"/>
                <a:gd name="T56" fmla="*/ 3288 w 5760"/>
                <a:gd name="T57" fmla="*/ 3486 h 5366"/>
                <a:gd name="T58" fmla="*/ 2295 w 5760"/>
                <a:gd name="T59" fmla="*/ 665 h 5366"/>
                <a:gd name="T60" fmla="*/ 915 w 5760"/>
                <a:gd name="T61" fmla="*/ 1934 h 5366"/>
                <a:gd name="T62" fmla="*/ 867 w 5760"/>
                <a:gd name="T63" fmla="*/ 1940 h 5366"/>
                <a:gd name="T64" fmla="*/ 824 w 5760"/>
                <a:gd name="T65" fmla="*/ 1915 h 5366"/>
                <a:gd name="T66" fmla="*/ 803 w 5760"/>
                <a:gd name="T67" fmla="*/ 1870 h 5366"/>
                <a:gd name="T68" fmla="*/ 812 w 5760"/>
                <a:gd name="T69" fmla="*/ 1823 h 5366"/>
                <a:gd name="T70" fmla="*/ 2241 w 5760"/>
                <a:gd name="T71" fmla="*/ 498 h 5366"/>
                <a:gd name="T72" fmla="*/ 2285 w 5760"/>
                <a:gd name="T73" fmla="*/ 477 h 5366"/>
                <a:gd name="T74" fmla="*/ 106 w 5760"/>
                <a:gd name="T75" fmla="*/ 4 h 5366"/>
                <a:gd name="T76" fmla="*/ 145 w 5760"/>
                <a:gd name="T77" fmla="*/ 34 h 5366"/>
                <a:gd name="T78" fmla="*/ 161 w 5760"/>
                <a:gd name="T79" fmla="*/ 81 h 5366"/>
                <a:gd name="T80" fmla="*/ 166 w 5760"/>
                <a:gd name="T81" fmla="*/ 5008 h 5366"/>
                <a:gd name="T82" fmla="*/ 202 w 5760"/>
                <a:gd name="T83" fmla="*/ 5097 h 5366"/>
                <a:gd name="T84" fmla="*/ 269 w 5760"/>
                <a:gd name="T85" fmla="*/ 5164 h 5366"/>
                <a:gd name="T86" fmla="*/ 358 w 5760"/>
                <a:gd name="T87" fmla="*/ 5200 h 5366"/>
                <a:gd name="T88" fmla="*/ 5299 w 5760"/>
                <a:gd name="T89" fmla="*/ 5205 h 5366"/>
                <a:gd name="T90" fmla="*/ 5346 w 5760"/>
                <a:gd name="T91" fmla="*/ 5221 h 5366"/>
                <a:gd name="T92" fmla="*/ 5376 w 5760"/>
                <a:gd name="T93" fmla="*/ 5260 h 5366"/>
                <a:gd name="T94" fmla="*/ 5376 w 5760"/>
                <a:gd name="T95" fmla="*/ 5312 h 5366"/>
                <a:gd name="T96" fmla="*/ 5346 w 5760"/>
                <a:gd name="T97" fmla="*/ 5350 h 5366"/>
                <a:gd name="T98" fmla="*/ 5299 w 5760"/>
                <a:gd name="T99" fmla="*/ 5366 h 5366"/>
                <a:gd name="T100" fmla="*/ 340 w 5760"/>
                <a:gd name="T101" fmla="*/ 5361 h 5366"/>
                <a:gd name="T102" fmla="*/ 220 w 5760"/>
                <a:gd name="T103" fmla="*/ 5321 h 5366"/>
                <a:gd name="T104" fmla="*/ 119 w 5760"/>
                <a:gd name="T105" fmla="*/ 5247 h 5366"/>
                <a:gd name="T106" fmla="*/ 45 w 5760"/>
                <a:gd name="T107" fmla="*/ 5146 h 5366"/>
                <a:gd name="T108" fmla="*/ 5 w 5760"/>
                <a:gd name="T109" fmla="*/ 5026 h 5366"/>
                <a:gd name="T110" fmla="*/ 0 w 5760"/>
                <a:gd name="T111" fmla="*/ 81 h 5366"/>
                <a:gd name="T112" fmla="*/ 16 w 5760"/>
                <a:gd name="T113" fmla="*/ 34 h 5366"/>
                <a:gd name="T114" fmla="*/ 54 w 5760"/>
                <a:gd name="T115" fmla="*/ 4 h 5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366">
                  <a:moveTo>
                    <a:pt x="2285" y="477"/>
                  </a:moveTo>
                  <a:lnTo>
                    <a:pt x="2307" y="477"/>
                  </a:lnTo>
                  <a:lnTo>
                    <a:pt x="2330" y="484"/>
                  </a:lnTo>
                  <a:lnTo>
                    <a:pt x="2351" y="498"/>
                  </a:lnTo>
                  <a:lnTo>
                    <a:pt x="4378" y="2416"/>
                  </a:lnTo>
                  <a:lnTo>
                    <a:pt x="5624" y="1193"/>
                  </a:lnTo>
                  <a:lnTo>
                    <a:pt x="5645" y="1177"/>
                  </a:lnTo>
                  <a:lnTo>
                    <a:pt x="5667" y="1170"/>
                  </a:lnTo>
                  <a:lnTo>
                    <a:pt x="5692" y="1170"/>
                  </a:lnTo>
                  <a:lnTo>
                    <a:pt x="5716" y="1177"/>
                  </a:lnTo>
                  <a:lnTo>
                    <a:pt x="5737" y="1193"/>
                  </a:lnTo>
                  <a:lnTo>
                    <a:pt x="5751" y="1214"/>
                  </a:lnTo>
                  <a:lnTo>
                    <a:pt x="5760" y="1238"/>
                  </a:lnTo>
                  <a:lnTo>
                    <a:pt x="5758" y="1262"/>
                  </a:lnTo>
                  <a:lnTo>
                    <a:pt x="5751" y="1285"/>
                  </a:lnTo>
                  <a:lnTo>
                    <a:pt x="5736" y="1306"/>
                  </a:lnTo>
                  <a:lnTo>
                    <a:pt x="4495" y="2528"/>
                  </a:lnTo>
                  <a:lnTo>
                    <a:pt x="5165" y="3161"/>
                  </a:lnTo>
                  <a:lnTo>
                    <a:pt x="5181" y="3182"/>
                  </a:lnTo>
                  <a:lnTo>
                    <a:pt x="5187" y="3205"/>
                  </a:lnTo>
                  <a:lnTo>
                    <a:pt x="5189" y="3230"/>
                  </a:lnTo>
                  <a:lnTo>
                    <a:pt x="5182" y="3254"/>
                  </a:lnTo>
                  <a:lnTo>
                    <a:pt x="5167" y="3275"/>
                  </a:lnTo>
                  <a:lnTo>
                    <a:pt x="5149" y="3289"/>
                  </a:lnTo>
                  <a:lnTo>
                    <a:pt x="5130" y="3298"/>
                  </a:lnTo>
                  <a:lnTo>
                    <a:pt x="5109" y="3301"/>
                  </a:lnTo>
                  <a:lnTo>
                    <a:pt x="5090" y="3298"/>
                  </a:lnTo>
                  <a:lnTo>
                    <a:pt x="5071" y="3291"/>
                  </a:lnTo>
                  <a:lnTo>
                    <a:pt x="5053" y="3278"/>
                  </a:lnTo>
                  <a:lnTo>
                    <a:pt x="4379" y="2640"/>
                  </a:lnTo>
                  <a:lnTo>
                    <a:pt x="3344" y="3657"/>
                  </a:lnTo>
                  <a:lnTo>
                    <a:pt x="3327" y="3671"/>
                  </a:lnTo>
                  <a:lnTo>
                    <a:pt x="3308" y="3680"/>
                  </a:lnTo>
                  <a:lnTo>
                    <a:pt x="3287" y="3682"/>
                  </a:lnTo>
                  <a:lnTo>
                    <a:pt x="3266" y="3678"/>
                  </a:lnTo>
                  <a:lnTo>
                    <a:pt x="3247" y="3669"/>
                  </a:lnTo>
                  <a:lnTo>
                    <a:pt x="3229" y="3655"/>
                  </a:lnTo>
                  <a:lnTo>
                    <a:pt x="2552" y="2954"/>
                  </a:lnTo>
                  <a:lnTo>
                    <a:pt x="695" y="4787"/>
                  </a:lnTo>
                  <a:lnTo>
                    <a:pt x="677" y="4799"/>
                  </a:lnTo>
                  <a:lnTo>
                    <a:pt x="658" y="4806"/>
                  </a:lnTo>
                  <a:lnTo>
                    <a:pt x="637" y="4809"/>
                  </a:lnTo>
                  <a:lnTo>
                    <a:pt x="616" y="4806"/>
                  </a:lnTo>
                  <a:lnTo>
                    <a:pt x="597" y="4799"/>
                  </a:lnTo>
                  <a:lnTo>
                    <a:pt x="579" y="4785"/>
                  </a:lnTo>
                  <a:lnTo>
                    <a:pt x="566" y="4764"/>
                  </a:lnTo>
                  <a:lnTo>
                    <a:pt x="559" y="4739"/>
                  </a:lnTo>
                  <a:lnTo>
                    <a:pt x="559" y="4715"/>
                  </a:lnTo>
                  <a:lnTo>
                    <a:pt x="566" y="4692"/>
                  </a:lnTo>
                  <a:lnTo>
                    <a:pt x="581" y="4671"/>
                  </a:lnTo>
                  <a:lnTo>
                    <a:pt x="2498" y="2783"/>
                  </a:lnTo>
                  <a:lnTo>
                    <a:pt x="2515" y="2769"/>
                  </a:lnTo>
                  <a:lnTo>
                    <a:pt x="2534" y="2762"/>
                  </a:lnTo>
                  <a:lnTo>
                    <a:pt x="2555" y="2758"/>
                  </a:lnTo>
                  <a:lnTo>
                    <a:pt x="2576" y="2762"/>
                  </a:lnTo>
                  <a:lnTo>
                    <a:pt x="2595" y="2771"/>
                  </a:lnTo>
                  <a:lnTo>
                    <a:pt x="2611" y="2783"/>
                  </a:lnTo>
                  <a:lnTo>
                    <a:pt x="3288" y="3486"/>
                  </a:lnTo>
                  <a:lnTo>
                    <a:pt x="4262" y="2530"/>
                  </a:lnTo>
                  <a:lnTo>
                    <a:pt x="2295" y="665"/>
                  </a:lnTo>
                  <a:lnTo>
                    <a:pt x="937" y="1920"/>
                  </a:lnTo>
                  <a:lnTo>
                    <a:pt x="915" y="1934"/>
                  </a:lnTo>
                  <a:lnTo>
                    <a:pt x="892" y="1941"/>
                  </a:lnTo>
                  <a:lnTo>
                    <a:pt x="867" y="1940"/>
                  </a:lnTo>
                  <a:lnTo>
                    <a:pt x="843" y="1931"/>
                  </a:lnTo>
                  <a:lnTo>
                    <a:pt x="824" y="1915"/>
                  </a:lnTo>
                  <a:lnTo>
                    <a:pt x="808" y="1894"/>
                  </a:lnTo>
                  <a:lnTo>
                    <a:pt x="803" y="1870"/>
                  </a:lnTo>
                  <a:lnTo>
                    <a:pt x="803" y="1845"/>
                  </a:lnTo>
                  <a:lnTo>
                    <a:pt x="812" y="1823"/>
                  </a:lnTo>
                  <a:lnTo>
                    <a:pt x="827" y="1802"/>
                  </a:lnTo>
                  <a:lnTo>
                    <a:pt x="2241" y="498"/>
                  </a:lnTo>
                  <a:lnTo>
                    <a:pt x="2262" y="484"/>
                  </a:lnTo>
                  <a:lnTo>
                    <a:pt x="2285" y="477"/>
                  </a:lnTo>
                  <a:close/>
                  <a:moveTo>
                    <a:pt x="80" y="0"/>
                  </a:moveTo>
                  <a:lnTo>
                    <a:pt x="106" y="4"/>
                  </a:lnTo>
                  <a:lnTo>
                    <a:pt x="127" y="16"/>
                  </a:lnTo>
                  <a:lnTo>
                    <a:pt x="145" y="34"/>
                  </a:lnTo>
                  <a:lnTo>
                    <a:pt x="157" y="55"/>
                  </a:lnTo>
                  <a:lnTo>
                    <a:pt x="161" y="81"/>
                  </a:lnTo>
                  <a:lnTo>
                    <a:pt x="161" y="4959"/>
                  </a:lnTo>
                  <a:lnTo>
                    <a:pt x="166" y="5008"/>
                  </a:lnTo>
                  <a:lnTo>
                    <a:pt x="180" y="5055"/>
                  </a:lnTo>
                  <a:lnTo>
                    <a:pt x="202" y="5097"/>
                  </a:lnTo>
                  <a:lnTo>
                    <a:pt x="232" y="5134"/>
                  </a:lnTo>
                  <a:lnTo>
                    <a:pt x="269" y="5164"/>
                  </a:lnTo>
                  <a:lnTo>
                    <a:pt x="311" y="5186"/>
                  </a:lnTo>
                  <a:lnTo>
                    <a:pt x="358" y="5200"/>
                  </a:lnTo>
                  <a:lnTo>
                    <a:pt x="407" y="5205"/>
                  </a:lnTo>
                  <a:lnTo>
                    <a:pt x="5299" y="5205"/>
                  </a:lnTo>
                  <a:lnTo>
                    <a:pt x="5324" y="5209"/>
                  </a:lnTo>
                  <a:lnTo>
                    <a:pt x="5346" y="5221"/>
                  </a:lnTo>
                  <a:lnTo>
                    <a:pt x="5364" y="5239"/>
                  </a:lnTo>
                  <a:lnTo>
                    <a:pt x="5376" y="5260"/>
                  </a:lnTo>
                  <a:lnTo>
                    <a:pt x="5379" y="5286"/>
                  </a:lnTo>
                  <a:lnTo>
                    <a:pt x="5376" y="5312"/>
                  </a:lnTo>
                  <a:lnTo>
                    <a:pt x="5364" y="5333"/>
                  </a:lnTo>
                  <a:lnTo>
                    <a:pt x="5346" y="5350"/>
                  </a:lnTo>
                  <a:lnTo>
                    <a:pt x="5324" y="5363"/>
                  </a:lnTo>
                  <a:lnTo>
                    <a:pt x="5299" y="5366"/>
                  </a:lnTo>
                  <a:lnTo>
                    <a:pt x="407" y="5366"/>
                  </a:lnTo>
                  <a:lnTo>
                    <a:pt x="340" y="5361"/>
                  </a:lnTo>
                  <a:lnTo>
                    <a:pt x="278" y="5345"/>
                  </a:lnTo>
                  <a:lnTo>
                    <a:pt x="220" y="5321"/>
                  </a:lnTo>
                  <a:lnTo>
                    <a:pt x="166" y="5287"/>
                  </a:lnTo>
                  <a:lnTo>
                    <a:pt x="119" y="5247"/>
                  </a:lnTo>
                  <a:lnTo>
                    <a:pt x="79" y="5200"/>
                  </a:lnTo>
                  <a:lnTo>
                    <a:pt x="45" y="5146"/>
                  </a:lnTo>
                  <a:lnTo>
                    <a:pt x="21" y="5088"/>
                  </a:lnTo>
                  <a:lnTo>
                    <a:pt x="5" y="5026"/>
                  </a:lnTo>
                  <a:lnTo>
                    <a:pt x="0" y="4959"/>
                  </a:lnTo>
                  <a:lnTo>
                    <a:pt x="0" y="81"/>
                  </a:lnTo>
                  <a:lnTo>
                    <a:pt x="3" y="55"/>
                  </a:lnTo>
                  <a:lnTo>
                    <a:pt x="16" y="34"/>
                  </a:lnTo>
                  <a:lnTo>
                    <a:pt x="33" y="16"/>
                  </a:lnTo>
                  <a:lnTo>
                    <a:pt x="54" y="4"/>
                  </a:lnTo>
                  <a:lnTo>
                    <a:pt x="8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7F6EF310-F258-4CA4-B9A1-3F01781BE973}"/>
                </a:ext>
              </a:extLst>
            </p:cNvPr>
            <p:cNvSpPr/>
            <p:nvPr>
              <p:custDataLst>
                <p:tags r:id="rId22"/>
              </p:custDataLst>
            </p:nvPr>
          </p:nvSpPr>
          <p:spPr>
            <a:xfrm rot="1673152">
              <a:off x="7374302" y="2007214"/>
              <a:ext cx="154804" cy="107503"/>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8" name="Rectangle 27">
              <a:extLst>
                <a:ext uri="{FF2B5EF4-FFF2-40B4-BE49-F238E27FC236}">
                  <a16:creationId xmlns:a16="http://schemas.microsoft.com/office/drawing/2014/main" id="{17720AFF-2375-423B-9B48-84BFC6E24223}"/>
                </a:ext>
              </a:extLst>
            </p:cNvPr>
            <p:cNvSpPr/>
            <p:nvPr>
              <p:custDataLst>
                <p:tags r:id="rId23"/>
              </p:custDataLst>
            </p:nvPr>
          </p:nvSpPr>
          <p:spPr>
            <a:xfrm rot="19911475">
              <a:off x="7621520" y="2012526"/>
              <a:ext cx="118745" cy="116405"/>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2" name="Freeform 13">
              <a:extLst>
                <a:ext uri="{FF2B5EF4-FFF2-40B4-BE49-F238E27FC236}">
                  <a16:creationId xmlns:a16="http://schemas.microsoft.com/office/drawing/2014/main" id="{0CEB3F74-2BA6-40D5-8C96-F3F116209B08}"/>
                </a:ext>
              </a:extLst>
            </p:cNvPr>
            <p:cNvSpPr>
              <a:spLocks noChangeAspect="1" noEditPoints="1"/>
            </p:cNvSpPr>
            <p:nvPr>
              <p:custDataLst>
                <p:tags r:id="rId24"/>
              </p:custDataLst>
            </p:nvPr>
          </p:nvSpPr>
          <p:spPr bwMode="auto">
            <a:xfrm>
              <a:off x="7338717" y="1712672"/>
              <a:ext cx="425475" cy="432975"/>
            </a:xfrm>
            <a:custGeom>
              <a:avLst/>
              <a:gdLst>
                <a:gd name="T0" fmla="*/ 2365 w 4716"/>
                <a:gd name="T1" fmla="*/ 4254 h 4799"/>
                <a:gd name="T2" fmla="*/ 2365 w 4716"/>
                <a:gd name="T3" fmla="*/ 4254 h 4799"/>
                <a:gd name="T4" fmla="*/ 2249 w 4716"/>
                <a:gd name="T5" fmla="*/ 4138 h 4799"/>
                <a:gd name="T6" fmla="*/ 2365 w 4716"/>
                <a:gd name="T7" fmla="*/ 4022 h 4799"/>
                <a:gd name="T8" fmla="*/ 2481 w 4716"/>
                <a:gd name="T9" fmla="*/ 4138 h 4799"/>
                <a:gd name="T10" fmla="*/ 2365 w 4716"/>
                <a:gd name="T11" fmla="*/ 4254 h 4799"/>
                <a:gd name="T12" fmla="*/ 2365 w 4716"/>
                <a:gd name="T13" fmla="*/ 4254 h 4799"/>
                <a:gd name="T14" fmla="*/ 2365 w 4716"/>
                <a:gd name="T15" fmla="*/ 3884 h 4799"/>
                <a:gd name="T16" fmla="*/ 2365 w 4716"/>
                <a:gd name="T17" fmla="*/ 3884 h 4799"/>
                <a:gd name="T18" fmla="*/ 2112 w 4716"/>
                <a:gd name="T19" fmla="*/ 4138 h 4799"/>
                <a:gd name="T20" fmla="*/ 2365 w 4716"/>
                <a:gd name="T21" fmla="*/ 4391 h 4799"/>
                <a:gd name="T22" fmla="*/ 2619 w 4716"/>
                <a:gd name="T23" fmla="*/ 4138 h 4799"/>
                <a:gd name="T24" fmla="*/ 2365 w 4716"/>
                <a:gd name="T25" fmla="*/ 3884 h 4799"/>
                <a:gd name="T26" fmla="*/ 2365 w 4716"/>
                <a:gd name="T27" fmla="*/ 3884 h 4799"/>
                <a:gd name="T28" fmla="*/ 2494 w 4716"/>
                <a:gd name="T29" fmla="*/ 3413 h 4799"/>
                <a:gd name="T30" fmla="*/ 2494 w 4716"/>
                <a:gd name="T31" fmla="*/ 3413 h 4799"/>
                <a:gd name="T32" fmla="*/ 2372 w 4716"/>
                <a:gd name="T33" fmla="*/ 3535 h 4799"/>
                <a:gd name="T34" fmla="*/ 2362 w 4716"/>
                <a:gd name="T35" fmla="*/ 3535 h 4799"/>
                <a:gd name="T36" fmla="*/ 2240 w 4716"/>
                <a:gd name="T37" fmla="*/ 3407 h 4799"/>
                <a:gd name="T38" fmla="*/ 2069 w 4716"/>
                <a:gd name="T39" fmla="*/ 1507 h 4799"/>
                <a:gd name="T40" fmla="*/ 2069 w 4716"/>
                <a:gd name="T41" fmla="*/ 1505 h 4799"/>
                <a:gd name="T42" fmla="*/ 2367 w 4716"/>
                <a:gd name="T43" fmla="*/ 1207 h 4799"/>
                <a:gd name="T44" fmla="*/ 2665 w 4716"/>
                <a:gd name="T45" fmla="*/ 1505 h 4799"/>
                <a:gd name="T46" fmla="*/ 2494 w 4716"/>
                <a:gd name="T47" fmla="*/ 3413 h 4799"/>
                <a:gd name="T48" fmla="*/ 2494 w 4716"/>
                <a:gd name="T49" fmla="*/ 3413 h 4799"/>
                <a:gd name="T50" fmla="*/ 2367 w 4716"/>
                <a:gd name="T51" fmla="*/ 1069 h 4799"/>
                <a:gd name="T52" fmla="*/ 2367 w 4716"/>
                <a:gd name="T53" fmla="*/ 1069 h 4799"/>
                <a:gd name="T54" fmla="*/ 1932 w 4716"/>
                <a:gd name="T55" fmla="*/ 1500 h 4799"/>
                <a:gd name="T56" fmla="*/ 1931 w 4716"/>
                <a:gd name="T57" fmla="*/ 1513 h 4799"/>
                <a:gd name="T58" fmla="*/ 2102 w 4716"/>
                <a:gd name="T59" fmla="*/ 3413 h 4799"/>
                <a:gd name="T60" fmla="*/ 2362 w 4716"/>
                <a:gd name="T61" fmla="*/ 3673 h 4799"/>
                <a:gd name="T62" fmla="*/ 2372 w 4716"/>
                <a:gd name="T63" fmla="*/ 3673 h 4799"/>
                <a:gd name="T64" fmla="*/ 2631 w 4716"/>
                <a:gd name="T65" fmla="*/ 3419 h 4799"/>
                <a:gd name="T66" fmla="*/ 2803 w 4716"/>
                <a:gd name="T67" fmla="*/ 1510 h 4799"/>
                <a:gd name="T68" fmla="*/ 2803 w 4716"/>
                <a:gd name="T69" fmla="*/ 1505 h 4799"/>
                <a:gd name="T70" fmla="*/ 2367 w 4716"/>
                <a:gd name="T71" fmla="*/ 1069 h 4799"/>
                <a:gd name="T72" fmla="*/ 2367 w 4716"/>
                <a:gd name="T73" fmla="*/ 1069 h 4799"/>
                <a:gd name="T74" fmla="*/ 4232 w 4716"/>
                <a:gd name="T75" fmla="*/ 4661 h 4799"/>
                <a:gd name="T76" fmla="*/ 4232 w 4716"/>
                <a:gd name="T77" fmla="*/ 4661 h 4799"/>
                <a:gd name="T78" fmla="*/ 484 w 4716"/>
                <a:gd name="T79" fmla="*/ 4661 h 4799"/>
                <a:gd name="T80" fmla="*/ 484 w 4716"/>
                <a:gd name="T81" fmla="*/ 4661 h 4799"/>
                <a:gd name="T82" fmla="*/ 137 w 4716"/>
                <a:gd name="T83" fmla="*/ 4314 h 4799"/>
                <a:gd name="T84" fmla="*/ 207 w 4716"/>
                <a:gd name="T85" fmla="*/ 4081 h 4799"/>
                <a:gd name="T86" fmla="*/ 2029 w 4716"/>
                <a:gd name="T87" fmla="*/ 341 h 4799"/>
                <a:gd name="T88" fmla="*/ 2338 w 4716"/>
                <a:gd name="T89" fmla="*/ 136 h 4799"/>
                <a:gd name="T90" fmla="*/ 2653 w 4716"/>
                <a:gd name="T91" fmla="*/ 358 h 4799"/>
                <a:gd name="T92" fmla="*/ 2656 w 4716"/>
                <a:gd name="T93" fmla="*/ 366 h 4799"/>
                <a:gd name="T94" fmla="*/ 4529 w 4716"/>
                <a:gd name="T95" fmla="*/ 4137 h 4799"/>
                <a:gd name="T96" fmla="*/ 4578 w 4716"/>
                <a:gd name="T97" fmla="*/ 4316 h 4799"/>
                <a:gd name="T98" fmla="*/ 4232 w 4716"/>
                <a:gd name="T99" fmla="*/ 4661 h 4799"/>
                <a:gd name="T100" fmla="*/ 4232 w 4716"/>
                <a:gd name="T101" fmla="*/ 4661 h 4799"/>
                <a:gd name="T102" fmla="*/ 4649 w 4716"/>
                <a:gd name="T103" fmla="*/ 4071 h 4799"/>
                <a:gd name="T104" fmla="*/ 4649 w 4716"/>
                <a:gd name="T105" fmla="*/ 4071 h 4799"/>
                <a:gd name="T106" fmla="*/ 2781 w 4716"/>
                <a:gd name="T107" fmla="*/ 308 h 4799"/>
                <a:gd name="T108" fmla="*/ 2338 w 4716"/>
                <a:gd name="T109" fmla="*/ 0 h 4799"/>
                <a:gd name="T110" fmla="*/ 1904 w 4716"/>
                <a:gd name="T111" fmla="*/ 284 h 4799"/>
                <a:gd name="T112" fmla="*/ 86 w 4716"/>
                <a:gd name="T113" fmla="*/ 4016 h 4799"/>
                <a:gd name="T114" fmla="*/ 0 w 4716"/>
                <a:gd name="T115" fmla="*/ 4314 h 4799"/>
                <a:gd name="T116" fmla="*/ 483 w 4716"/>
                <a:gd name="T117" fmla="*/ 4799 h 4799"/>
                <a:gd name="T118" fmla="*/ 4232 w 4716"/>
                <a:gd name="T119" fmla="*/ 4799 h 4799"/>
                <a:gd name="T120" fmla="*/ 4716 w 4716"/>
                <a:gd name="T121" fmla="*/ 4316 h 4799"/>
                <a:gd name="T122" fmla="*/ 4649 w 4716"/>
                <a:gd name="T123" fmla="*/ 4071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6" h="4799">
                  <a:moveTo>
                    <a:pt x="2365" y="4254"/>
                  </a:moveTo>
                  <a:lnTo>
                    <a:pt x="2365" y="4254"/>
                  </a:lnTo>
                  <a:cubicBezTo>
                    <a:pt x="2301" y="4254"/>
                    <a:pt x="2249" y="4202"/>
                    <a:pt x="2249" y="4138"/>
                  </a:cubicBezTo>
                  <a:cubicBezTo>
                    <a:pt x="2249" y="4074"/>
                    <a:pt x="2301" y="4022"/>
                    <a:pt x="2365" y="4022"/>
                  </a:cubicBezTo>
                  <a:cubicBezTo>
                    <a:pt x="2429" y="4022"/>
                    <a:pt x="2481" y="4074"/>
                    <a:pt x="2481" y="4138"/>
                  </a:cubicBezTo>
                  <a:cubicBezTo>
                    <a:pt x="2481" y="4202"/>
                    <a:pt x="2429" y="4254"/>
                    <a:pt x="2365" y="4254"/>
                  </a:cubicBezTo>
                  <a:lnTo>
                    <a:pt x="2365" y="4254"/>
                  </a:lnTo>
                  <a:close/>
                  <a:moveTo>
                    <a:pt x="2365" y="3884"/>
                  </a:moveTo>
                  <a:lnTo>
                    <a:pt x="2365" y="3884"/>
                  </a:lnTo>
                  <a:cubicBezTo>
                    <a:pt x="2225" y="3884"/>
                    <a:pt x="2112" y="3998"/>
                    <a:pt x="2112" y="4138"/>
                  </a:cubicBezTo>
                  <a:cubicBezTo>
                    <a:pt x="2112" y="4278"/>
                    <a:pt x="2225" y="4391"/>
                    <a:pt x="2365" y="4391"/>
                  </a:cubicBezTo>
                  <a:cubicBezTo>
                    <a:pt x="2505" y="4391"/>
                    <a:pt x="2619" y="4278"/>
                    <a:pt x="2619" y="4138"/>
                  </a:cubicBezTo>
                  <a:cubicBezTo>
                    <a:pt x="2619" y="3998"/>
                    <a:pt x="2505" y="3884"/>
                    <a:pt x="2365" y="3884"/>
                  </a:cubicBezTo>
                  <a:lnTo>
                    <a:pt x="2365" y="3884"/>
                  </a:lnTo>
                  <a:close/>
                  <a:moveTo>
                    <a:pt x="2494" y="3413"/>
                  </a:moveTo>
                  <a:lnTo>
                    <a:pt x="2494" y="3413"/>
                  </a:lnTo>
                  <a:cubicBezTo>
                    <a:pt x="2494" y="3480"/>
                    <a:pt x="2439" y="3535"/>
                    <a:pt x="2372" y="3535"/>
                  </a:cubicBezTo>
                  <a:lnTo>
                    <a:pt x="2362" y="3535"/>
                  </a:lnTo>
                  <a:cubicBezTo>
                    <a:pt x="2295" y="3535"/>
                    <a:pt x="2240" y="3480"/>
                    <a:pt x="2240" y="3407"/>
                  </a:cubicBezTo>
                  <a:lnTo>
                    <a:pt x="2069" y="1507"/>
                  </a:lnTo>
                  <a:cubicBezTo>
                    <a:pt x="2069" y="1507"/>
                    <a:pt x="2069" y="1506"/>
                    <a:pt x="2069" y="1505"/>
                  </a:cubicBezTo>
                  <a:cubicBezTo>
                    <a:pt x="2069" y="1340"/>
                    <a:pt x="2203" y="1207"/>
                    <a:pt x="2367" y="1207"/>
                  </a:cubicBezTo>
                  <a:cubicBezTo>
                    <a:pt x="2532" y="1207"/>
                    <a:pt x="2665" y="1340"/>
                    <a:pt x="2665" y="1505"/>
                  </a:cubicBezTo>
                  <a:lnTo>
                    <a:pt x="2494" y="3413"/>
                  </a:lnTo>
                  <a:lnTo>
                    <a:pt x="2494" y="3413"/>
                  </a:lnTo>
                  <a:close/>
                  <a:moveTo>
                    <a:pt x="2367" y="1069"/>
                  </a:moveTo>
                  <a:lnTo>
                    <a:pt x="2367" y="1069"/>
                  </a:lnTo>
                  <a:cubicBezTo>
                    <a:pt x="2129" y="1069"/>
                    <a:pt x="1934" y="1262"/>
                    <a:pt x="1932" y="1500"/>
                  </a:cubicBezTo>
                  <a:cubicBezTo>
                    <a:pt x="1931" y="1505"/>
                    <a:pt x="1931" y="1509"/>
                    <a:pt x="1931" y="1513"/>
                  </a:cubicBezTo>
                  <a:lnTo>
                    <a:pt x="2102" y="3413"/>
                  </a:lnTo>
                  <a:cubicBezTo>
                    <a:pt x="2102" y="3556"/>
                    <a:pt x="2219" y="3673"/>
                    <a:pt x="2362" y="3673"/>
                  </a:cubicBezTo>
                  <a:lnTo>
                    <a:pt x="2372" y="3673"/>
                  </a:lnTo>
                  <a:cubicBezTo>
                    <a:pt x="2515" y="3673"/>
                    <a:pt x="2631" y="3556"/>
                    <a:pt x="2631" y="3419"/>
                  </a:cubicBezTo>
                  <a:lnTo>
                    <a:pt x="2803" y="1510"/>
                  </a:lnTo>
                  <a:lnTo>
                    <a:pt x="2803" y="1505"/>
                  </a:lnTo>
                  <a:cubicBezTo>
                    <a:pt x="2803" y="1265"/>
                    <a:pt x="2607" y="1069"/>
                    <a:pt x="2367" y="1069"/>
                  </a:cubicBezTo>
                  <a:lnTo>
                    <a:pt x="2367" y="1069"/>
                  </a:lnTo>
                  <a:close/>
                  <a:moveTo>
                    <a:pt x="4232" y="4661"/>
                  </a:moveTo>
                  <a:lnTo>
                    <a:pt x="4232" y="4661"/>
                  </a:lnTo>
                  <a:lnTo>
                    <a:pt x="484" y="4661"/>
                  </a:lnTo>
                  <a:cubicBezTo>
                    <a:pt x="484" y="4661"/>
                    <a:pt x="484" y="4661"/>
                    <a:pt x="484" y="4661"/>
                  </a:cubicBezTo>
                  <a:cubicBezTo>
                    <a:pt x="293" y="4661"/>
                    <a:pt x="137" y="4505"/>
                    <a:pt x="137" y="4314"/>
                  </a:cubicBezTo>
                  <a:cubicBezTo>
                    <a:pt x="137" y="4241"/>
                    <a:pt x="206" y="4084"/>
                    <a:pt x="207" y="4081"/>
                  </a:cubicBezTo>
                  <a:lnTo>
                    <a:pt x="2029" y="341"/>
                  </a:lnTo>
                  <a:cubicBezTo>
                    <a:pt x="2082" y="216"/>
                    <a:pt x="2203" y="136"/>
                    <a:pt x="2338" y="136"/>
                  </a:cubicBezTo>
                  <a:cubicBezTo>
                    <a:pt x="2479" y="136"/>
                    <a:pt x="2605" y="225"/>
                    <a:pt x="2653" y="358"/>
                  </a:cubicBezTo>
                  <a:cubicBezTo>
                    <a:pt x="2654" y="361"/>
                    <a:pt x="2655" y="363"/>
                    <a:pt x="2656" y="366"/>
                  </a:cubicBezTo>
                  <a:lnTo>
                    <a:pt x="4529" y="4137"/>
                  </a:lnTo>
                  <a:cubicBezTo>
                    <a:pt x="4561" y="4191"/>
                    <a:pt x="4578" y="4253"/>
                    <a:pt x="4578" y="4316"/>
                  </a:cubicBezTo>
                  <a:cubicBezTo>
                    <a:pt x="4578" y="4506"/>
                    <a:pt x="4423" y="4661"/>
                    <a:pt x="4232" y="4661"/>
                  </a:cubicBezTo>
                  <a:lnTo>
                    <a:pt x="4232" y="4661"/>
                  </a:lnTo>
                  <a:close/>
                  <a:moveTo>
                    <a:pt x="4649" y="4071"/>
                  </a:moveTo>
                  <a:lnTo>
                    <a:pt x="4649" y="4071"/>
                  </a:lnTo>
                  <a:lnTo>
                    <a:pt x="2781" y="308"/>
                  </a:lnTo>
                  <a:cubicBezTo>
                    <a:pt x="2713" y="123"/>
                    <a:pt x="2535" y="0"/>
                    <a:pt x="2338" y="0"/>
                  </a:cubicBezTo>
                  <a:cubicBezTo>
                    <a:pt x="2147" y="0"/>
                    <a:pt x="1977" y="112"/>
                    <a:pt x="1904" y="284"/>
                  </a:cubicBezTo>
                  <a:lnTo>
                    <a:pt x="86" y="4016"/>
                  </a:lnTo>
                  <a:cubicBezTo>
                    <a:pt x="40" y="4103"/>
                    <a:pt x="0" y="4215"/>
                    <a:pt x="0" y="4314"/>
                  </a:cubicBezTo>
                  <a:cubicBezTo>
                    <a:pt x="0" y="4581"/>
                    <a:pt x="217" y="4798"/>
                    <a:pt x="483" y="4799"/>
                  </a:cubicBezTo>
                  <a:lnTo>
                    <a:pt x="4232" y="4799"/>
                  </a:lnTo>
                  <a:cubicBezTo>
                    <a:pt x="4499" y="4799"/>
                    <a:pt x="4716" y="4582"/>
                    <a:pt x="4716" y="4316"/>
                  </a:cubicBezTo>
                  <a:cubicBezTo>
                    <a:pt x="4716" y="4228"/>
                    <a:pt x="4692" y="4141"/>
                    <a:pt x="4649" y="4071"/>
                  </a:cubicBezTo>
                  <a:close/>
                </a:path>
              </a:pathLst>
            </a:custGeom>
            <a:solidFill>
              <a:srgbClr val="DB385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0329D778-7D15-4641-97C8-0A5449544211}"/>
              </a:ext>
            </a:extLst>
          </p:cNvPr>
          <p:cNvGrpSpPr/>
          <p:nvPr>
            <p:custDataLst>
              <p:tags r:id="rId8"/>
            </p:custDataLst>
          </p:nvPr>
        </p:nvGrpSpPr>
        <p:grpSpPr>
          <a:xfrm>
            <a:off x="5201470" y="1437089"/>
            <a:ext cx="3225994" cy="2269322"/>
            <a:chOff x="4610151" y="1489756"/>
            <a:chExt cx="3225994" cy="2269322"/>
          </a:xfrm>
        </p:grpSpPr>
        <p:grpSp>
          <p:nvGrpSpPr>
            <p:cNvPr id="30" name="Group 29">
              <a:extLst>
                <a:ext uri="{FF2B5EF4-FFF2-40B4-BE49-F238E27FC236}">
                  <a16:creationId xmlns:a16="http://schemas.microsoft.com/office/drawing/2014/main" id="{61A7E2A4-8D76-4429-B874-D64CE158BE60}"/>
                </a:ext>
              </a:extLst>
            </p:cNvPr>
            <p:cNvGrpSpPr/>
            <p:nvPr/>
          </p:nvGrpSpPr>
          <p:grpSpPr>
            <a:xfrm>
              <a:off x="4610151" y="1489756"/>
              <a:ext cx="3225994" cy="369332"/>
              <a:chOff x="4610151" y="1489756"/>
              <a:chExt cx="3225994" cy="369332"/>
            </a:xfrm>
          </p:grpSpPr>
          <p:grpSp>
            <p:nvGrpSpPr>
              <p:cNvPr id="46" name="Group 45">
                <a:extLst>
                  <a:ext uri="{FF2B5EF4-FFF2-40B4-BE49-F238E27FC236}">
                    <a16:creationId xmlns:a16="http://schemas.microsoft.com/office/drawing/2014/main" id="{2EEEC4EB-E724-4291-AD44-272D06260992}"/>
                  </a:ext>
                </a:extLst>
              </p:cNvPr>
              <p:cNvGrpSpPr/>
              <p:nvPr/>
            </p:nvGrpSpPr>
            <p:grpSpPr>
              <a:xfrm>
                <a:off x="4610151" y="1537262"/>
                <a:ext cx="274320" cy="274320"/>
                <a:chOff x="1756614" y="453333"/>
                <a:chExt cx="509836" cy="509836"/>
              </a:xfrm>
            </p:grpSpPr>
            <p:sp>
              <p:nvSpPr>
                <p:cNvPr id="48" name="Oval 47">
                  <a:extLst>
                    <a:ext uri="{FF2B5EF4-FFF2-40B4-BE49-F238E27FC236}">
                      <a16:creationId xmlns:a16="http://schemas.microsoft.com/office/drawing/2014/main" id="{6CF00865-EFC5-4306-BC6B-C7B54A48B642}"/>
                    </a:ext>
                  </a:extLst>
                </p:cNvPr>
                <p:cNvSpPr/>
                <p:nvPr>
                  <p:custDataLst>
                    <p:tags r:id="rId19"/>
                  </p:custDataLst>
                </p:nvPr>
              </p:nvSpPr>
              <p:spPr>
                <a:xfrm>
                  <a:off x="1756614" y="453333"/>
                  <a:ext cx="509836" cy="509836"/>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9" name="Freeform 9">
                  <a:extLst>
                    <a:ext uri="{FF2B5EF4-FFF2-40B4-BE49-F238E27FC236}">
                      <a16:creationId xmlns:a16="http://schemas.microsoft.com/office/drawing/2014/main" id="{E796E913-3998-4B56-951F-3735A98D1C7D}"/>
                    </a:ext>
                  </a:extLst>
                </p:cNvPr>
                <p:cNvSpPr>
                  <a:spLocks noChangeAspect="1" noEditPoints="1"/>
                </p:cNvSpPr>
                <p:nvPr>
                  <p:custDataLst>
                    <p:tags r:id="rId20"/>
                  </p:custDataLst>
                </p:nvPr>
              </p:nvSpPr>
              <p:spPr bwMode="auto">
                <a:xfrm>
                  <a:off x="1756614" y="453333"/>
                  <a:ext cx="509836" cy="509836"/>
                </a:xfrm>
                <a:custGeom>
                  <a:avLst/>
                  <a:gdLst>
                    <a:gd name="T0" fmla="*/ 2430 w 4799"/>
                    <a:gd name="T1" fmla="*/ 1065 h 4801"/>
                    <a:gd name="T2" fmla="*/ 2430 w 4799"/>
                    <a:gd name="T3" fmla="*/ 1065 h 4801"/>
                    <a:gd name="T4" fmla="*/ 2667 w 4799"/>
                    <a:gd name="T5" fmla="*/ 1065 h 4801"/>
                    <a:gd name="T6" fmla="*/ 2667 w 4799"/>
                    <a:gd name="T7" fmla="*/ 3685 h 4801"/>
                    <a:gd name="T8" fmla="*/ 2400 w 4799"/>
                    <a:gd name="T9" fmla="*/ 3685 h 4801"/>
                    <a:gd name="T10" fmla="*/ 2400 w 4799"/>
                    <a:gd name="T11" fmla="*/ 1394 h 4801"/>
                    <a:gd name="T12" fmla="*/ 1927 w 4799"/>
                    <a:gd name="T13" fmla="*/ 1798 h 4801"/>
                    <a:gd name="T14" fmla="*/ 1764 w 4799"/>
                    <a:gd name="T15" fmla="*/ 1613 h 4801"/>
                    <a:gd name="T16" fmla="*/ 2430 w 4799"/>
                    <a:gd name="T17" fmla="*/ 1065 h 4801"/>
                    <a:gd name="T18" fmla="*/ 2430 w 4799"/>
                    <a:gd name="T19" fmla="*/ 1065 h 4801"/>
                    <a:gd name="T20" fmla="*/ 2399 w 4799"/>
                    <a:gd name="T21" fmla="*/ 4643 h 4801"/>
                    <a:gd name="T22" fmla="*/ 2399 w 4799"/>
                    <a:gd name="T23" fmla="*/ 4643 h 4801"/>
                    <a:gd name="T24" fmla="*/ 157 w 4799"/>
                    <a:gd name="T25" fmla="*/ 2400 h 4801"/>
                    <a:gd name="T26" fmla="*/ 2399 w 4799"/>
                    <a:gd name="T27" fmla="*/ 158 h 4801"/>
                    <a:gd name="T28" fmla="*/ 4642 w 4799"/>
                    <a:gd name="T29" fmla="*/ 2400 h 4801"/>
                    <a:gd name="T30" fmla="*/ 2399 w 4799"/>
                    <a:gd name="T31" fmla="*/ 4643 h 4801"/>
                    <a:gd name="T32" fmla="*/ 2399 w 4799"/>
                    <a:gd name="T33" fmla="*/ 4643 h 4801"/>
                    <a:gd name="T34" fmla="*/ 2399 w 4799"/>
                    <a:gd name="T35" fmla="*/ 0 h 4801"/>
                    <a:gd name="T36" fmla="*/ 2399 w 4799"/>
                    <a:gd name="T37" fmla="*/ 0 h 4801"/>
                    <a:gd name="T38" fmla="*/ 0 w 4799"/>
                    <a:gd name="T39" fmla="*/ 2400 h 4801"/>
                    <a:gd name="T40" fmla="*/ 2399 w 4799"/>
                    <a:gd name="T41" fmla="*/ 4801 h 4801"/>
                    <a:gd name="T42" fmla="*/ 4799 w 4799"/>
                    <a:gd name="T43" fmla="*/ 2400 h 4801"/>
                    <a:gd name="T44" fmla="*/ 2399 w 4799"/>
                    <a:gd name="T45" fmla="*/ 0 h 4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9" h="4801">
                      <a:moveTo>
                        <a:pt x="2430" y="1065"/>
                      </a:moveTo>
                      <a:lnTo>
                        <a:pt x="2430" y="1065"/>
                      </a:lnTo>
                      <a:lnTo>
                        <a:pt x="2667" y="1065"/>
                      </a:lnTo>
                      <a:lnTo>
                        <a:pt x="2667" y="3685"/>
                      </a:lnTo>
                      <a:lnTo>
                        <a:pt x="2400" y="3685"/>
                      </a:lnTo>
                      <a:lnTo>
                        <a:pt x="2400" y="1394"/>
                      </a:lnTo>
                      <a:lnTo>
                        <a:pt x="1927" y="1798"/>
                      </a:lnTo>
                      <a:lnTo>
                        <a:pt x="1764" y="1613"/>
                      </a:lnTo>
                      <a:lnTo>
                        <a:pt x="2430" y="1065"/>
                      </a:lnTo>
                      <a:lnTo>
                        <a:pt x="2430" y="1065"/>
                      </a:lnTo>
                      <a:close/>
                      <a:moveTo>
                        <a:pt x="2399" y="4643"/>
                      </a:moveTo>
                      <a:lnTo>
                        <a:pt x="2399" y="4643"/>
                      </a:lnTo>
                      <a:cubicBezTo>
                        <a:pt x="1163" y="4643"/>
                        <a:pt x="157" y="3637"/>
                        <a:pt x="157" y="2400"/>
                      </a:cubicBezTo>
                      <a:cubicBezTo>
                        <a:pt x="157" y="1164"/>
                        <a:pt x="1163" y="158"/>
                        <a:pt x="2399" y="158"/>
                      </a:cubicBezTo>
                      <a:cubicBezTo>
                        <a:pt x="3636" y="158"/>
                        <a:pt x="4642" y="1164"/>
                        <a:pt x="4642" y="2400"/>
                      </a:cubicBezTo>
                      <a:cubicBezTo>
                        <a:pt x="4642" y="3637"/>
                        <a:pt x="3636" y="4643"/>
                        <a:pt x="2399" y="4643"/>
                      </a:cubicBezTo>
                      <a:lnTo>
                        <a:pt x="2399" y="4643"/>
                      </a:lnTo>
                      <a:close/>
                      <a:moveTo>
                        <a:pt x="2399" y="0"/>
                      </a:moveTo>
                      <a:lnTo>
                        <a:pt x="2399" y="0"/>
                      </a:lnTo>
                      <a:cubicBezTo>
                        <a:pt x="1076" y="0"/>
                        <a:pt x="0" y="1077"/>
                        <a:pt x="0" y="2400"/>
                      </a:cubicBezTo>
                      <a:cubicBezTo>
                        <a:pt x="0" y="3724"/>
                        <a:pt x="1076" y="4801"/>
                        <a:pt x="2399" y="4801"/>
                      </a:cubicBezTo>
                      <a:cubicBezTo>
                        <a:pt x="3723" y="4801"/>
                        <a:pt x="4799" y="3724"/>
                        <a:pt x="4799" y="2400"/>
                      </a:cubicBezTo>
                      <a:cubicBezTo>
                        <a:pt x="4799" y="1077"/>
                        <a:pt x="3723" y="0"/>
                        <a:pt x="239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TextBox 46">
                <a:extLst>
                  <a:ext uri="{FF2B5EF4-FFF2-40B4-BE49-F238E27FC236}">
                    <a16:creationId xmlns:a16="http://schemas.microsoft.com/office/drawing/2014/main" id="{CCE42BF2-57FF-444F-B37F-7EF157349BF0}"/>
                  </a:ext>
                </a:extLst>
              </p:cNvPr>
              <p:cNvSpPr txBox="1"/>
              <p:nvPr>
                <p:custDataLst>
                  <p:tags r:id="rId18"/>
                </p:custDataLst>
              </p:nvPr>
            </p:nvSpPr>
            <p:spPr>
              <a:xfrm>
                <a:off x="4962085" y="1489756"/>
                <a:ext cx="2874060" cy="369332"/>
              </a:xfrm>
              <a:prstGeom prst="rect">
                <a:avLst/>
              </a:prstGeom>
              <a:noFill/>
              <a:ln>
                <a:noFill/>
              </a:ln>
            </p:spPr>
            <p:txBody>
              <a:bodyPr wrap="square" rIns="0" rtlCol="0">
                <a:spAutoFit/>
              </a:bodyPr>
              <a:lstStyle/>
              <a:p>
                <a:r>
                  <a:rPr lang="en-US" dirty="0">
                    <a:solidFill>
                      <a:schemeClr val="tx2"/>
                    </a:solidFill>
                  </a:rPr>
                  <a:t>Open </a:t>
                </a:r>
                <a:r>
                  <a:rPr lang="en-US" b="1" dirty="0">
                    <a:solidFill>
                      <a:schemeClr val="tx2"/>
                    </a:solidFill>
                  </a:rPr>
                  <a:t>sp01a07.sas</a:t>
                </a:r>
                <a:r>
                  <a:rPr lang="en-US" dirty="0">
                    <a:solidFill>
                      <a:schemeClr val="tx2"/>
                    </a:solidFill>
                  </a:rPr>
                  <a:t>.</a:t>
                </a:r>
                <a:endParaRPr lang="en-US" sz="1800" dirty="0">
                  <a:solidFill>
                    <a:schemeClr val="tx2"/>
                  </a:solidFill>
                </a:endParaRPr>
              </a:p>
            </p:txBody>
          </p:sp>
        </p:grpSp>
        <p:grpSp>
          <p:nvGrpSpPr>
            <p:cNvPr id="31" name="Group 30">
              <a:extLst>
                <a:ext uri="{FF2B5EF4-FFF2-40B4-BE49-F238E27FC236}">
                  <a16:creationId xmlns:a16="http://schemas.microsoft.com/office/drawing/2014/main" id="{3932C737-8589-43D5-9CEF-690BC539D719}"/>
                </a:ext>
              </a:extLst>
            </p:cNvPr>
            <p:cNvGrpSpPr/>
            <p:nvPr/>
          </p:nvGrpSpPr>
          <p:grpSpPr>
            <a:xfrm>
              <a:off x="4610151" y="1938420"/>
              <a:ext cx="3225994" cy="369332"/>
              <a:chOff x="4610151" y="1938420"/>
              <a:chExt cx="3225994" cy="369332"/>
            </a:xfrm>
          </p:grpSpPr>
          <p:grpSp>
            <p:nvGrpSpPr>
              <p:cNvPr id="42" name="Group 41">
                <a:extLst>
                  <a:ext uri="{FF2B5EF4-FFF2-40B4-BE49-F238E27FC236}">
                    <a16:creationId xmlns:a16="http://schemas.microsoft.com/office/drawing/2014/main" id="{9296F664-703D-480F-BC63-1346EE5A17F0}"/>
                  </a:ext>
                </a:extLst>
              </p:cNvPr>
              <p:cNvGrpSpPr/>
              <p:nvPr/>
            </p:nvGrpSpPr>
            <p:grpSpPr>
              <a:xfrm>
                <a:off x="4610151" y="1985926"/>
                <a:ext cx="274320" cy="274320"/>
                <a:chOff x="3697589" y="3327527"/>
                <a:chExt cx="512064" cy="512064"/>
              </a:xfrm>
            </p:grpSpPr>
            <p:sp>
              <p:nvSpPr>
                <p:cNvPr id="44" name="Oval 43">
                  <a:extLst>
                    <a:ext uri="{FF2B5EF4-FFF2-40B4-BE49-F238E27FC236}">
                      <a16:creationId xmlns:a16="http://schemas.microsoft.com/office/drawing/2014/main" id="{762389E3-CF77-42DD-BB25-FEFD0CC66D43}"/>
                    </a:ext>
                  </a:extLst>
                </p:cNvPr>
                <p:cNvSpPr/>
                <p:nvPr>
                  <p:custDataLst>
                    <p:tags r:id="rId16"/>
                  </p:custDataLst>
                </p:nvPr>
              </p:nvSpPr>
              <p:spPr>
                <a:xfrm>
                  <a:off x="3698703" y="3328641"/>
                  <a:ext cx="509836" cy="509836"/>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5" name="Freeform 13">
                  <a:extLst>
                    <a:ext uri="{FF2B5EF4-FFF2-40B4-BE49-F238E27FC236}">
                      <a16:creationId xmlns:a16="http://schemas.microsoft.com/office/drawing/2014/main" id="{2F87CF78-DEFD-44DF-947F-EA5B4DF57205}"/>
                    </a:ext>
                  </a:extLst>
                </p:cNvPr>
                <p:cNvSpPr>
                  <a:spLocks noChangeAspect="1" noEditPoints="1"/>
                </p:cNvSpPr>
                <p:nvPr>
                  <p:custDataLst>
                    <p:tags r:id="rId17"/>
                  </p:custDataLst>
                </p:nvPr>
              </p:nvSpPr>
              <p:spPr bwMode="auto">
                <a:xfrm>
                  <a:off x="3697589" y="3327527"/>
                  <a:ext cx="512064" cy="512064"/>
                </a:xfrm>
                <a:custGeom>
                  <a:avLst/>
                  <a:gdLst>
                    <a:gd name="T0" fmla="*/ 1819 w 4799"/>
                    <a:gd name="T1" fmla="*/ 3447 h 4799"/>
                    <a:gd name="T2" fmla="*/ 1819 w 4799"/>
                    <a:gd name="T3" fmla="*/ 3447 h 4799"/>
                    <a:gd name="T4" fmla="*/ 3207 w 4799"/>
                    <a:gd name="T5" fmla="*/ 3447 h 4799"/>
                    <a:gd name="T6" fmla="*/ 3207 w 4799"/>
                    <a:gd name="T7" fmla="*/ 3683 h 4799"/>
                    <a:gd name="T8" fmla="*/ 1530 w 4799"/>
                    <a:gd name="T9" fmla="*/ 3683 h 4799"/>
                    <a:gd name="T10" fmla="*/ 1530 w 4799"/>
                    <a:gd name="T11" fmla="*/ 3406 h 4799"/>
                    <a:gd name="T12" fmla="*/ 2604 w 4799"/>
                    <a:gd name="T13" fmla="*/ 2321 h 4799"/>
                    <a:gd name="T14" fmla="*/ 2919 w 4799"/>
                    <a:gd name="T15" fmla="*/ 1722 h 4799"/>
                    <a:gd name="T16" fmla="*/ 2400 w 4799"/>
                    <a:gd name="T17" fmla="*/ 1222 h 4799"/>
                    <a:gd name="T18" fmla="*/ 1860 w 4799"/>
                    <a:gd name="T19" fmla="*/ 1688 h 4799"/>
                    <a:gd name="T20" fmla="*/ 1597 w 4799"/>
                    <a:gd name="T21" fmla="*/ 1636 h 4799"/>
                    <a:gd name="T22" fmla="*/ 2400 w 4799"/>
                    <a:gd name="T23" fmla="*/ 996 h 4799"/>
                    <a:gd name="T24" fmla="*/ 3189 w 4799"/>
                    <a:gd name="T25" fmla="*/ 1718 h 4799"/>
                    <a:gd name="T26" fmla="*/ 2763 w 4799"/>
                    <a:gd name="T27" fmla="*/ 2510 h 4799"/>
                    <a:gd name="T28" fmla="*/ 1819 w 4799"/>
                    <a:gd name="T29" fmla="*/ 3447 h 4799"/>
                    <a:gd name="T30" fmla="*/ 1819 w 4799"/>
                    <a:gd name="T31" fmla="*/ 3447 h 4799"/>
                    <a:gd name="T32" fmla="*/ 2400 w 4799"/>
                    <a:gd name="T33" fmla="*/ 4641 h 4799"/>
                    <a:gd name="T34" fmla="*/ 2400 w 4799"/>
                    <a:gd name="T35" fmla="*/ 4641 h 4799"/>
                    <a:gd name="T36" fmla="*/ 157 w 4799"/>
                    <a:gd name="T37" fmla="*/ 2398 h 4799"/>
                    <a:gd name="T38" fmla="*/ 2400 w 4799"/>
                    <a:gd name="T39" fmla="*/ 156 h 4799"/>
                    <a:gd name="T40" fmla="*/ 4642 w 4799"/>
                    <a:gd name="T41" fmla="*/ 2398 h 4799"/>
                    <a:gd name="T42" fmla="*/ 2400 w 4799"/>
                    <a:gd name="T43" fmla="*/ 4641 h 4799"/>
                    <a:gd name="T44" fmla="*/ 2400 w 4799"/>
                    <a:gd name="T45" fmla="*/ 4641 h 4799"/>
                    <a:gd name="T46" fmla="*/ 2400 w 4799"/>
                    <a:gd name="T47" fmla="*/ 0 h 4799"/>
                    <a:gd name="T48" fmla="*/ 2400 w 4799"/>
                    <a:gd name="T49" fmla="*/ 0 h 4799"/>
                    <a:gd name="T50" fmla="*/ 0 w 4799"/>
                    <a:gd name="T51" fmla="*/ 2398 h 4799"/>
                    <a:gd name="T52" fmla="*/ 2400 w 4799"/>
                    <a:gd name="T53" fmla="*/ 4799 h 4799"/>
                    <a:gd name="T54" fmla="*/ 4799 w 4799"/>
                    <a:gd name="T55" fmla="*/ 2398 h 4799"/>
                    <a:gd name="T56" fmla="*/ 2400 w 4799"/>
                    <a:gd name="T5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99" h="4799">
                      <a:moveTo>
                        <a:pt x="1819" y="3447"/>
                      </a:moveTo>
                      <a:lnTo>
                        <a:pt x="1819" y="3447"/>
                      </a:lnTo>
                      <a:lnTo>
                        <a:pt x="3207" y="3447"/>
                      </a:lnTo>
                      <a:lnTo>
                        <a:pt x="3207" y="3683"/>
                      </a:lnTo>
                      <a:lnTo>
                        <a:pt x="1530" y="3683"/>
                      </a:lnTo>
                      <a:lnTo>
                        <a:pt x="1530" y="3406"/>
                      </a:lnTo>
                      <a:lnTo>
                        <a:pt x="2604" y="2321"/>
                      </a:lnTo>
                      <a:cubicBezTo>
                        <a:pt x="2763" y="2158"/>
                        <a:pt x="2919" y="1962"/>
                        <a:pt x="2919" y="1722"/>
                      </a:cubicBezTo>
                      <a:cubicBezTo>
                        <a:pt x="2919" y="1418"/>
                        <a:pt x="2682" y="1222"/>
                        <a:pt x="2400" y="1222"/>
                      </a:cubicBezTo>
                      <a:cubicBezTo>
                        <a:pt x="2119" y="1222"/>
                        <a:pt x="1915" y="1418"/>
                        <a:pt x="1860" y="1688"/>
                      </a:cubicBezTo>
                      <a:lnTo>
                        <a:pt x="1597" y="1636"/>
                      </a:lnTo>
                      <a:cubicBezTo>
                        <a:pt x="1671" y="1266"/>
                        <a:pt x="1989" y="996"/>
                        <a:pt x="2400" y="996"/>
                      </a:cubicBezTo>
                      <a:cubicBezTo>
                        <a:pt x="2822" y="996"/>
                        <a:pt x="3189" y="1240"/>
                        <a:pt x="3189" y="1718"/>
                      </a:cubicBezTo>
                      <a:cubicBezTo>
                        <a:pt x="3189" y="2055"/>
                        <a:pt x="2993" y="2281"/>
                        <a:pt x="2763" y="2510"/>
                      </a:cubicBezTo>
                      <a:lnTo>
                        <a:pt x="1819" y="3447"/>
                      </a:lnTo>
                      <a:lnTo>
                        <a:pt x="1819" y="3447"/>
                      </a:lnTo>
                      <a:close/>
                      <a:moveTo>
                        <a:pt x="2400" y="4641"/>
                      </a:moveTo>
                      <a:lnTo>
                        <a:pt x="2400" y="4641"/>
                      </a:lnTo>
                      <a:cubicBezTo>
                        <a:pt x="1163" y="4641"/>
                        <a:pt x="157" y="3635"/>
                        <a:pt x="157" y="2398"/>
                      </a:cubicBezTo>
                      <a:cubicBezTo>
                        <a:pt x="157" y="1162"/>
                        <a:pt x="1163" y="156"/>
                        <a:pt x="2400" y="156"/>
                      </a:cubicBezTo>
                      <a:cubicBezTo>
                        <a:pt x="3636" y="156"/>
                        <a:pt x="4642" y="1162"/>
                        <a:pt x="4642" y="2398"/>
                      </a:cubicBezTo>
                      <a:cubicBezTo>
                        <a:pt x="4642" y="3635"/>
                        <a:pt x="3636" y="4641"/>
                        <a:pt x="2400" y="4641"/>
                      </a:cubicBezTo>
                      <a:lnTo>
                        <a:pt x="2400" y="4641"/>
                      </a:lnTo>
                      <a:close/>
                      <a:moveTo>
                        <a:pt x="2400" y="0"/>
                      </a:moveTo>
                      <a:lnTo>
                        <a:pt x="2400" y="0"/>
                      </a:lnTo>
                      <a:cubicBezTo>
                        <a:pt x="1076" y="0"/>
                        <a:pt x="0" y="1075"/>
                        <a:pt x="0" y="2398"/>
                      </a:cubicBezTo>
                      <a:cubicBezTo>
                        <a:pt x="0" y="3722"/>
                        <a:pt x="1076" y="4799"/>
                        <a:pt x="2400" y="4799"/>
                      </a:cubicBezTo>
                      <a:cubicBezTo>
                        <a:pt x="3723" y="4799"/>
                        <a:pt x="4799" y="3722"/>
                        <a:pt x="4799" y="2398"/>
                      </a:cubicBezTo>
                      <a:cubicBezTo>
                        <a:pt x="4799" y="1075"/>
                        <a:pt x="3723" y="0"/>
                        <a:pt x="240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3" name="TextBox 42">
                <a:extLst>
                  <a:ext uri="{FF2B5EF4-FFF2-40B4-BE49-F238E27FC236}">
                    <a16:creationId xmlns:a16="http://schemas.microsoft.com/office/drawing/2014/main" id="{93F8E805-E507-4B53-8436-E246117AFF8B}"/>
                  </a:ext>
                </a:extLst>
              </p:cNvPr>
              <p:cNvSpPr txBox="1"/>
              <p:nvPr>
                <p:custDataLst>
                  <p:tags r:id="rId15"/>
                </p:custDataLst>
              </p:nvPr>
            </p:nvSpPr>
            <p:spPr>
              <a:xfrm>
                <a:off x="4962085" y="1938420"/>
                <a:ext cx="2874060" cy="369332"/>
              </a:xfrm>
              <a:prstGeom prst="rect">
                <a:avLst/>
              </a:prstGeom>
              <a:noFill/>
              <a:ln>
                <a:noFill/>
              </a:ln>
            </p:spPr>
            <p:txBody>
              <a:bodyPr wrap="square" rtlCol="0">
                <a:spAutoFit/>
              </a:bodyPr>
              <a:lstStyle/>
              <a:p>
                <a:r>
                  <a:rPr lang="en-US" sz="1800" dirty="0">
                    <a:solidFill>
                      <a:schemeClr val="tx2"/>
                    </a:solidFill>
                  </a:rPr>
                  <a:t>Run the program.</a:t>
                </a:r>
              </a:p>
            </p:txBody>
          </p:sp>
        </p:grpSp>
        <p:grpSp>
          <p:nvGrpSpPr>
            <p:cNvPr id="32" name="Group 31">
              <a:extLst>
                <a:ext uri="{FF2B5EF4-FFF2-40B4-BE49-F238E27FC236}">
                  <a16:creationId xmlns:a16="http://schemas.microsoft.com/office/drawing/2014/main" id="{D44357FC-9327-4514-96E5-03468845F3C2}"/>
                </a:ext>
              </a:extLst>
            </p:cNvPr>
            <p:cNvGrpSpPr/>
            <p:nvPr/>
          </p:nvGrpSpPr>
          <p:grpSpPr>
            <a:xfrm>
              <a:off x="4610151" y="2387084"/>
              <a:ext cx="3225994" cy="369332"/>
              <a:chOff x="4610151" y="2387084"/>
              <a:chExt cx="3225994" cy="369332"/>
            </a:xfrm>
          </p:grpSpPr>
          <p:grpSp>
            <p:nvGrpSpPr>
              <p:cNvPr id="38" name="Group 37">
                <a:extLst>
                  <a:ext uri="{FF2B5EF4-FFF2-40B4-BE49-F238E27FC236}">
                    <a16:creationId xmlns:a16="http://schemas.microsoft.com/office/drawing/2014/main" id="{1D893B9D-3AE6-4A12-A68B-0CE242D5C3AF}"/>
                  </a:ext>
                </a:extLst>
              </p:cNvPr>
              <p:cNvGrpSpPr/>
              <p:nvPr/>
            </p:nvGrpSpPr>
            <p:grpSpPr>
              <a:xfrm>
                <a:off x="4610151" y="2434590"/>
                <a:ext cx="274320" cy="274320"/>
                <a:chOff x="5813586" y="3176856"/>
                <a:chExt cx="512064" cy="512064"/>
              </a:xfrm>
            </p:grpSpPr>
            <p:sp>
              <p:nvSpPr>
                <p:cNvPr id="40" name="Oval 39">
                  <a:extLst>
                    <a:ext uri="{FF2B5EF4-FFF2-40B4-BE49-F238E27FC236}">
                      <a16:creationId xmlns:a16="http://schemas.microsoft.com/office/drawing/2014/main" id="{D0813793-B298-4C25-A977-8A421C8A13B7}"/>
                    </a:ext>
                  </a:extLst>
                </p:cNvPr>
                <p:cNvSpPr/>
                <p:nvPr>
                  <p:custDataLst>
                    <p:tags r:id="rId13"/>
                  </p:custDataLst>
                </p:nvPr>
              </p:nvSpPr>
              <p:spPr>
                <a:xfrm>
                  <a:off x="5814700" y="3177970"/>
                  <a:ext cx="509836" cy="509836"/>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1" name="Freeform 17">
                  <a:extLst>
                    <a:ext uri="{FF2B5EF4-FFF2-40B4-BE49-F238E27FC236}">
                      <a16:creationId xmlns:a16="http://schemas.microsoft.com/office/drawing/2014/main" id="{7048691D-8C82-4DAD-9D8C-F171F721FE62}"/>
                    </a:ext>
                  </a:extLst>
                </p:cNvPr>
                <p:cNvSpPr>
                  <a:spLocks noChangeAspect="1" noEditPoints="1"/>
                </p:cNvSpPr>
                <p:nvPr>
                  <p:custDataLst>
                    <p:tags r:id="rId14"/>
                  </p:custDataLst>
                </p:nvPr>
              </p:nvSpPr>
              <p:spPr bwMode="auto">
                <a:xfrm>
                  <a:off x="5813586" y="3176856"/>
                  <a:ext cx="512064" cy="512064"/>
                </a:xfrm>
                <a:custGeom>
                  <a:avLst/>
                  <a:gdLst>
                    <a:gd name="T0" fmla="*/ 3196 w 4799"/>
                    <a:gd name="T1" fmla="*/ 2958 h 4799"/>
                    <a:gd name="T2" fmla="*/ 3196 w 4799"/>
                    <a:gd name="T3" fmla="*/ 2958 h 4799"/>
                    <a:gd name="T4" fmla="*/ 2352 w 4799"/>
                    <a:gd name="T5" fmla="*/ 3750 h 4799"/>
                    <a:gd name="T6" fmla="*/ 1523 w 4799"/>
                    <a:gd name="T7" fmla="*/ 3213 h 4799"/>
                    <a:gd name="T8" fmla="*/ 1775 w 4799"/>
                    <a:gd name="T9" fmla="*/ 3121 h 4799"/>
                    <a:gd name="T10" fmla="*/ 2352 w 4799"/>
                    <a:gd name="T11" fmla="*/ 3521 h 4799"/>
                    <a:gd name="T12" fmla="*/ 2930 w 4799"/>
                    <a:gd name="T13" fmla="*/ 2958 h 4799"/>
                    <a:gd name="T14" fmla="*/ 2249 w 4799"/>
                    <a:gd name="T15" fmla="*/ 2425 h 4799"/>
                    <a:gd name="T16" fmla="*/ 2134 w 4799"/>
                    <a:gd name="T17" fmla="*/ 2425 h 4799"/>
                    <a:gd name="T18" fmla="*/ 2134 w 4799"/>
                    <a:gd name="T19" fmla="*/ 2195 h 4799"/>
                    <a:gd name="T20" fmla="*/ 2249 w 4799"/>
                    <a:gd name="T21" fmla="*/ 2195 h 4799"/>
                    <a:gd name="T22" fmla="*/ 2859 w 4799"/>
                    <a:gd name="T23" fmla="*/ 1714 h 4799"/>
                    <a:gd name="T24" fmla="*/ 2341 w 4799"/>
                    <a:gd name="T25" fmla="*/ 1222 h 4799"/>
                    <a:gd name="T26" fmla="*/ 1841 w 4799"/>
                    <a:gd name="T27" fmla="*/ 1529 h 4799"/>
                    <a:gd name="T28" fmla="*/ 1616 w 4799"/>
                    <a:gd name="T29" fmla="*/ 1411 h 4799"/>
                    <a:gd name="T30" fmla="*/ 2356 w 4799"/>
                    <a:gd name="T31" fmla="*/ 996 h 4799"/>
                    <a:gd name="T32" fmla="*/ 3122 w 4799"/>
                    <a:gd name="T33" fmla="*/ 1699 h 4799"/>
                    <a:gd name="T34" fmla="*/ 2667 w 4799"/>
                    <a:gd name="T35" fmla="*/ 2299 h 4799"/>
                    <a:gd name="T36" fmla="*/ 2667 w 4799"/>
                    <a:gd name="T37" fmla="*/ 2306 h 4799"/>
                    <a:gd name="T38" fmla="*/ 3196 w 4799"/>
                    <a:gd name="T39" fmla="*/ 2958 h 4799"/>
                    <a:gd name="T40" fmla="*/ 3196 w 4799"/>
                    <a:gd name="T41" fmla="*/ 2958 h 4799"/>
                    <a:gd name="T42" fmla="*/ 2399 w 4799"/>
                    <a:gd name="T43" fmla="*/ 4641 h 4799"/>
                    <a:gd name="T44" fmla="*/ 2399 w 4799"/>
                    <a:gd name="T45" fmla="*/ 4641 h 4799"/>
                    <a:gd name="T46" fmla="*/ 157 w 4799"/>
                    <a:gd name="T47" fmla="*/ 2398 h 4799"/>
                    <a:gd name="T48" fmla="*/ 2399 w 4799"/>
                    <a:gd name="T49" fmla="*/ 156 h 4799"/>
                    <a:gd name="T50" fmla="*/ 4642 w 4799"/>
                    <a:gd name="T51" fmla="*/ 2398 h 4799"/>
                    <a:gd name="T52" fmla="*/ 2399 w 4799"/>
                    <a:gd name="T53" fmla="*/ 4641 h 4799"/>
                    <a:gd name="T54" fmla="*/ 2399 w 4799"/>
                    <a:gd name="T55" fmla="*/ 4641 h 4799"/>
                    <a:gd name="T56" fmla="*/ 2399 w 4799"/>
                    <a:gd name="T57" fmla="*/ 0 h 4799"/>
                    <a:gd name="T58" fmla="*/ 2399 w 4799"/>
                    <a:gd name="T59" fmla="*/ 0 h 4799"/>
                    <a:gd name="T60" fmla="*/ 0 w 4799"/>
                    <a:gd name="T61" fmla="*/ 2398 h 4799"/>
                    <a:gd name="T62" fmla="*/ 2399 w 4799"/>
                    <a:gd name="T63" fmla="*/ 4799 h 4799"/>
                    <a:gd name="T64" fmla="*/ 4799 w 4799"/>
                    <a:gd name="T65" fmla="*/ 2398 h 4799"/>
                    <a:gd name="T66" fmla="*/ 2399 w 4799"/>
                    <a:gd name="T6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4799">
                      <a:moveTo>
                        <a:pt x="3196" y="2958"/>
                      </a:moveTo>
                      <a:lnTo>
                        <a:pt x="3196" y="2958"/>
                      </a:lnTo>
                      <a:cubicBezTo>
                        <a:pt x="3196" y="3458"/>
                        <a:pt x="2808" y="3750"/>
                        <a:pt x="2352" y="3750"/>
                      </a:cubicBezTo>
                      <a:cubicBezTo>
                        <a:pt x="1971" y="3750"/>
                        <a:pt x="1671" y="3558"/>
                        <a:pt x="1523" y="3213"/>
                      </a:cubicBezTo>
                      <a:lnTo>
                        <a:pt x="1775" y="3121"/>
                      </a:lnTo>
                      <a:cubicBezTo>
                        <a:pt x="1864" y="3369"/>
                        <a:pt x="2086" y="3521"/>
                        <a:pt x="2352" y="3521"/>
                      </a:cubicBezTo>
                      <a:cubicBezTo>
                        <a:pt x="2652" y="3521"/>
                        <a:pt x="2930" y="3310"/>
                        <a:pt x="2930" y="2958"/>
                      </a:cubicBezTo>
                      <a:cubicBezTo>
                        <a:pt x="2930" y="2562"/>
                        <a:pt x="2593" y="2425"/>
                        <a:pt x="2249" y="2425"/>
                      </a:cubicBezTo>
                      <a:lnTo>
                        <a:pt x="2134" y="2425"/>
                      </a:lnTo>
                      <a:lnTo>
                        <a:pt x="2134" y="2195"/>
                      </a:lnTo>
                      <a:lnTo>
                        <a:pt x="2249" y="2195"/>
                      </a:lnTo>
                      <a:cubicBezTo>
                        <a:pt x="2585" y="2195"/>
                        <a:pt x="2859" y="2062"/>
                        <a:pt x="2859" y="1714"/>
                      </a:cubicBezTo>
                      <a:cubicBezTo>
                        <a:pt x="2859" y="1422"/>
                        <a:pt x="2622" y="1222"/>
                        <a:pt x="2341" y="1222"/>
                      </a:cubicBezTo>
                      <a:cubicBezTo>
                        <a:pt x="2123" y="1222"/>
                        <a:pt x="1945" y="1329"/>
                        <a:pt x="1841" y="1529"/>
                      </a:cubicBezTo>
                      <a:lnTo>
                        <a:pt x="1616" y="1411"/>
                      </a:lnTo>
                      <a:cubicBezTo>
                        <a:pt x="1778" y="1129"/>
                        <a:pt x="2038" y="996"/>
                        <a:pt x="2356" y="996"/>
                      </a:cubicBezTo>
                      <a:cubicBezTo>
                        <a:pt x="2767" y="996"/>
                        <a:pt x="3122" y="1244"/>
                        <a:pt x="3122" y="1699"/>
                      </a:cubicBezTo>
                      <a:cubicBezTo>
                        <a:pt x="3122" y="2007"/>
                        <a:pt x="2926" y="2229"/>
                        <a:pt x="2667" y="2299"/>
                      </a:cubicBezTo>
                      <a:lnTo>
                        <a:pt x="2667" y="2306"/>
                      </a:lnTo>
                      <a:cubicBezTo>
                        <a:pt x="2967" y="2369"/>
                        <a:pt x="3196" y="2606"/>
                        <a:pt x="3196" y="2958"/>
                      </a:cubicBezTo>
                      <a:lnTo>
                        <a:pt x="3196" y="2958"/>
                      </a:lnTo>
                      <a:close/>
                      <a:moveTo>
                        <a:pt x="2399" y="4641"/>
                      </a:moveTo>
                      <a:lnTo>
                        <a:pt x="2399" y="4641"/>
                      </a:lnTo>
                      <a:cubicBezTo>
                        <a:pt x="1163" y="4641"/>
                        <a:pt x="157" y="3635"/>
                        <a:pt x="157" y="2398"/>
                      </a:cubicBezTo>
                      <a:cubicBezTo>
                        <a:pt x="157" y="1162"/>
                        <a:pt x="1163" y="156"/>
                        <a:pt x="2399" y="156"/>
                      </a:cubicBezTo>
                      <a:cubicBezTo>
                        <a:pt x="3636" y="156"/>
                        <a:pt x="4642" y="1162"/>
                        <a:pt x="4642" y="2398"/>
                      </a:cubicBezTo>
                      <a:cubicBezTo>
                        <a:pt x="4642" y="3635"/>
                        <a:pt x="3636" y="4641"/>
                        <a:pt x="2399" y="4641"/>
                      </a:cubicBezTo>
                      <a:lnTo>
                        <a:pt x="2399" y="4641"/>
                      </a:lnTo>
                      <a:close/>
                      <a:moveTo>
                        <a:pt x="2399" y="0"/>
                      </a:moveTo>
                      <a:lnTo>
                        <a:pt x="2399" y="0"/>
                      </a:lnTo>
                      <a:cubicBezTo>
                        <a:pt x="1076" y="0"/>
                        <a:pt x="0" y="1075"/>
                        <a:pt x="0" y="2398"/>
                      </a:cubicBezTo>
                      <a:cubicBezTo>
                        <a:pt x="0" y="3722"/>
                        <a:pt x="1076" y="4799"/>
                        <a:pt x="2399" y="4799"/>
                      </a:cubicBezTo>
                      <a:cubicBezTo>
                        <a:pt x="3723" y="4799"/>
                        <a:pt x="4799" y="3722"/>
                        <a:pt x="4799" y="2398"/>
                      </a:cubicBezTo>
                      <a:cubicBezTo>
                        <a:pt x="4799" y="1075"/>
                        <a:pt x="3723" y="0"/>
                        <a:pt x="239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9" name="TextBox 38">
                <a:extLst>
                  <a:ext uri="{FF2B5EF4-FFF2-40B4-BE49-F238E27FC236}">
                    <a16:creationId xmlns:a16="http://schemas.microsoft.com/office/drawing/2014/main" id="{B75842AD-833C-4448-8C83-455B66F416C3}"/>
                  </a:ext>
                </a:extLst>
              </p:cNvPr>
              <p:cNvSpPr txBox="1"/>
              <p:nvPr>
                <p:custDataLst>
                  <p:tags r:id="rId12"/>
                </p:custDataLst>
              </p:nvPr>
            </p:nvSpPr>
            <p:spPr>
              <a:xfrm>
                <a:off x="4962085" y="2387084"/>
                <a:ext cx="2874060" cy="369332"/>
              </a:xfrm>
              <a:prstGeom prst="rect">
                <a:avLst/>
              </a:prstGeom>
              <a:noFill/>
              <a:ln>
                <a:noFill/>
              </a:ln>
            </p:spPr>
            <p:txBody>
              <a:bodyPr wrap="square" rtlCol="0">
                <a:spAutoFit/>
              </a:bodyPr>
              <a:lstStyle/>
              <a:p>
                <a:r>
                  <a:rPr lang="en-US" sz="1800" dirty="0">
                    <a:solidFill>
                      <a:schemeClr val="tx2"/>
                    </a:solidFill>
                  </a:rPr>
                  <a:t>Examine the results.</a:t>
                </a:r>
              </a:p>
            </p:txBody>
          </p:sp>
        </p:grpSp>
        <p:grpSp>
          <p:nvGrpSpPr>
            <p:cNvPr id="33" name="Group 32">
              <a:extLst>
                <a:ext uri="{FF2B5EF4-FFF2-40B4-BE49-F238E27FC236}">
                  <a16:creationId xmlns:a16="http://schemas.microsoft.com/office/drawing/2014/main" id="{7EBB0315-1940-4DD6-B5D1-D439A02AB654}"/>
                </a:ext>
              </a:extLst>
            </p:cNvPr>
            <p:cNvGrpSpPr/>
            <p:nvPr/>
          </p:nvGrpSpPr>
          <p:grpSpPr>
            <a:xfrm>
              <a:off x="4610151" y="2835748"/>
              <a:ext cx="3225994" cy="923330"/>
              <a:chOff x="4610151" y="2835748"/>
              <a:chExt cx="3225994" cy="923330"/>
            </a:xfrm>
          </p:grpSpPr>
          <p:grpSp>
            <p:nvGrpSpPr>
              <p:cNvPr id="34" name="Group 33">
                <a:extLst>
                  <a:ext uri="{FF2B5EF4-FFF2-40B4-BE49-F238E27FC236}">
                    <a16:creationId xmlns:a16="http://schemas.microsoft.com/office/drawing/2014/main" id="{6805011E-AD52-43CC-A015-8B0253F10255}"/>
                  </a:ext>
                </a:extLst>
              </p:cNvPr>
              <p:cNvGrpSpPr/>
              <p:nvPr/>
            </p:nvGrpSpPr>
            <p:grpSpPr>
              <a:xfrm>
                <a:off x="4610151" y="3021753"/>
                <a:ext cx="274320" cy="274320"/>
                <a:chOff x="3619470" y="2913811"/>
                <a:chExt cx="274320" cy="274320"/>
              </a:xfrm>
            </p:grpSpPr>
            <p:sp>
              <p:nvSpPr>
                <p:cNvPr id="36" name="Oval 35">
                  <a:extLst>
                    <a:ext uri="{FF2B5EF4-FFF2-40B4-BE49-F238E27FC236}">
                      <a16:creationId xmlns:a16="http://schemas.microsoft.com/office/drawing/2014/main" id="{1A1FAEC1-961F-4E4F-BD54-73C9E6938D50}"/>
                    </a:ext>
                  </a:extLst>
                </p:cNvPr>
                <p:cNvSpPr/>
                <p:nvPr>
                  <p:custDataLst>
                    <p:tags r:id="rId10"/>
                  </p:custDataLst>
                </p:nvPr>
              </p:nvSpPr>
              <p:spPr>
                <a:xfrm>
                  <a:off x="3619470" y="2913811"/>
                  <a:ext cx="274320" cy="274320"/>
                </a:xfrm>
                <a:prstGeom prst="ellipse">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7" name="Freeform 5">
                  <a:extLst>
                    <a:ext uri="{FF2B5EF4-FFF2-40B4-BE49-F238E27FC236}">
                      <a16:creationId xmlns:a16="http://schemas.microsoft.com/office/drawing/2014/main" id="{5A800D1A-9633-4B77-9900-61149A07ECEB}"/>
                    </a:ext>
                  </a:extLst>
                </p:cNvPr>
                <p:cNvSpPr>
                  <a:spLocks noChangeAspect="1" noEditPoints="1"/>
                </p:cNvSpPr>
                <p:nvPr>
                  <p:custDataLst>
                    <p:tags r:id="rId11"/>
                  </p:custDataLst>
                </p:nvPr>
              </p:nvSpPr>
              <p:spPr bwMode="auto">
                <a:xfrm>
                  <a:off x="3619470" y="2913811"/>
                  <a:ext cx="274320" cy="274320"/>
                </a:xfrm>
                <a:custGeom>
                  <a:avLst/>
                  <a:gdLst>
                    <a:gd name="T0" fmla="*/ 2618 w 4799"/>
                    <a:gd name="T1" fmla="*/ 2786 h 4799"/>
                    <a:gd name="T2" fmla="*/ 2618 w 4799"/>
                    <a:gd name="T3" fmla="*/ 2786 h 4799"/>
                    <a:gd name="T4" fmla="*/ 1696 w 4799"/>
                    <a:gd name="T5" fmla="*/ 2786 h 4799"/>
                    <a:gd name="T6" fmla="*/ 2611 w 4799"/>
                    <a:gd name="T7" fmla="*/ 1331 h 4799"/>
                    <a:gd name="T8" fmla="*/ 2618 w 4799"/>
                    <a:gd name="T9" fmla="*/ 1331 h 4799"/>
                    <a:gd name="T10" fmla="*/ 2618 w 4799"/>
                    <a:gd name="T11" fmla="*/ 2786 h 4799"/>
                    <a:gd name="T12" fmla="*/ 2618 w 4799"/>
                    <a:gd name="T13" fmla="*/ 2786 h 4799"/>
                    <a:gd name="T14" fmla="*/ 2877 w 4799"/>
                    <a:gd name="T15" fmla="*/ 1031 h 4799"/>
                    <a:gd name="T16" fmla="*/ 2877 w 4799"/>
                    <a:gd name="T17" fmla="*/ 1031 h 4799"/>
                    <a:gd name="T18" fmla="*/ 2529 w 4799"/>
                    <a:gd name="T19" fmla="*/ 1031 h 4799"/>
                    <a:gd name="T20" fmla="*/ 1419 w 4799"/>
                    <a:gd name="T21" fmla="*/ 2760 h 4799"/>
                    <a:gd name="T22" fmla="*/ 1419 w 4799"/>
                    <a:gd name="T23" fmla="*/ 3019 h 4799"/>
                    <a:gd name="T24" fmla="*/ 2618 w 4799"/>
                    <a:gd name="T25" fmla="*/ 3019 h 4799"/>
                    <a:gd name="T26" fmla="*/ 2618 w 4799"/>
                    <a:gd name="T27" fmla="*/ 3652 h 4799"/>
                    <a:gd name="T28" fmla="*/ 2877 w 4799"/>
                    <a:gd name="T29" fmla="*/ 3652 h 4799"/>
                    <a:gd name="T30" fmla="*/ 2877 w 4799"/>
                    <a:gd name="T31" fmla="*/ 3019 h 4799"/>
                    <a:gd name="T32" fmla="*/ 3262 w 4799"/>
                    <a:gd name="T33" fmla="*/ 3019 h 4799"/>
                    <a:gd name="T34" fmla="*/ 3262 w 4799"/>
                    <a:gd name="T35" fmla="*/ 2786 h 4799"/>
                    <a:gd name="T36" fmla="*/ 2877 w 4799"/>
                    <a:gd name="T37" fmla="*/ 2786 h 4799"/>
                    <a:gd name="T38" fmla="*/ 2877 w 4799"/>
                    <a:gd name="T39" fmla="*/ 1031 h 4799"/>
                    <a:gd name="T40" fmla="*/ 2877 w 4799"/>
                    <a:gd name="T41" fmla="*/ 1031 h 4799"/>
                    <a:gd name="T42" fmla="*/ 2400 w 4799"/>
                    <a:gd name="T43" fmla="*/ 4641 h 4799"/>
                    <a:gd name="T44" fmla="*/ 2400 w 4799"/>
                    <a:gd name="T45" fmla="*/ 4641 h 4799"/>
                    <a:gd name="T46" fmla="*/ 157 w 4799"/>
                    <a:gd name="T47" fmla="*/ 2399 h 4799"/>
                    <a:gd name="T48" fmla="*/ 2400 w 4799"/>
                    <a:gd name="T49" fmla="*/ 156 h 4799"/>
                    <a:gd name="T50" fmla="*/ 4642 w 4799"/>
                    <a:gd name="T51" fmla="*/ 2399 h 4799"/>
                    <a:gd name="T52" fmla="*/ 2400 w 4799"/>
                    <a:gd name="T53" fmla="*/ 4641 h 4799"/>
                    <a:gd name="T54" fmla="*/ 2400 w 4799"/>
                    <a:gd name="T55" fmla="*/ 4641 h 4799"/>
                    <a:gd name="T56" fmla="*/ 2400 w 4799"/>
                    <a:gd name="T57" fmla="*/ 0 h 4799"/>
                    <a:gd name="T58" fmla="*/ 2400 w 4799"/>
                    <a:gd name="T59" fmla="*/ 0 h 4799"/>
                    <a:gd name="T60" fmla="*/ 0 w 4799"/>
                    <a:gd name="T61" fmla="*/ 2399 h 4799"/>
                    <a:gd name="T62" fmla="*/ 2400 w 4799"/>
                    <a:gd name="T63" fmla="*/ 4799 h 4799"/>
                    <a:gd name="T64" fmla="*/ 4799 w 4799"/>
                    <a:gd name="T65" fmla="*/ 2399 h 4799"/>
                    <a:gd name="T66" fmla="*/ 2400 w 4799"/>
                    <a:gd name="T6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4799">
                      <a:moveTo>
                        <a:pt x="2618" y="2786"/>
                      </a:moveTo>
                      <a:lnTo>
                        <a:pt x="2618" y="2786"/>
                      </a:lnTo>
                      <a:lnTo>
                        <a:pt x="1696" y="2786"/>
                      </a:lnTo>
                      <a:lnTo>
                        <a:pt x="2611" y="1331"/>
                      </a:lnTo>
                      <a:lnTo>
                        <a:pt x="2618" y="1331"/>
                      </a:lnTo>
                      <a:lnTo>
                        <a:pt x="2618" y="2786"/>
                      </a:lnTo>
                      <a:lnTo>
                        <a:pt x="2618" y="2786"/>
                      </a:lnTo>
                      <a:close/>
                      <a:moveTo>
                        <a:pt x="2877" y="1031"/>
                      </a:moveTo>
                      <a:lnTo>
                        <a:pt x="2877" y="1031"/>
                      </a:lnTo>
                      <a:lnTo>
                        <a:pt x="2529" y="1031"/>
                      </a:lnTo>
                      <a:lnTo>
                        <a:pt x="1419" y="2760"/>
                      </a:lnTo>
                      <a:lnTo>
                        <a:pt x="1419" y="3019"/>
                      </a:lnTo>
                      <a:lnTo>
                        <a:pt x="2618" y="3019"/>
                      </a:lnTo>
                      <a:lnTo>
                        <a:pt x="2618" y="3652"/>
                      </a:lnTo>
                      <a:lnTo>
                        <a:pt x="2877" y="3652"/>
                      </a:lnTo>
                      <a:lnTo>
                        <a:pt x="2877" y="3019"/>
                      </a:lnTo>
                      <a:lnTo>
                        <a:pt x="3262" y="3019"/>
                      </a:lnTo>
                      <a:lnTo>
                        <a:pt x="3262" y="2786"/>
                      </a:lnTo>
                      <a:lnTo>
                        <a:pt x="2877" y="2786"/>
                      </a:lnTo>
                      <a:lnTo>
                        <a:pt x="2877" y="1031"/>
                      </a:lnTo>
                      <a:lnTo>
                        <a:pt x="2877" y="1031"/>
                      </a:lnTo>
                      <a:close/>
                      <a:moveTo>
                        <a:pt x="2400" y="4641"/>
                      </a:moveTo>
                      <a:lnTo>
                        <a:pt x="2400" y="4641"/>
                      </a:lnTo>
                      <a:cubicBezTo>
                        <a:pt x="1163" y="4641"/>
                        <a:pt x="157" y="3635"/>
                        <a:pt x="157" y="2399"/>
                      </a:cubicBezTo>
                      <a:cubicBezTo>
                        <a:pt x="157" y="1162"/>
                        <a:pt x="1163" y="156"/>
                        <a:pt x="2400" y="156"/>
                      </a:cubicBezTo>
                      <a:cubicBezTo>
                        <a:pt x="3636" y="156"/>
                        <a:pt x="4642" y="1162"/>
                        <a:pt x="4642" y="2399"/>
                      </a:cubicBezTo>
                      <a:cubicBezTo>
                        <a:pt x="4642" y="3635"/>
                        <a:pt x="3636" y="4641"/>
                        <a:pt x="2400" y="4641"/>
                      </a:cubicBezTo>
                      <a:lnTo>
                        <a:pt x="2400" y="4641"/>
                      </a:lnTo>
                      <a:close/>
                      <a:moveTo>
                        <a:pt x="2400" y="0"/>
                      </a:moveTo>
                      <a:lnTo>
                        <a:pt x="2400" y="0"/>
                      </a:lnTo>
                      <a:cubicBezTo>
                        <a:pt x="1076" y="0"/>
                        <a:pt x="0" y="1075"/>
                        <a:pt x="0" y="2399"/>
                      </a:cubicBezTo>
                      <a:cubicBezTo>
                        <a:pt x="0" y="3722"/>
                        <a:pt x="1076" y="4799"/>
                        <a:pt x="2400" y="4799"/>
                      </a:cubicBezTo>
                      <a:cubicBezTo>
                        <a:pt x="3723" y="4799"/>
                        <a:pt x="4799" y="3722"/>
                        <a:pt x="4799" y="2399"/>
                      </a:cubicBezTo>
                      <a:cubicBezTo>
                        <a:pt x="4799" y="1075"/>
                        <a:pt x="3723" y="0"/>
                        <a:pt x="2400"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5" name="TextBox 34">
                <a:extLst>
                  <a:ext uri="{FF2B5EF4-FFF2-40B4-BE49-F238E27FC236}">
                    <a16:creationId xmlns:a16="http://schemas.microsoft.com/office/drawing/2014/main" id="{37369E41-9558-4752-8DE9-2AF45BCF1CE2}"/>
                  </a:ext>
                </a:extLst>
              </p:cNvPr>
              <p:cNvSpPr txBox="1"/>
              <p:nvPr>
                <p:custDataLst>
                  <p:tags r:id="rId9"/>
                </p:custDataLst>
              </p:nvPr>
            </p:nvSpPr>
            <p:spPr>
              <a:xfrm>
                <a:off x="4962085" y="2835748"/>
                <a:ext cx="2874060" cy="923330"/>
              </a:xfrm>
              <a:prstGeom prst="rect">
                <a:avLst/>
              </a:prstGeom>
              <a:noFill/>
              <a:ln>
                <a:noFill/>
              </a:ln>
            </p:spPr>
            <p:txBody>
              <a:bodyPr wrap="square" rtlCol="0">
                <a:spAutoFit/>
              </a:bodyPr>
              <a:lstStyle/>
              <a:p>
                <a:r>
                  <a:rPr lang="en-US" dirty="0">
                    <a:solidFill>
                      <a:schemeClr val="tx2"/>
                    </a:solidFill>
                  </a:rPr>
                  <a:t>Notice that the </a:t>
                </a:r>
                <a:r>
                  <a:rPr lang="en-US" b="1" dirty="0">
                    <a:solidFill>
                      <a:schemeClr val="tx2"/>
                    </a:solidFill>
                  </a:rPr>
                  <a:t>mpg_groups </a:t>
                </a:r>
                <a:r>
                  <a:rPr lang="en-US" dirty="0">
                    <a:solidFill>
                      <a:schemeClr val="tx2"/>
                    </a:solidFill>
                  </a:rPr>
                  <a:t>user-defined format is not applied.</a:t>
                </a:r>
                <a:endParaRPr lang="en-US" sz="1800" dirty="0">
                  <a:solidFill>
                    <a:schemeClr val="tx2"/>
                  </a:solidFill>
                </a:endParaRPr>
              </a:p>
            </p:txBody>
          </p:sp>
        </p:grpSp>
      </p:grpSp>
    </p:spTree>
    <p:custDataLst>
      <p:tags r:id="rId1"/>
    </p:custDataLst>
    <p:extLst>
      <p:ext uri="{BB962C8B-B14F-4D97-AF65-F5344CB8AC3E}">
        <p14:creationId xmlns:p14="http://schemas.microsoft.com/office/powerpoint/2010/main" val="2838893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1.07 Activity</a:t>
            </a:r>
            <a:endParaRPr lang="en-US" altLang="en-US" dirty="0"/>
          </a:p>
        </p:txBody>
      </p:sp>
      <p:sp>
        <p:nvSpPr>
          <p:cNvPr id="2051" name="Rectangle 5"/>
          <p:cNvSpPr>
            <a:spLocks noGrp="1" noChangeArrowheads="1"/>
          </p:cNvSpPr>
          <p:nvPr>
            <p:ph idx="1"/>
            <p:custDataLst>
              <p:tags r:id="rId3"/>
            </p:custDataLst>
          </p:nvPr>
        </p:nvSpPr>
        <p:spPr>
          <a:xfrm>
            <a:off x="626364" y="805297"/>
            <a:ext cx="7891272" cy="3639312"/>
          </a:xfrm>
          <a:prstGeom prst="rect">
            <a:avLst/>
          </a:prstGeom>
        </p:spPr>
        <p:txBody>
          <a:bodyPr/>
          <a:lstStyle/>
          <a:p>
            <a:pPr marL="342900" indent="-342900">
              <a:buClrTx/>
              <a:buSzPct val="100000"/>
              <a:buFont typeface="+mj-lt"/>
              <a:buAutoNum type="arabicPeriod"/>
            </a:pPr>
            <a:r>
              <a:rPr lang="en-US" altLang="en-US" dirty="0"/>
              <a:t>Click        (</a:t>
            </a:r>
            <a:r>
              <a:rPr lang="en-US" altLang="en-US" b="1" dirty="0"/>
              <a:t>More application options</a:t>
            </a:r>
            <a:r>
              <a:rPr lang="en-US" altLang="en-US" dirty="0"/>
              <a:t>) </a:t>
            </a:r>
            <a:r>
              <a:rPr lang="en-US" altLang="en-US" dirty="0">
                <a:sym typeface="Wingdings" panose="05000000000000000000" pitchFamily="2" charset="2"/>
              </a:rPr>
              <a:t> </a:t>
            </a:r>
            <a:r>
              <a:rPr lang="en-US" altLang="en-US" b="1" dirty="0">
                <a:sym typeface="Wingdings" panose="05000000000000000000" pitchFamily="2" charset="2"/>
              </a:rPr>
              <a:t>Edit Autoexec File</a:t>
            </a:r>
            <a:r>
              <a:rPr lang="en-US" altLang="en-US" dirty="0">
                <a:sym typeface="Wingdings" panose="05000000000000000000" pitchFamily="2" charset="2"/>
              </a:rPr>
              <a:t>. </a:t>
            </a:r>
          </a:p>
          <a:p>
            <a:pPr marL="342900" indent="-342900">
              <a:buClrTx/>
              <a:buSzPct val="100000"/>
              <a:buFont typeface="+mj-lt"/>
              <a:buAutoNum type="arabicPeriod"/>
            </a:pPr>
            <a:r>
              <a:rPr lang="en-US" altLang="en-US" dirty="0">
                <a:sym typeface="Wingdings" panose="05000000000000000000" pitchFamily="2" charset="2"/>
              </a:rPr>
              <a:t>Add the following statements to establish the library and to specify the location of the format library:</a:t>
            </a:r>
          </a:p>
          <a:p>
            <a:pPr marL="342900" indent="-342900">
              <a:buClrTx/>
              <a:buFont typeface="+mj-lt"/>
              <a:buAutoNum type="arabicPeriod"/>
            </a:pPr>
            <a:endParaRPr lang="en-US" altLang="en-US" dirty="0">
              <a:sym typeface="Wingdings" panose="05000000000000000000" pitchFamily="2" charset="2"/>
            </a:endParaRPr>
          </a:p>
          <a:p>
            <a:pPr marL="342900" indent="-342900">
              <a:buClrTx/>
              <a:buFont typeface="+mj-lt"/>
              <a:buAutoNum type="arabicPeriod"/>
            </a:pPr>
            <a:endParaRPr lang="en-US" altLang="en-US" dirty="0">
              <a:sym typeface="Wingdings" panose="05000000000000000000" pitchFamily="2" charset="2"/>
            </a:endParaRPr>
          </a:p>
          <a:p>
            <a:pPr marL="342900" indent="-342900">
              <a:buClrTx/>
              <a:buSzPct val="100000"/>
              <a:buFont typeface="+mj-lt"/>
              <a:buAutoNum type="arabicPeriod"/>
            </a:pPr>
            <a:r>
              <a:rPr lang="en-US" altLang="en-US" dirty="0">
                <a:sym typeface="Wingdings" panose="05000000000000000000" pitchFamily="2" charset="2"/>
              </a:rPr>
              <a:t>Click </a:t>
            </a:r>
            <a:r>
              <a:rPr lang="en-US" altLang="en-US" b="1" dirty="0">
                <a:sym typeface="Wingdings" panose="05000000000000000000" pitchFamily="2" charset="2"/>
              </a:rPr>
              <a:t>Run </a:t>
            </a:r>
            <a:r>
              <a:rPr lang="en-US" altLang="en-US" dirty="0">
                <a:sym typeface="Wingdings" panose="05000000000000000000" pitchFamily="2" charset="2"/>
              </a:rPr>
              <a:t>and verify that the program runs successfully. </a:t>
            </a:r>
          </a:p>
          <a:p>
            <a:pPr marL="342900" indent="-342900">
              <a:buClrTx/>
              <a:buSzPct val="100000"/>
              <a:buFont typeface="+mj-lt"/>
              <a:buAutoNum type="arabicPeriod"/>
            </a:pPr>
            <a:r>
              <a:rPr lang="en-US" altLang="en-US" dirty="0">
                <a:sym typeface="Wingdings" panose="05000000000000000000" pitchFamily="2" charset="2"/>
              </a:rPr>
              <a:t>Click </a:t>
            </a:r>
            <a:r>
              <a:rPr lang="en-US" altLang="en-US" b="1" dirty="0">
                <a:sym typeface="Wingdings" panose="05000000000000000000" pitchFamily="2" charset="2"/>
              </a:rPr>
              <a:t>Save</a:t>
            </a:r>
            <a:r>
              <a:rPr lang="en-US" altLang="en-US" dirty="0">
                <a:sym typeface="Wingdings" panose="05000000000000000000" pitchFamily="2" charset="2"/>
              </a:rPr>
              <a:t>.</a:t>
            </a:r>
          </a:p>
          <a:p>
            <a:pPr marL="342900" indent="-342900">
              <a:buClrTx/>
              <a:buSzPct val="100000"/>
              <a:buFont typeface="+mj-lt"/>
              <a:buAutoNum type="arabicPeriod"/>
            </a:pPr>
            <a:r>
              <a:rPr lang="en-US" altLang="en-US" dirty="0">
                <a:sym typeface="Wingdings" panose="05000000000000000000" pitchFamily="2" charset="2"/>
              </a:rPr>
              <a:t>Return to the </a:t>
            </a:r>
            <a:r>
              <a:rPr lang="en-US" altLang="en-US" b="1" dirty="0"/>
              <a:t>sp01a07.sas </a:t>
            </a:r>
            <a:r>
              <a:rPr lang="en-US" altLang="en-US" dirty="0"/>
              <a:t>program and run it again. Verify that the </a:t>
            </a:r>
            <a:r>
              <a:rPr lang="en-US" altLang="en-US" b="1" dirty="0">
                <a:solidFill>
                  <a:srgbClr val="000000"/>
                </a:solidFill>
              </a:rPr>
              <a:t>mylib</a:t>
            </a:r>
            <a:r>
              <a:rPr lang="en-US" altLang="en-US" dirty="0">
                <a:solidFill>
                  <a:srgbClr val="000000"/>
                </a:solidFill>
              </a:rPr>
              <a:t> library </a:t>
            </a:r>
            <a:r>
              <a:rPr lang="en-US" altLang="en-US" dirty="0"/>
              <a:t>is defined and that the report is created successfully with the formatted values.</a:t>
            </a:r>
            <a:endParaRPr lang="en-US" altLang="en-US" dirty="0">
              <a:sym typeface="Wingdings" panose="05000000000000000000" pitchFamily="2" charset="2"/>
            </a:endParaRPr>
          </a:p>
          <a:p>
            <a:pPr>
              <a:buClrTx/>
              <a:buSzPct val="100000"/>
            </a:pPr>
            <a:endParaRPr lang="en-US" altLang="en-US" dirty="0">
              <a:sym typeface="Wingdings" panose="05000000000000000000" pitchFamily="2" charset="2"/>
            </a:endParaRPr>
          </a:p>
        </p:txBody>
      </p:sp>
      <p:sp>
        <p:nvSpPr>
          <p:cNvPr id="7" name="TextBox 6"/>
          <p:cNvSpPr txBox="1"/>
          <p:nvPr>
            <p:custDataLst>
              <p:tags r:id="rId4"/>
            </p:custDataLst>
          </p:nvPr>
        </p:nvSpPr>
        <p:spPr>
          <a:xfrm>
            <a:off x="2552216" y="1905000"/>
            <a:ext cx="4453142" cy="66082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libname mylib "s:\workshop";</a:t>
            </a: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options fmtsearch=(mylib work);</a:t>
            </a:r>
          </a:p>
        </p:txBody>
      </p:sp>
      <p:pic>
        <p:nvPicPr>
          <p:cNvPr id="2" name="Picture 1"/>
          <p:cNvPicPr>
            <a:picLocks noChangeAspect="1"/>
          </p:cNvPicPr>
          <p:nvPr/>
        </p:nvPicPr>
        <p:blipFill>
          <a:blip r:embed="rId7"/>
          <a:stretch>
            <a:fillRect/>
          </a:stretch>
        </p:blipFill>
        <p:spPr>
          <a:xfrm>
            <a:off x="1514475" y="773683"/>
            <a:ext cx="304800" cy="333375"/>
          </a:xfrm>
          <a:prstGeom prst="rect">
            <a:avLst/>
          </a:prstGeom>
        </p:spPr>
      </p:pic>
    </p:spTree>
    <p:custDataLst>
      <p:tags r:id="rId1"/>
    </p:custDataLst>
    <p:extLst>
      <p:ext uri="{BB962C8B-B14F-4D97-AF65-F5344CB8AC3E}">
        <p14:creationId xmlns:p14="http://schemas.microsoft.com/office/powerpoint/2010/main" val="2915824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a:prstGeom prst="rect">
            <a:avLst/>
          </a:prstGeom>
        </p:spPr>
        <p:txBody>
          <a:bodyPr/>
          <a:lstStyle/>
          <a:p>
            <a:r>
              <a:rPr lang="en-US" altLang="en-US"/>
              <a:t>1.07 Activity </a:t>
            </a:r>
            <a:r>
              <a:rPr lang="en-US" altLang="en-US" dirty="0"/>
              <a:t>– Correct Answer</a:t>
            </a:r>
          </a:p>
        </p:txBody>
      </p:sp>
      <p:sp>
        <p:nvSpPr>
          <p:cNvPr id="2" name="Content Placeholder 1"/>
          <p:cNvSpPr>
            <a:spLocks noGrp="1"/>
          </p:cNvSpPr>
          <p:nvPr>
            <p:ph idx="1"/>
            <p:custDataLst>
              <p:tags r:id="rId3"/>
            </p:custDataLst>
          </p:nvPr>
        </p:nvSpPr>
        <p:spPr>
          <a:xfrm>
            <a:off x="561204" y="805297"/>
            <a:ext cx="7891272" cy="3639312"/>
          </a:xfrm>
        </p:spPr>
        <p:txBody>
          <a:bodyPr/>
          <a:lstStyle/>
          <a:p>
            <a:r>
              <a:rPr lang="en-US" dirty="0"/>
              <a:t> </a:t>
            </a:r>
          </a:p>
        </p:txBody>
      </p:sp>
      <p:grpSp>
        <p:nvGrpSpPr>
          <p:cNvPr id="8" name="Group 7">
            <a:extLst>
              <a:ext uri="{FF2B5EF4-FFF2-40B4-BE49-F238E27FC236}">
                <a16:creationId xmlns:a16="http://schemas.microsoft.com/office/drawing/2014/main" id="{3367DCCB-9E8B-4D96-909B-B9ACB914F3D4}"/>
              </a:ext>
            </a:extLst>
          </p:cNvPr>
          <p:cNvGrpSpPr/>
          <p:nvPr>
            <p:custDataLst>
              <p:tags r:id="rId4"/>
            </p:custDataLst>
          </p:nvPr>
        </p:nvGrpSpPr>
        <p:grpSpPr>
          <a:xfrm>
            <a:off x="5325466" y="906527"/>
            <a:ext cx="3124200" cy="2949821"/>
            <a:chOff x="5413768" y="502409"/>
            <a:chExt cx="3124200" cy="2949821"/>
          </a:xfrm>
        </p:grpSpPr>
        <p:sp>
          <p:nvSpPr>
            <p:cNvPr id="9" name="Oval Callout 10">
              <a:extLst>
                <a:ext uri="{FF2B5EF4-FFF2-40B4-BE49-F238E27FC236}">
                  <a16:creationId xmlns:a16="http://schemas.microsoft.com/office/drawing/2014/main" id="{EC871E6D-D6D6-480C-A339-4270A1DEC1BC}"/>
                </a:ext>
              </a:extLst>
            </p:cNvPr>
            <p:cNvSpPr/>
            <p:nvPr>
              <p:custDataLst>
                <p:tags r:id="rId6"/>
              </p:custDataLst>
            </p:nvPr>
          </p:nvSpPr>
          <p:spPr>
            <a:xfrm flipH="1">
              <a:off x="5413768" y="502409"/>
              <a:ext cx="3124200" cy="1829309"/>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Verify that MYLIB is assigned at start-up and that the values of MPG_Highway are formatted.</a:t>
              </a:r>
            </a:p>
          </p:txBody>
        </p:sp>
        <p:sp>
          <p:nvSpPr>
            <p:cNvPr id="11" name="Freeform 16">
              <a:extLst>
                <a:ext uri="{FF2B5EF4-FFF2-40B4-BE49-F238E27FC236}">
                  <a16:creationId xmlns:a16="http://schemas.microsoft.com/office/drawing/2014/main" id="{4DD510BB-5E63-49E8-A68A-D9D279EAE3DE}"/>
                </a:ext>
              </a:extLst>
            </p:cNvPr>
            <p:cNvSpPr>
              <a:spLocks noChangeAspect="1" noEditPoints="1"/>
            </p:cNvSpPr>
            <p:nvPr>
              <p:custDataLst>
                <p:tags r:id="rId7"/>
              </p:custDataLst>
            </p:nvPr>
          </p:nvSpPr>
          <p:spPr bwMode="auto">
            <a:xfrm>
              <a:off x="7484441" y="2562154"/>
              <a:ext cx="821157" cy="890076"/>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D03EDE42-BCE8-43EE-815B-4BD638C87D3A}"/>
              </a:ext>
            </a:extLst>
          </p:cNvPr>
          <p:cNvGrpSpPr/>
          <p:nvPr/>
        </p:nvGrpSpPr>
        <p:grpSpPr>
          <a:xfrm>
            <a:off x="275098" y="805297"/>
            <a:ext cx="2143046" cy="2571429"/>
            <a:chOff x="275098" y="805297"/>
            <a:chExt cx="2143046" cy="2571429"/>
          </a:xfrm>
        </p:grpSpPr>
        <p:pic>
          <p:nvPicPr>
            <p:cNvPr id="3" name="Picture 2">
              <a:extLst>
                <a:ext uri="{FF2B5EF4-FFF2-40B4-BE49-F238E27FC236}">
                  <a16:creationId xmlns:a16="http://schemas.microsoft.com/office/drawing/2014/main" id="{B82A0AED-0B9F-4267-9A33-7A26D0159C61}"/>
                </a:ext>
              </a:extLst>
            </p:cNvPr>
            <p:cNvPicPr>
              <a:picLocks noChangeAspect="1"/>
            </p:cNvPicPr>
            <p:nvPr/>
          </p:nvPicPr>
          <p:blipFill>
            <a:blip r:embed="rId10"/>
            <a:stretch>
              <a:fillRect/>
            </a:stretch>
          </p:blipFill>
          <p:spPr>
            <a:xfrm>
              <a:off x="694334" y="805297"/>
              <a:ext cx="1723810" cy="2571429"/>
            </a:xfrm>
            <a:prstGeom prst="rect">
              <a:avLst/>
            </a:prstGeom>
            <a:ln w="12700">
              <a:solidFill>
                <a:schemeClr val="tx1"/>
              </a:solidFill>
            </a:ln>
          </p:spPr>
        </p:pic>
        <p:sp>
          <p:nvSpPr>
            <p:cNvPr id="4" name="Arrow: Right 3">
              <a:extLst>
                <a:ext uri="{FF2B5EF4-FFF2-40B4-BE49-F238E27FC236}">
                  <a16:creationId xmlns:a16="http://schemas.microsoft.com/office/drawing/2014/main" id="{41594B4D-538F-4C76-ACB0-06BF0E868F74}"/>
                </a:ext>
              </a:extLst>
            </p:cNvPr>
            <p:cNvSpPr/>
            <p:nvPr>
              <p:custDataLst>
                <p:tags r:id="rId5"/>
              </p:custDataLst>
            </p:nvPr>
          </p:nvSpPr>
          <p:spPr>
            <a:xfrm>
              <a:off x="275098" y="2136042"/>
              <a:ext cx="482600" cy="444500"/>
            </a:xfrm>
            <a:prstGeom prst="rightArrow">
              <a:avLst/>
            </a:prstGeom>
            <a:solidFill>
              <a:schemeClr val="accent6"/>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pic>
        <p:nvPicPr>
          <p:cNvPr id="6" name="Picture 5">
            <a:extLst>
              <a:ext uri="{FF2B5EF4-FFF2-40B4-BE49-F238E27FC236}">
                <a16:creationId xmlns:a16="http://schemas.microsoft.com/office/drawing/2014/main" id="{FB3BBA08-AC15-4DCA-989D-02073CDF2C80}"/>
              </a:ext>
            </a:extLst>
          </p:cNvPr>
          <p:cNvPicPr>
            <a:picLocks noChangeAspect="1"/>
          </p:cNvPicPr>
          <p:nvPr/>
        </p:nvPicPr>
        <p:blipFill>
          <a:blip r:embed="rId11"/>
          <a:stretch>
            <a:fillRect/>
          </a:stretch>
        </p:blipFill>
        <p:spPr>
          <a:xfrm>
            <a:off x="2486114" y="2809389"/>
            <a:ext cx="3840480" cy="1829309"/>
          </a:xfrm>
          <a:prstGeom prst="rect">
            <a:avLst/>
          </a:prstGeom>
          <a:ln w="12700">
            <a:solidFill>
              <a:schemeClr val="tx1"/>
            </a:solidFill>
          </a:ln>
        </p:spPr>
      </p:pic>
    </p:spTree>
    <p:custDataLst>
      <p:tags r:id="rId1"/>
    </p:custDataLst>
    <p:extLst>
      <p:ext uri="{BB962C8B-B14F-4D97-AF65-F5344CB8AC3E}">
        <p14:creationId xmlns:p14="http://schemas.microsoft.com/office/powerpoint/2010/main" val="1828596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D33F983B-6F09-4382-B1CF-ADE181AA4FF6}"/>
              </a:ext>
            </a:extLst>
          </p:cNvPr>
          <p:cNvSpPr>
            <a:spLocks noGrp="1" noChangeArrowheads="1"/>
          </p:cNvSpPr>
          <p:nvPr>
            <p:ph type="title"/>
            <p:custDataLst>
              <p:tags r:id="rId2"/>
            </p:custDataLst>
          </p:nvPr>
        </p:nvSpPr>
        <p:spPr>
          <a:xfrm>
            <a:off x="626269" y="191691"/>
            <a:ext cx="7891463" cy="457200"/>
          </a:xfrm>
        </p:spPr>
        <p:txBody>
          <a:bodyPr/>
          <a:lstStyle/>
          <a:p>
            <a:pPr defTabSz="182876">
              <a:defRPr/>
            </a:pPr>
            <a:r>
              <a:rPr lang="en-US" altLang="en-US"/>
              <a:t>1.08 Question</a:t>
            </a:r>
            <a:endParaRPr altLang="en-US" dirty="0"/>
          </a:p>
        </p:txBody>
      </p:sp>
      <p:sp>
        <p:nvSpPr>
          <p:cNvPr id="2" name="Slide Number Placeholder 1">
            <a:extLst>
              <a:ext uri="{FF2B5EF4-FFF2-40B4-BE49-F238E27FC236}">
                <a16:creationId xmlns:a16="http://schemas.microsoft.com/office/drawing/2014/main" id="{A7B1F5F2-79D5-414A-9AD4-F126DAAA9F5C}"/>
              </a:ext>
            </a:extLst>
          </p:cNvPr>
          <p:cNvSpPr>
            <a:spLocks noGrp="1"/>
          </p:cNvSpPr>
          <p:nvPr>
            <p:ph type="sldNum" sz="quarter" idx="14"/>
            <p:custDataLst>
              <p:tags r:id="rId3"/>
            </p:custDataLst>
          </p:nvPr>
        </p:nvSpPr>
        <p:spPr>
          <a:xfrm>
            <a:off x="4114800" y="4754880"/>
            <a:ext cx="914400" cy="230832"/>
          </a:xfrm>
        </p:spPr>
        <p:txBody>
          <a:bodyPr/>
          <a:lstStyle/>
          <a:p>
            <a:pPr>
              <a:defRPr/>
            </a:pPr>
            <a:fld id="{E930C465-4015-4CA1-A08F-2E54427ECA8D}" type="slidenum">
              <a:rPr lang="en-US" altLang="en-US"/>
              <a:pPr>
                <a:defRPr/>
              </a:pPr>
              <a:t>39</a:t>
            </a:fld>
            <a:endParaRPr lang="en-US" altLang="en-US"/>
          </a:p>
        </p:txBody>
      </p:sp>
      <p:sp>
        <p:nvSpPr>
          <p:cNvPr id="15363" name="PollQuestion">
            <a:extLst>
              <a:ext uri="{FF2B5EF4-FFF2-40B4-BE49-F238E27FC236}">
                <a16:creationId xmlns:a16="http://schemas.microsoft.com/office/drawing/2014/main" id="{CD1BB3B9-FFAA-4459-A3DA-480136072659}"/>
              </a:ext>
            </a:extLst>
          </p:cNvPr>
          <p:cNvSpPr>
            <a:spLocks noGrp="1" noChangeArrowheads="1"/>
          </p:cNvSpPr>
          <p:nvPr>
            <p:ph idx="1"/>
            <p:custDataLst>
              <p:tags r:id="rId4"/>
            </p:custDataLst>
          </p:nvPr>
        </p:nvSpPr>
        <p:spPr>
          <a:xfrm>
            <a:off x="626269" y="1114425"/>
            <a:ext cx="7891463" cy="3638550"/>
          </a:xfrm>
        </p:spPr>
        <p:txBody>
          <a:bodyPr/>
          <a:lstStyle/>
          <a:p>
            <a:pPr defTabSz="365751">
              <a:defRPr/>
            </a:pPr>
            <a:r>
              <a:rPr lang="en-US" altLang="en-US" dirty="0"/>
              <a:t>Using the Library section of the navigation pane, do you see the </a:t>
            </a:r>
            <a:r>
              <a:rPr lang="en-US" altLang="en-US" b="1" dirty="0"/>
              <a:t>formats</a:t>
            </a:r>
            <a:r>
              <a:rPr lang="en-US" altLang="en-US" dirty="0"/>
              <a:t> catalog in the </a:t>
            </a:r>
            <a:r>
              <a:rPr lang="en-US" altLang="en-US" b="1" dirty="0">
                <a:solidFill>
                  <a:srgbClr val="000000"/>
                </a:solidFill>
              </a:rPr>
              <a:t>mylib</a:t>
            </a:r>
            <a:r>
              <a:rPr lang="en-US" altLang="en-US" dirty="0">
                <a:solidFill>
                  <a:srgbClr val="000000"/>
                </a:solidFill>
              </a:rPr>
              <a:t> library </a:t>
            </a:r>
            <a:r>
              <a:rPr lang="en-US" altLang="en-US" dirty="0"/>
              <a:t>? </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	</a:t>
            </a:r>
          </a:p>
          <a:p>
            <a:pPr defTabSz="365751">
              <a:defRPr/>
            </a:pPr>
            <a:r>
              <a:rPr lang="en-US" altLang="en-US" dirty="0">
                <a:sym typeface="Wingdings" panose="05000000000000000000" pitchFamily="2" charset="2"/>
              </a:rPr>
              <a:t></a:t>
            </a:r>
            <a:r>
              <a:rPr lang="en-US" altLang="en-US" dirty="0"/>
              <a:t>  No</a:t>
            </a:r>
          </a:p>
          <a:p>
            <a:pPr defTabSz="365751">
              <a:defRPr/>
            </a:pPr>
            <a:endParaRPr lang="en-US" altLang="en-US" dirty="0"/>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Data Used in This Course</a:t>
            </a:r>
          </a:p>
        </p:txBody>
      </p:sp>
      <p:sp>
        <p:nvSpPr>
          <p:cNvPr id="14" name="Freeform 13">
            <a:extLst>
              <a:ext uri="{FF2B5EF4-FFF2-40B4-BE49-F238E27FC236}">
                <a16:creationId xmlns:a16="http://schemas.microsoft.com/office/drawing/2014/main" id="{CFABD5A5-67FC-4338-896C-766CF17A08F9}"/>
              </a:ext>
            </a:extLst>
          </p:cNvPr>
          <p:cNvSpPr>
            <a:spLocks noChangeAspect="1" noEditPoints="1"/>
          </p:cNvSpPr>
          <p:nvPr>
            <p:custDataLst>
              <p:tags r:id="rId3"/>
            </p:custDataLst>
          </p:nvPr>
        </p:nvSpPr>
        <p:spPr bwMode="auto">
          <a:xfrm>
            <a:off x="3493896" y="1412879"/>
            <a:ext cx="1482941" cy="117117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a:extLst>
              <a:ext uri="{FF2B5EF4-FFF2-40B4-BE49-F238E27FC236}">
                <a16:creationId xmlns:a16="http://schemas.microsoft.com/office/drawing/2014/main" id="{D3C30065-DB55-4D7F-98F4-724D19624142}"/>
              </a:ext>
            </a:extLst>
          </p:cNvPr>
          <p:cNvSpPr txBox="1"/>
          <p:nvPr>
            <p:custDataLst>
              <p:tags r:id="rId4"/>
            </p:custDataLst>
          </p:nvPr>
        </p:nvSpPr>
        <p:spPr>
          <a:xfrm>
            <a:off x="3889796" y="2502969"/>
            <a:ext cx="691140" cy="369332"/>
          </a:xfrm>
          <a:prstGeom prst="rect">
            <a:avLst/>
          </a:prstGeom>
          <a:solidFill>
            <a:srgbClr val="D7EAA0"/>
          </a:solidFill>
          <a:ln>
            <a:solidFill>
              <a:schemeClr val="tx1"/>
            </a:solidFill>
          </a:ln>
        </p:spPr>
        <p:txBody>
          <a:bodyPr wrap="square" rtlCol="0">
            <a:spAutoFit/>
          </a:bodyPr>
          <a:lstStyle/>
          <a:p>
            <a:pPr algn="ctr"/>
            <a:r>
              <a:rPr lang="en-US" sz="1800" dirty="0"/>
              <a:t>cars</a:t>
            </a:r>
          </a:p>
        </p:txBody>
      </p:sp>
      <p:sp>
        <p:nvSpPr>
          <p:cNvPr id="26" name="Freeform 13">
            <a:extLst>
              <a:ext uri="{FF2B5EF4-FFF2-40B4-BE49-F238E27FC236}">
                <a16:creationId xmlns:a16="http://schemas.microsoft.com/office/drawing/2014/main" id="{6604648A-E240-4896-8E1E-4E205C65DB84}"/>
              </a:ext>
            </a:extLst>
          </p:cNvPr>
          <p:cNvSpPr>
            <a:spLocks noChangeAspect="1" noEditPoints="1"/>
          </p:cNvSpPr>
          <p:nvPr>
            <p:custDataLst>
              <p:tags r:id="rId5"/>
            </p:custDataLst>
          </p:nvPr>
        </p:nvSpPr>
        <p:spPr bwMode="auto">
          <a:xfrm>
            <a:off x="5392291" y="1218689"/>
            <a:ext cx="1482941" cy="117117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Box 26">
            <a:extLst>
              <a:ext uri="{FF2B5EF4-FFF2-40B4-BE49-F238E27FC236}">
                <a16:creationId xmlns:a16="http://schemas.microsoft.com/office/drawing/2014/main" id="{C6925BC7-7F4C-41B9-A07E-2DFC17AE6547}"/>
              </a:ext>
            </a:extLst>
          </p:cNvPr>
          <p:cNvSpPr txBox="1"/>
          <p:nvPr>
            <p:custDataLst>
              <p:tags r:id="rId6"/>
            </p:custDataLst>
          </p:nvPr>
        </p:nvSpPr>
        <p:spPr>
          <a:xfrm>
            <a:off x="5788191" y="2316800"/>
            <a:ext cx="691140" cy="369332"/>
          </a:xfrm>
          <a:prstGeom prst="rect">
            <a:avLst/>
          </a:prstGeom>
          <a:solidFill>
            <a:srgbClr val="D7EAA0"/>
          </a:solidFill>
          <a:ln>
            <a:solidFill>
              <a:schemeClr val="tx1"/>
            </a:solidFill>
          </a:ln>
        </p:spPr>
        <p:txBody>
          <a:bodyPr wrap="square" rtlCol="0">
            <a:spAutoFit/>
          </a:bodyPr>
          <a:lstStyle/>
          <a:p>
            <a:pPr algn="ctr"/>
            <a:r>
              <a:rPr lang="en-US" sz="1800" dirty="0"/>
              <a:t>fish</a:t>
            </a:r>
          </a:p>
        </p:txBody>
      </p:sp>
      <p:sp>
        <p:nvSpPr>
          <p:cNvPr id="28" name="Freeform 13">
            <a:extLst>
              <a:ext uri="{FF2B5EF4-FFF2-40B4-BE49-F238E27FC236}">
                <a16:creationId xmlns:a16="http://schemas.microsoft.com/office/drawing/2014/main" id="{5AE8A9CD-4A22-429D-A57B-A1B56837539F}"/>
              </a:ext>
            </a:extLst>
          </p:cNvPr>
          <p:cNvSpPr>
            <a:spLocks noChangeAspect="1" noEditPoints="1"/>
          </p:cNvSpPr>
          <p:nvPr>
            <p:custDataLst>
              <p:tags r:id="rId7"/>
            </p:custDataLst>
          </p:nvPr>
        </p:nvSpPr>
        <p:spPr bwMode="auto">
          <a:xfrm>
            <a:off x="4481675" y="3033700"/>
            <a:ext cx="1482941" cy="117117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TextBox 28">
            <a:extLst>
              <a:ext uri="{FF2B5EF4-FFF2-40B4-BE49-F238E27FC236}">
                <a16:creationId xmlns:a16="http://schemas.microsoft.com/office/drawing/2014/main" id="{9B620DE4-9E42-4630-97A2-03D4C99DC29C}"/>
              </a:ext>
            </a:extLst>
          </p:cNvPr>
          <p:cNvSpPr txBox="1"/>
          <p:nvPr>
            <p:custDataLst>
              <p:tags r:id="rId8"/>
            </p:custDataLst>
          </p:nvPr>
        </p:nvSpPr>
        <p:spPr>
          <a:xfrm>
            <a:off x="4705004" y="4131811"/>
            <a:ext cx="869627" cy="369332"/>
          </a:xfrm>
          <a:prstGeom prst="rect">
            <a:avLst/>
          </a:prstGeom>
          <a:solidFill>
            <a:srgbClr val="D7EAA0"/>
          </a:solidFill>
          <a:ln>
            <a:solidFill>
              <a:schemeClr val="tx1"/>
            </a:solidFill>
          </a:ln>
        </p:spPr>
        <p:txBody>
          <a:bodyPr wrap="square" rtlCol="0">
            <a:spAutoFit/>
          </a:bodyPr>
          <a:lstStyle/>
          <a:p>
            <a:pPr algn="ctr"/>
            <a:r>
              <a:rPr lang="en-US" sz="1800" dirty="0"/>
              <a:t>springs</a:t>
            </a:r>
          </a:p>
        </p:txBody>
      </p:sp>
      <p:sp>
        <p:nvSpPr>
          <p:cNvPr id="30" name="Freeform 13">
            <a:extLst>
              <a:ext uri="{FF2B5EF4-FFF2-40B4-BE49-F238E27FC236}">
                <a16:creationId xmlns:a16="http://schemas.microsoft.com/office/drawing/2014/main" id="{E57DED61-4D53-4660-920C-3D94775C1556}"/>
              </a:ext>
            </a:extLst>
          </p:cNvPr>
          <p:cNvSpPr>
            <a:spLocks noChangeAspect="1" noEditPoints="1"/>
          </p:cNvSpPr>
          <p:nvPr>
            <p:custDataLst>
              <p:tags r:id="rId9"/>
            </p:custDataLst>
          </p:nvPr>
        </p:nvSpPr>
        <p:spPr bwMode="auto">
          <a:xfrm>
            <a:off x="6401804" y="2856589"/>
            <a:ext cx="1482941" cy="1171171"/>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295B22E0-036A-4F94-AE6B-874EFFF4168D}"/>
              </a:ext>
            </a:extLst>
          </p:cNvPr>
          <p:cNvSpPr txBox="1"/>
          <p:nvPr>
            <p:custDataLst>
              <p:tags r:id="rId10"/>
            </p:custDataLst>
          </p:nvPr>
        </p:nvSpPr>
        <p:spPr>
          <a:xfrm>
            <a:off x="6762179" y="3962721"/>
            <a:ext cx="730106" cy="369332"/>
          </a:xfrm>
          <a:prstGeom prst="rect">
            <a:avLst/>
          </a:prstGeom>
          <a:solidFill>
            <a:srgbClr val="D7EAA0"/>
          </a:solidFill>
          <a:ln>
            <a:solidFill>
              <a:schemeClr val="tx1"/>
            </a:solidFill>
          </a:ln>
        </p:spPr>
        <p:txBody>
          <a:bodyPr wrap="square" rtlCol="0">
            <a:spAutoFit/>
          </a:bodyPr>
          <a:lstStyle/>
          <a:p>
            <a:pPr algn="ctr"/>
            <a:r>
              <a:rPr lang="en-US" sz="1800" dirty="0"/>
              <a:t>shoes</a:t>
            </a:r>
          </a:p>
        </p:txBody>
      </p:sp>
      <p:grpSp>
        <p:nvGrpSpPr>
          <p:cNvPr id="3" name="Group 2">
            <a:extLst>
              <a:ext uri="{FF2B5EF4-FFF2-40B4-BE49-F238E27FC236}">
                <a16:creationId xmlns:a16="http://schemas.microsoft.com/office/drawing/2014/main" id="{74717B98-AB5A-4D51-B7DD-BD6DA2A99901}"/>
              </a:ext>
            </a:extLst>
          </p:cNvPr>
          <p:cNvGrpSpPr/>
          <p:nvPr>
            <p:custDataLst>
              <p:tags r:id="rId11"/>
            </p:custDataLst>
          </p:nvPr>
        </p:nvGrpSpPr>
        <p:grpSpPr>
          <a:xfrm>
            <a:off x="1233380" y="1624968"/>
            <a:ext cx="1315066" cy="2118153"/>
            <a:chOff x="1233380" y="1011374"/>
            <a:chExt cx="1315066" cy="2118153"/>
          </a:xfrm>
        </p:grpSpPr>
        <p:sp>
          <p:nvSpPr>
            <p:cNvPr id="32" name="Freeform 5">
              <a:extLst>
                <a:ext uri="{FF2B5EF4-FFF2-40B4-BE49-F238E27FC236}">
                  <a16:creationId xmlns:a16="http://schemas.microsoft.com/office/drawing/2014/main" id="{A929C547-0486-4566-9502-6CDC9F7863A2}"/>
                </a:ext>
              </a:extLst>
            </p:cNvPr>
            <p:cNvSpPr>
              <a:spLocks noChangeAspect="1" noEditPoints="1"/>
            </p:cNvSpPr>
            <p:nvPr>
              <p:custDataLst>
                <p:tags r:id="rId12"/>
              </p:custDataLst>
            </p:nvPr>
          </p:nvSpPr>
          <p:spPr bwMode="auto">
            <a:xfrm>
              <a:off x="1233380" y="1011374"/>
              <a:ext cx="1315066" cy="1702312"/>
            </a:xfrm>
            <a:custGeom>
              <a:avLst/>
              <a:gdLst>
                <a:gd name="T0" fmla="*/ 2323 w 3699"/>
                <a:gd name="T1" fmla="*/ 3535 h 4799"/>
                <a:gd name="T2" fmla="*/ 1435 w 3699"/>
                <a:gd name="T3" fmla="*/ 3601 h 4799"/>
                <a:gd name="T4" fmla="*/ 1435 w 3699"/>
                <a:gd name="T5" fmla="*/ 3469 h 4799"/>
                <a:gd name="T6" fmla="*/ 2323 w 3699"/>
                <a:gd name="T7" fmla="*/ 3535 h 4799"/>
                <a:gd name="T8" fmla="*/ 2323 w 3699"/>
                <a:gd name="T9" fmla="*/ 1293 h 4799"/>
                <a:gd name="T10" fmla="*/ 2257 w 3699"/>
                <a:gd name="T11" fmla="*/ 1359 h 4799"/>
                <a:gd name="T12" fmla="*/ 1369 w 3699"/>
                <a:gd name="T13" fmla="*/ 1293 h 4799"/>
                <a:gd name="T14" fmla="*/ 2257 w 3699"/>
                <a:gd name="T15" fmla="*/ 1227 h 4799"/>
                <a:gd name="T16" fmla="*/ 2323 w 3699"/>
                <a:gd name="T17" fmla="*/ 1293 h 4799"/>
                <a:gd name="T18" fmla="*/ 3124 w 3699"/>
                <a:gd name="T19" fmla="*/ 4136 h 4799"/>
                <a:gd name="T20" fmla="*/ 756 w 3699"/>
                <a:gd name="T21" fmla="*/ 4320 h 4799"/>
                <a:gd name="T22" fmla="*/ 572 w 3699"/>
                <a:gd name="T23" fmla="*/ 2815 h 4799"/>
                <a:gd name="T24" fmla="*/ 2940 w 3699"/>
                <a:gd name="T25" fmla="*/ 2631 h 4799"/>
                <a:gd name="T26" fmla="*/ 3124 w 3699"/>
                <a:gd name="T27" fmla="*/ 4136 h 4799"/>
                <a:gd name="T28" fmla="*/ 2940 w 3699"/>
                <a:gd name="T29" fmla="*/ 2499 h 4799"/>
                <a:gd name="T30" fmla="*/ 756 w 3699"/>
                <a:gd name="T31" fmla="*/ 2499 h 4799"/>
                <a:gd name="T32" fmla="*/ 439 w 3699"/>
                <a:gd name="T33" fmla="*/ 4136 h 4799"/>
                <a:gd name="T34" fmla="*/ 2940 w 3699"/>
                <a:gd name="T35" fmla="*/ 4453 h 4799"/>
                <a:gd name="T36" fmla="*/ 3257 w 3699"/>
                <a:gd name="T37" fmla="*/ 2815 h 4799"/>
                <a:gd name="T38" fmla="*/ 2940 w 3699"/>
                <a:gd name="T39" fmla="*/ 2499 h 4799"/>
                <a:gd name="T40" fmla="*/ 3124 w 3699"/>
                <a:gd name="T41" fmla="*/ 1996 h 4799"/>
                <a:gd name="T42" fmla="*/ 756 w 3699"/>
                <a:gd name="T43" fmla="*/ 2181 h 4799"/>
                <a:gd name="T44" fmla="*/ 572 w 3699"/>
                <a:gd name="T45" fmla="*/ 676 h 4799"/>
                <a:gd name="T46" fmla="*/ 2940 w 3699"/>
                <a:gd name="T47" fmla="*/ 491 h 4799"/>
                <a:gd name="T48" fmla="*/ 3124 w 3699"/>
                <a:gd name="T49" fmla="*/ 1996 h 4799"/>
                <a:gd name="T50" fmla="*/ 2940 w 3699"/>
                <a:gd name="T51" fmla="*/ 359 h 4799"/>
                <a:gd name="T52" fmla="*/ 756 w 3699"/>
                <a:gd name="T53" fmla="*/ 359 h 4799"/>
                <a:gd name="T54" fmla="*/ 439 w 3699"/>
                <a:gd name="T55" fmla="*/ 1996 h 4799"/>
                <a:gd name="T56" fmla="*/ 2940 w 3699"/>
                <a:gd name="T57" fmla="*/ 2313 h 4799"/>
                <a:gd name="T58" fmla="*/ 3257 w 3699"/>
                <a:gd name="T59" fmla="*/ 676 h 4799"/>
                <a:gd name="T60" fmla="*/ 2940 w 3699"/>
                <a:gd name="T61" fmla="*/ 359 h 4799"/>
                <a:gd name="T62" fmla="*/ 3567 w 3699"/>
                <a:gd name="T63" fmla="*/ 4482 h 4799"/>
                <a:gd name="T64" fmla="*/ 316 w 3699"/>
                <a:gd name="T65" fmla="*/ 4666 h 4799"/>
                <a:gd name="T66" fmla="*/ 132 w 3699"/>
                <a:gd name="T67" fmla="*/ 315 h 4799"/>
                <a:gd name="T68" fmla="*/ 3382 w 3699"/>
                <a:gd name="T69" fmla="*/ 131 h 4799"/>
                <a:gd name="T70" fmla="*/ 3567 w 3699"/>
                <a:gd name="T71" fmla="*/ 4482 h 4799"/>
                <a:gd name="T72" fmla="*/ 3382 w 3699"/>
                <a:gd name="T73" fmla="*/ 0 h 4799"/>
                <a:gd name="T74" fmla="*/ 316 w 3699"/>
                <a:gd name="T75" fmla="*/ 0 h 4799"/>
                <a:gd name="T76" fmla="*/ 0 w 3699"/>
                <a:gd name="T77" fmla="*/ 4482 h 4799"/>
                <a:gd name="T78" fmla="*/ 3382 w 3699"/>
                <a:gd name="T79" fmla="*/ 4799 h 4799"/>
                <a:gd name="T80" fmla="*/ 3699 w 3699"/>
                <a:gd name="T81" fmla="*/ 315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99" h="4799">
                  <a:moveTo>
                    <a:pt x="2323" y="3535"/>
                  </a:moveTo>
                  <a:lnTo>
                    <a:pt x="2323" y="3535"/>
                  </a:lnTo>
                  <a:cubicBezTo>
                    <a:pt x="2323" y="3572"/>
                    <a:pt x="2293" y="3601"/>
                    <a:pt x="2257" y="3601"/>
                  </a:cubicBezTo>
                  <a:lnTo>
                    <a:pt x="1435" y="3601"/>
                  </a:lnTo>
                  <a:cubicBezTo>
                    <a:pt x="1398" y="3601"/>
                    <a:pt x="1369" y="3572"/>
                    <a:pt x="1369" y="3535"/>
                  </a:cubicBezTo>
                  <a:cubicBezTo>
                    <a:pt x="1369" y="3499"/>
                    <a:pt x="1398" y="3469"/>
                    <a:pt x="1435" y="3469"/>
                  </a:cubicBezTo>
                  <a:lnTo>
                    <a:pt x="2257" y="3469"/>
                  </a:lnTo>
                  <a:cubicBezTo>
                    <a:pt x="2293" y="3469"/>
                    <a:pt x="2323" y="3499"/>
                    <a:pt x="2323" y="3535"/>
                  </a:cubicBezTo>
                  <a:lnTo>
                    <a:pt x="2323" y="3535"/>
                  </a:lnTo>
                  <a:close/>
                  <a:moveTo>
                    <a:pt x="2323" y="1293"/>
                  </a:moveTo>
                  <a:lnTo>
                    <a:pt x="2323" y="1293"/>
                  </a:lnTo>
                  <a:cubicBezTo>
                    <a:pt x="2323" y="1329"/>
                    <a:pt x="2293" y="1359"/>
                    <a:pt x="2257" y="1359"/>
                  </a:cubicBezTo>
                  <a:lnTo>
                    <a:pt x="1435" y="1359"/>
                  </a:lnTo>
                  <a:cubicBezTo>
                    <a:pt x="1398" y="1359"/>
                    <a:pt x="1369" y="1329"/>
                    <a:pt x="1369" y="1293"/>
                  </a:cubicBezTo>
                  <a:cubicBezTo>
                    <a:pt x="1369" y="1256"/>
                    <a:pt x="1398" y="1227"/>
                    <a:pt x="1435" y="1227"/>
                  </a:cubicBezTo>
                  <a:lnTo>
                    <a:pt x="2257" y="1227"/>
                  </a:lnTo>
                  <a:cubicBezTo>
                    <a:pt x="2293" y="1227"/>
                    <a:pt x="2323" y="1256"/>
                    <a:pt x="2323" y="1293"/>
                  </a:cubicBezTo>
                  <a:lnTo>
                    <a:pt x="2323" y="1293"/>
                  </a:lnTo>
                  <a:close/>
                  <a:moveTo>
                    <a:pt x="3124" y="4136"/>
                  </a:moveTo>
                  <a:lnTo>
                    <a:pt x="3124" y="4136"/>
                  </a:lnTo>
                  <a:cubicBezTo>
                    <a:pt x="3124" y="4238"/>
                    <a:pt x="3042" y="4320"/>
                    <a:pt x="2940" y="4320"/>
                  </a:cubicBezTo>
                  <a:lnTo>
                    <a:pt x="756" y="4320"/>
                  </a:lnTo>
                  <a:cubicBezTo>
                    <a:pt x="654" y="4320"/>
                    <a:pt x="572" y="4238"/>
                    <a:pt x="572" y="4136"/>
                  </a:cubicBezTo>
                  <a:lnTo>
                    <a:pt x="572" y="2815"/>
                  </a:lnTo>
                  <a:cubicBezTo>
                    <a:pt x="572" y="2714"/>
                    <a:pt x="654" y="2631"/>
                    <a:pt x="756" y="2631"/>
                  </a:cubicBezTo>
                  <a:lnTo>
                    <a:pt x="2940" y="2631"/>
                  </a:lnTo>
                  <a:cubicBezTo>
                    <a:pt x="3042" y="2631"/>
                    <a:pt x="3124" y="2714"/>
                    <a:pt x="3124" y="2815"/>
                  </a:cubicBezTo>
                  <a:lnTo>
                    <a:pt x="3124" y="4136"/>
                  </a:lnTo>
                  <a:lnTo>
                    <a:pt x="3124" y="4136"/>
                  </a:lnTo>
                  <a:close/>
                  <a:moveTo>
                    <a:pt x="2940" y="2499"/>
                  </a:moveTo>
                  <a:lnTo>
                    <a:pt x="2940" y="2499"/>
                  </a:lnTo>
                  <a:lnTo>
                    <a:pt x="756" y="2499"/>
                  </a:lnTo>
                  <a:cubicBezTo>
                    <a:pt x="581" y="2499"/>
                    <a:pt x="439" y="2641"/>
                    <a:pt x="439" y="2815"/>
                  </a:cubicBezTo>
                  <a:lnTo>
                    <a:pt x="439" y="4136"/>
                  </a:lnTo>
                  <a:cubicBezTo>
                    <a:pt x="439" y="4311"/>
                    <a:pt x="581" y="4453"/>
                    <a:pt x="756" y="4453"/>
                  </a:cubicBezTo>
                  <a:lnTo>
                    <a:pt x="2940" y="4453"/>
                  </a:lnTo>
                  <a:cubicBezTo>
                    <a:pt x="3115" y="4453"/>
                    <a:pt x="3257" y="4311"/>
                    <a:pt x="3257" y="4136"/>
                  </a:cubicBezTo>
                  <a:lnTo>
                    <a:pt x="3257" y="2815"/>
                  </a:lnTo>
                  <a:cubicBezTo>
                    <a:pt x="3257" y="2641"/>
                    <a:pt x="3115" y="2499"/>
                    <a:pt x="2940" y="2499"/>
                  </a:cubicBezTo>
                  <a:lnTo>
                    <a:pt x="2940" y="2499"/>
                  </a:lnTo>
                  <a:close/>
                  <a:moveTo>
                    <a:pt x="3124" y="1996"/>
                  </a:moveTo>
                  <a:lnTo>
                    <a:pt x="3124" y="1996"/>
                  </a:lnTo>
                  <a:cubicBezTo>
                    <a:pt x="3124" y="2098"/>
                    <a:pt x="3042" y="2181"/>
                    <a:pt x="2940" y="2181"/>
                  </a:cubicBezTo>
                  <a:lnTo>
                    <a:pt x="756" y="2181"/>
                  </a:lnTo>
                  <a:cubicBezTo>
                    <a:pt x="654" y="2181"/>
                    <a:pt x="572" y="2098"/>
                    <a:pt x="572" y="1996"/>
                  </a:cubicBezTo>
                  <a:lnTo>
                    <a:pt x="572" y="676"/>
                  </a:lnTo>
                  <a:cubicBezTo>
                    <a:pt x="572" y="574"/>
                    <a:pt x="654" y="491"/>
                    <a:pt x="756" y="491"/>
                  </a:cubicBezTo>
                  <a:lnTo>
                    <a:pt x="2940" y="491"/>
                  </a:lnTo>
                  <a:cubicBezTo>
                    <a:pt x="3042" y="491"/>
                    <a:pt x="3124" y="574"/>
                    <a:pt x="3124" y="676"/>
                  </a:cubicBezTo>
                  <a:lnTo>
                    <a:pt x="3124" y="1996"/>
                  </a:lnTo>
                  <a:lnTo>
                    <a:pt x="3124" y="1996"/>
                  </a:lnTo>
                  <a:close/>
                  <a:moveTo>
                    <a:pt x="2940" y="359"/>
                  </a:moveTo>
                  <a:lnTo>
                    <a:pt x="2940" y="359"/>
                  </a:lnTo>
                  <a:lnTo>
                    <a:pt x="756" y="359"/>
                  </a:lnTo>
                  <a:cubicBezTo>
                    <a:pt x="581" y="359"/>
                    <a:pt x="439" y="501"/>
                    <a:pt x="439" y="676"/>
                  </a:cubicBezTo>
                  <a:lnTo>
                    <a:pt x="439" y="1996"/>
                  </a:lnTo>
                  <a:cubicBezTo>
                    <a:pt x="439" y="2171"/>
                    <a:pt x="581" y="2313"/>
                    <a:pt x="756" y="2313"/>
                  </a:cubicBezTo>
                  <a:lnTo>
                    <a:pt x="2940" y="2313"/>
                  </a:lnTo>
                  <a:cubicBezTo>
                    <a:pt x="3115" y="2313"/>
                    <a:pt x="3257" y="2171"/>
                    <a:pt x="3257" y="1996"/>
                  </a:cubicBezTo>
                  <a:lnTo>
                    <a:pt x="3257" y="676"/>
                  </a:lnTo>
                  <a:cubicBezTo>
                    <a:pt x="3257" y="501"/>
                    <a:pt x="3115" y="359"/>
                    <a:pt x="2940" y="359"/>
                  </a:cubicBezTo>
                  <a:lnTo>
                    <a:pt x="2940" y="359"/>
                  </a:lnTo>
                  <a:close/>
                  <a:moveTo>
                    <a:pt x="3567" y="4482"/>
                  </a:moveTo>
                  <a:lnTo>
                    <a:pt x="3567" y="4482"/>
                  </a:lnTo>
                  <a:cubicBezTo>
                    <a:pt x="3567" y="4584"/>
                    <a:pt x="3484" y="4666"/>
                    <a:pt x="3382" y="4666"/>
                  </a:cubicBezTo>
                  <a:lnTo>
                    <a:pt x="316" y="4666"/>
                  </a:lnTo>
                  <a:cubicBezTo>
                    <a:pt x="214" y="4666"/>
                    <a:pt x="132" y="4584"/>
                    <a:pt x="132" y="4482"/>
                  </a:cubicBezTo>
                  <a:lnTo>
                    <a:pt x="132" y="315"/>
                  </a:lnTo>
                  <a:cubicBezTo>
                    <a:pt x="132" y="213"/>
                    <a:pt x="214" y="131"/>
                    <a:pt x="316" y="131"/>
                  </a:cubicBezTo>
                  <a:lnTo>
                    <a:pt x="3382" y="131"/>
                  </a:lnTo>
                  <a:cubicBezTo>
                    <a:pt x="3484" y="131"/>
                    <a:pt x="3567" y="213"/>
                    <a:pt x="3567" y="315"/>
                  </a:cubicBezTo>
                  <a:lnTo>
                    <a:pt x="3567" y="4482"/>
                  </a:lnTo>
                  <a:lnTo>
                    <a:pt x="3567" y="4482"/>
                  </a:lnTo>
                  <a:close/>
                  <a:moveTo>
                    <a:pt x="3382" y="0"/>
                  </a:moveTo>
                  <a:lnTo>
                    <a:pt x="3382" y="0"/>
                  </a:lnTo>
                  <a:lnTo>
                    <a:pt x="316" y="0"/>
                  </a:lnTo>
                  <a:cubicBezTo>
                    <a:pt x="141" y="0"/>
                    <a:pt x="0" y="140"/>
                    <a:pt x="0" y="315"/>
                  </a:cubicBezTo>
                  <a:lnTo>
                    <a:pt x="0" y="4482"/>
                  </a:lnTo>
                  <a:cubicBezTo>
                    <a:pt x="0" y="4657"/>
                    <a:pt x="141" y="4799"/>
                    <a:pt x="316" y="4799"/>
                  </a:cubicBezTo>
                  <a:lnTo>
                    <a:pt x="3382" y="4799"/>
                  </a:lnTo>
                  <a:cubicBezTo>
                    <a:pt x="3557" y="4799"/>
                    <a:pt x="3699" y="4657"/>
                    <a:pt x="3699" y="4482"/>
                  </a:cubicBezTo>
                  <a:lnTo>
                    <a:pt x="3699" y="315"/>
                  </a:lnTo>
                  <a:cubicBezTo>
                    <a:pt x="3699" y="140"/>
                    <a:pt x="3557" y="0"/>
                    <a:pt x="3382"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TextBox 32">
              <a:extLst>
                <a:ext uri="{FF2B5EF4-FFF2-40B4-BE49-F238E27FC236}">
                  <a16:creationId xmlns:a16="http://schemas.microsoft.com/office/drawing/2014/main" id="{C21E78B9-4E3C-4ABB-A39E-9B6BB55A47BF}"/>
                </a:ext>
              </a:extLst>
            </p:cNvPr>
            <p:cNvSpPr txBox="1"/>
            <p:nvPr>
              <p:custDataLst>
                <p:tags r:id="rId13"/>
              </p:custDataLst>
            </p:nvPr>
          </p:nvSpPr>
          <p:spPr>
            <a:xfrm>
              <a:off x="1437781" y="2760195"/>
              <a:ext cx="906265" cy="369332"/>
            </a:xfrm>
            <a:prstGeom prst="rect">
              <a:avLst/>
            </a:prstGeom>
            <a:solidFill>
              <a:srgbClr val="D7EAA0"/>
            </a:solidFill>
            <a:ln>
              <a:solidFill>
                <a:schemeClr val="tx1"/>
              </a:solidFill>
            </a:ln>
          </p:spPr>
          <p:txBody>
            <a:bodyPr wrap="square" rtlCol="0">
              <a:spAutoFit/>
            </a:bodyPr>
            <a:lstStyle/>
            <a:p>
              <a:pPr algn="ctr"/>
              <a:r>
                <a:rPr lang="en-US" sz="1800" dirty="0"/>
                <a:t>sashelp</a:t>
              </a:r>
            </a:p>
          </p:txBody>
        </p:sp>
      </p:grpSp>
    </p:spTree>
    <p:custDataLst>
      <p:tags r:id="rId1"/>
    </p:custDataLst>
    <p:extLst>
      <p:ext uri="{BB962C8B-B14F-4D97-AF65-F5344CB8AC3E}">
        <p14:creationId xmlns:p14="http://schemas.microsoft.com/office/powerpoint/2010/main" val="3646675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D33F983B-6F09-4382-B1CF-ADE181AA4FF6}"/>
              </a:ext>
            </a:extLst>
          </p:cNvPr>
          <p:cNvSpPr>
            <a:spLocks noGrp="1" noChangeArrowheads="1"/>
          </p:cNvSpPr>
          <p:nvPr>
            <p:ph type="title"/>
            <p:custDataLst>
              <p:tags r:id="rId2"/>
            </p:custDataLst>
          </p:nvPr>
        </p:nvSpPr>
        <p:spPr>
          <a:xfrm>
            <a:off x="626269" y="191691"/>
            <a:ext cx="7891463" cy="457200"/>
          </a:xfrm>
        </p:spPr>
        <p:txBody>
          <a:bodyPr/>
          <a:lstStyle/>
          <a:p>
            <a:pPr defTabSz="182876">
              <a:defRPr/>
            </a:pPr>
            <a:r>
              <a:rPr lang="en-US" altLang="en-US"/>
              <a:t>1.08 Question – Correct Answer</a:t>
            </a:r>
            <a:endParaRPr altLang="en-US" dirty="0"/>
          </a:p>
        </p:txBody>
      </p:sp>
      <p:sp>
        <p:nvSpPr>
          <p:cNvPr id="2" name="Slide Number Placeholder 1">
            <a:extLst>
              <a:ext uri="{FF2B5EF4-FFF2-40B4-BE49-F238E27FC236}">
                <a16:creationId xmlns:a16="http://schemas.microsoft.com/office/drawing/2014/main" id="{A7B1F5F2-79D5-414A-9AD4-F126DAAA9F5C}"/>
              </a:ext>
            </a:extLst>
          </p:cNvPr>
          <p:cNvSpPr>
            <a:spLocks noGrp="1"/>
          </p:cNvSpPr>
          <p:nvPr>
            <p:ph type="sldNum" sz="quarter" idx="14"/>
            <p:custDataLst>
              <p:tags r:id="rId3"/>
            </p:custDataLst>
          </p:nvPr>
        </p:nvSpPr>
        <p:spPr>
          <a:xfrm>
            <a:off x="4114800" y="4754880"/>
            <a:ext cx="914400" cy="230832"/>
          </a:xfrm>
        </p:spPr>
        <p:txBody>
          <a:bodyPr/>
          <a:lstStyle/>
          <a:p>
            <a:pPr>
              <a:defRPr/>
            </a:pPr>
            <a:fld id="{E930C465-4015-4CA1-A08F-2E54427ECA8D}" type="slidenum">
              <a:rPr lang="en-US" altLang="en-US"/>
              <a:pPr>
                <a:defRPr/>
              </a:pPr>
              <a:t>40</a:t>
            </a:fld>
            <a:endParaRPr lang="en-US" altLang="en-US"/>
          </a:p>
        </p:txBody>
      </p:sp>
      <p:sp>
        <p:nvSpPr>
          <p:cNvPr id="15363" name="PollQuestion">
            <a:extLst>
              <a:ext uri="{FF2B5EF4-FFF2-40B4-BE49-F238E27FC236}">
                <a16:creationId xmlns:a16="http://schemas.microsoft.com/office/drawing/2014/main" id="{CD1BB3B9-FFAA-4459-A3DA-480136072659}"/>
              </a:ext>
            </a:extLst>
          </p:cNvPr>
          <p:cNvSpPr>
            <a:spLocks noGrp="1" noChangeArrowheads="1"/>
          </p:cNvSpPr>
          <p:nvPr>
            <p:ph idx="1"/>
            <p:custDataLst>
              <p:tags r:id="rId4"/>
            </p:custDataLst>
          </p:nvPr>
        </p:nvSpPr>
        <p:spPr>
          <a:xfrm>
            <a:off x="626269" y="1114425"/>
            <a:ext cx="7891463" cy="3638550"/>
          </a:xfrm>
        </p:spPr>
        <p:txBody>
          <a:bodyPr/>
          <a:lstStyle/>
          <a:p>
            <a:pPr defTabSz="365751">
              <a:defRPr/>
            </a:pPr>
            <a:r>
              <a:rPr lang="en-US" altLang="en-US" dirty="0"/>
              <a:t>Using the Library section of the navigation pane, do you see the </a:t>
            </a:r>
            <a:r>
              <a:rPr lang="en-US" altLang="en-US" b="1" dirty="0"/>
              <a:t>formats</a:t>
            </a:r>
            <a:r>
              <a:rPr lang="en-US" altLang="en-US" dirty="0"/>
              <a:t> catalog in the </a:t>
            </a:r>
            <a:r>
              <a:rPr lang="en-US" altLang="en-US" b="1" dirty="0">
                <a:solidFill>
                  <a:srgbClr val="000000"/>
                </a:solidFill>
              </a:rPr>
              <a:t>mylib</a:t>
            </a:r>
            <a:r>
              <a:rPr lang="en-US" altLang="en-US" dirty="0">
                <a:solidFill>
                  <a:srgbClr val="000000"/>
                </a:solidFill>
              </a:rPr>
              <a:t> library </a:t>
            </a:r>
            <a:r>
              <a:rPr lang="en-US" altLang="en-US" dirty="0"/>
              <a:t>? </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	</a:t>
            </a:r>
          </a:p>
          <a:p>
            <a:pPr defTabSz="365751">
              <a:defRPr/>
            </a:pPr>
            <a:r>
              <a:rPr lang="en-US" altLang="en-US" dirty="0">
                <a:sym typeface="Wingdings" panose="05000000000000000000" pitchFamily="2" charset="2"/>
              </a:rPr>
              <a:t></a:t>
            </a:r>
            <a:r>
              <a:rPr lang="en-US" altLang="en-US" dirty="0"/>
              <a:t>  No</a:t>
            </a:r>
          </a:p>
          <a:p>
            <a:pPr defTabSz="365751">
              <a:defRPr/>
            </a:pPr>
            <a:endParaRPr lang="en-US" altLang="en-US" dirty="0"/>
          </a:p>
        </p:txBody>
      </p:sp>
      <p:sp>
        <p:nvSpPr>
          <p:cNvPr id="3" name="Oval 2">
            <a:extLst>
              <a:ext uri="{FF2B5EF4-FFF2-40B4-BE49-F238E27FC236}">
                <a16:creationId xmlns:a16="http://schemas.microsoft.com/office/drawing/2014/main" id="{B1806D38-83D6-4CE1-B10C-8ED20394FB4E}"/>
              </a:ext>
            </a:extLst>
          </p:cNvPr>
          <p:cNvSpPr/>
          <p:nvPr>
            <p:custDataLst>
              <p:tags r:id="rId5"/>
            </p:custDataLst>
          </p:nvPr>
        </p:nvSpPr>
        <p:spPr>
          <a:xfrm>
            <a:off x="581664" y="254201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86778632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custDataLst>
              <p:tags r:id="rId2"/>
            </p:custDataLst>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custDataLst>
              <p:tags r:id="rId3"/>
            </p:custDataLst>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4" name="Slide Number Placeholder 3"/>
          <p:cNvSpPr>
            <a:spLocks noGrp="1"/>
          </p:cNvSpPr>
          <p:nvPr>
            <p:ph type="sldNum" sz="quarter" idx="12"/>
            <p:custDataLst>
              <p:tags r:id="rId4"/>
            </p:custDataLst>
          </p:nvPr>
        </p:nvSpPr>
        <p:spPr>
          <a:xfrm>
            <a:off x="4114800" y="4754880"/>
            <a:ext cx="914400" cy="230832"/>
          </a:xfrm>
        </p:spPr>
        <p:txBody>
          <a:bodyPr/>
          <a:lstStyle/>
          <a:p>
            <a:fld id="{4976208B-6111-490B-8CEC-FFB249DB2100}" type="slidenum">
              <a:rPr lang="en-US" smtClean="0"/>
              <a:pPr/>
              <a:t>41</a:t>
            </a:fld>
            <a:endParaRPr lang="en-US" dirty="0"/>
          </a:p>
        </p:txBody>
      </p:sp>
      <p:sp>
        <p:nvSpPr>
          <p:cNvPr id="5" name="Freeform 6"/>
          <p:cNvSpPr>
            <a:spLocks noChangeAspect="1" noEditPoints="1"/>
          </p:cNvSpPr>
          <p:nvPr>
            <p:custDataLst>
              <p:tags r:id="rId5"/>
            </p:custDataLst>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8795932-5D0A-4CF0-91ED-61A8C3CBDC8E}"/>
              </a:ext>
            </a:extLst>
          </p:cNvPr>
          <p:cNvGrpSpPr/>
          <p:nvPr>
            <p:custDataLst>
              <p:tags r:id="rId2"/>
            </p:custDataLst>
          </p:nvPr>
        </p:nvGrpSpPr>
        <p:grpSpPr>
          <a:xfrm>
            <a:off x="146303" y="1097280"/>
            <a:ext cx="8851391" cy="2439019"/>
            <a:chOff x="146303" y="1876475"/>
            <a:chExt cx="8851391" cy="2439019"/>
          </a:xfrm>
        </p:grpSpPr>
        <p:sp>
          <p:nvSpPr>
            <p:cNvPr id="5" name="TextBox 4"/>
            <p:cNvSpPr txBox="1"/>
            <p:nvPr>
              <p:custDataLst>
                <p:tags r:id="rId5"/>
              </p:custDataLst>
            </p:nvPr>
          </p:nvSpPr>
          <p:spPr>
            <a:xfrm>
              <a:off x="146303" y="1876475"/>
              <a:ext cx="2103120" cy="1623678"/>
            </a:xfrm>
            <a:prstGeom prst="rect">
              <a:avLst/>
            </a:prstGeom>
            <a:solidFill>
              <a:schemeClr val="bg1"/>
            </a:solidFill>
            <a:ln w="19050">
              <a:solidFill>
                <a:schemeClr val="tx2"/>
              </a:solidFill>
            </a:ln>
          </p:spPr>
          <p:txBody>
            <a:bodyPr wrap="square" rtlCol="0">
              <a:noAutofit/>
            </a:bodyPr>
            <a:lstStyle/>
            <a:p>
              <a:r>
                <a:rPr lang="en-US" sz="2000" dirty="0">
                  <a:solidFill>
                    <a:schemeClr val="tx2"/>
                  </a:solidFill>
                </a:rPr>
                <a:t>Require administrator permissions.</a:t>
              </a:r>
            </a:p>
          </p:txBody>
        </p:sp>
        <p:sp>
          <p:nvSpPr>
            <p:cNvPr id="6" name="Rectangle 5"/>
            <p:cNvSpPr/>
            <p:nvPr>
              <p:custDataLst>
                <p:tags r:id="rId6"/>
              </p:custDataLst>
            </p:nvPr>
          </p:nvSpPr>
          <p:spPr>
            <a:xfrm>
              <a:off x="146303" y="3492534"/>
              <a:ext cx="2103120" cy="822960"/>
            </a:xfrm>
            <a:prstGeom prst="rect">
              <a:avLst/>
            </a:prstGeom>
            <a:solidFill>
              <a:srgbClr val="0074BE"/>
            </a:solidFill>
            <a:ln w="19050" cap="flat" cmpd="sng" algn="ctr">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X, SYSTASK</a:t>
              </a:r>
            </a:p>
          </p:txBody>
        </p:sp>
        <p:sp>
          <p:nvSpPr>
            <p:cNvPr id="12" name="TextBox 11"/>
            <p:cNvSpPr txBox="1"/>
            <p:nvPr>
              <p:custDataLst>
                <p:tags r:id="rId7"/>
              </p:custDataLst>
            </p:nvPr>
          </p:nvSpPr>
          <p:spPr>
            <a:xfrm>
              <a:off x="2395726" y="1876475"/>
              <a:ext cx="2103120" cy="1623678"/>
            </a:xfrm>
            <a:prstGeom prst="rect">
              <a:avLst/>
            </a:prstGeom>
            <a:solidFill>
              <a:schemeClr val="bg1"/>
            </a:solidFill>
            <a:ln w="19050">
              <a:solidFill>
                <a:schemeClr val="tx2"/>
              </a:solidFill>
            </a:ln>
          </p:spPr>
          <p:txBody>
            <a:bodyPr wrap="square" rtlCol="0">
              <a:noAutofit/>
            </a:bodyPr>
            <a:lstStyle/>
            <a:p>
              <a:r>
                <a:rPr lang="en-US" sz="2000" dirty="0">
                  <a:solidFill>
                    <a:schemeClr val="tx2"/>
                  </a:solidFill>
                </a:rPr>
                <a:t>Generate SAS windowing environment windows or prompts.</a:t>
              </a:r>
            </a:p>
          </p:txBody>
        </p:sp>
        <p:sp>
          <p:nvSpPr>
            <p:cNvPr id="13" name="Rectangle 12"/>
            <p:cNvSpPr/>
            <p:nvPr>
              <p:custDataLst>
                <p:tags r:id="rId8"/>
              </p:custDataLst>
            </p:nvPr>
          </p:nvSpPr>
          <p:spPr>
            <a:xfrm>
              <a:off x="2395726" y="3492534"/>
              <a:ext cx="2103120" cy="822960"/>
            </a:xfrm>
            <a:prstGeom prst="rect">
              <a:avLst/>
            </a:prstGeom>
            <a:solidFill>
              <a:srgbClr val="04304B"/>
            </a:solidFill>
            <a:ln w="19050"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DEBUG, </a:t>
              </a:r>
              <a:br>
                <a:rPr lang="en-US" b="1" dirty="0">
                  <a:solidFill>
                    <a:schemeClr val="bg1"/>
                  </a:solidFill>
                </a:rPr>
              </a:br>
              <a:r>
                <a:rPr lang="en-US" b="1" dirty="0">
                  <a:solidFill>
                    <a:schemeClr val="bg1"/>
                  </a:solidFill>
                </a:rPr>
                <a:t>AF applications</a:t>
              </a:r>
            </a:p>
          </p:txBody>
        </p:sp>
        <p:sp>
          <p:nvSpPr>
            <p:cNvPr id="15" name="TextBox 14"/>
            <p:cNvSpPr txBox="1"/>
            <p:nvPr>
              <p:custDataLst>
                <p:tags r:id="rId9"/>
              </p:custDataLst>
            </p:nvPr>
          </p:nvSpPr>
          <p:spPr>
            <a:xfrm>
              <a:off x="4645150" y="1876475"/>
              <a:ext cx="2103120" cy="1623678"/>
            </a:xfrm>
            <a:prstGeom prst="rect">
              <a:avLst/>
            </a:prstGeom>
            <a:solidFill>
              <a:schemeClr val="bg1"/>
            </a:solidFill>
            <a:ln w="19050">
              <a:solidFill>
                <a:schemeClr val="tx2"/>
              </a:solidFill>
            </a:ln>
          </p:spPr>
          <p:txBody>
            <a:bodyPr wrap="square" rtlCol="0">
              <a:noAutofit/>
            </a:bodyPr>
            <a:lstStyle/>
            <a:p>
              <a:r>
                <a:rPr lang="en-US" sz="2000" dirty="0">
                  <a:solidFill>
                    <a:schemeClr val="tx2"/>
                  </a:solidFill>
                </a:rPr>
                <a:t>Terminate the connection between SAS Studio and the SAS server.</a:t>
              </a:r>
            </a:p>
          </p:txBody>
        </p:sp>
        <p:sp>
          <p:nvSpPr>
            <p:cNvPr id="16" name="Rectangle 15"/>
            <p:cNvSpPr/>
            <p:nvPr>
              <p:custDataLst>
                <p:tags r:id="rId10"/>
              </p:custDataLst>
            </p:nvPr>
          </p:nvSpPr>
          <p:spPr>
            <a:xfrm>
              <a:off x="4645150" y="3492534"/>
              <a:ext cx="2103120" cy="822960"/>
            </a:xfrm>
            <a:prstGeom prst="rect">
              <a:avLst/>
            </a:prstGeom>
            <a:solidFill>
              <a:schemeClr val="accent6"/>
            </a:solidFill>
            <a:ln w="19050" cap="flat" cmpd="sng" algn="ctr">
              <a:solidFill>
                <a:schemeClr val="accent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ABORT,  ENDSAS</a:t>
              </a:r>
            </a:p>
          </p:txBody>
        </p:sp>
        <p:sp>
          <p:nvSpPr>
            <p:cNvPr id="18" name="TextBox 17"/>
            <p:cNvSpPr txBox="1"/>
            <p:nvPr>
              <p:custDataLst>
                <p:tags r:id="rId11"/>
              </p:custDataLst>
            </p:nvPr>
          </p:nvSpPr>
          <p:spPr>
            <a:xfrm>
              <a:off x="6894574" y="1876475"/>
              <a:ext cx="2103120" cy="1623678"/>
            </a:xfrm>
            <a:prstGeom prst="rect">
              <a:avLst/>
            </a:prstGeom>
            <a:solidFill>
              <a:schemeClr val="bg1"/>
            </a:solidFill>
            <a:ln w="19050">
              <a:solidFill>
                <a:schemeClr val="tx2"/>
              </a:solidFill>
            </a:ln>
          </p:spPr>
          <p:txBody>
            <a:bodyPr wrap="square" rtlCol="0">
              <a:noAutofit/>
            </a:bodyPr>
            <a:lstStyle/>
            <a:p>
              <a:r>
                <a:rPr lang="en-US" sz="2000" dirty="0">
                  <a:solidFill>
                    <a:schemeClr val="tx2"/>
                  </a:solidFill>
                </a:rPr>
                <a:t>Read and write Microsoft files with Dynamic Data Exchange (DDE).</a:t>
              </a:r>
            </a:p>
          </p:txBody>
        </p:sp>
        <p:sp>
          <p:nvSpPr>
            <p:cNvPr id="19" name="Rectangle 18"/>
            <p:cNvSpPr/>
            <p:nvPr>
              <p:custDataLst>
                <p:tags r:id="rId12"/>
              </p:custDataLst>
            </p:nvPr>
          </p:nvSpPr>
          <p:spPr>
            <a:xfrm>
              <a:off x="6894574" y="3492534"/>
              <a:ext cx="2103120" cy="822960"/>
            </a:xfrm>
            <a:prstGeom prst="rect">
              <a:avLst/>
            </a:prstGeom>
            <a:solidFill>
              <a:schemeClr val="accent4"/>
            </a:solidFill>
            <a:ln w="19050" cap="flat" cmpd="sng" algn="ctr">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rPr>
                <a:t>DDE engine</a:t>
              </a:r>
            </a:p>
          </p:txBody>
        </p:sp>
      </p:grpSp>
      <p:sp>
        <p:nvSpPr>
          <p:cNvPr id="2" name="Title 1">
            <a:extLst>
              <a:ext uri="{FF2B5EF4-FFF2-40B4-BE49-F238E27FC236}">
                <a16:creationId xmlns:a16="http://schemas.microsoft.com/office/drawing/2014/main" id="{62E74AAB-BF99-49A2-87F5-862E4325D865}"/>
              </a:ext>
            </a:extLst>
          </p:cNvPr>
          <p:cNvSpPr>
            <a:spLocks noGrp="1"/>
          </p:cNvSpPr>
          <p:nvPr>
            <p:ph type="title"/>
            <p:custDataLst>
              <p:tags r:id="rId3"/>
            </p:custDataLst>
          </p:nvPr>
        </p:nvSpPr>
        <p:spPr>
          <a:xfrm>
            <a:off x="626364" y="192024"/>
            <a:ext cx="7891272" cy="457200"/>
          </a:xfrm>
        </p:spPr>
        <p:txBody>
          <a:bodyPr/>
          <a:lstStyle/>
          <a:p>
            <a:r>
              <a:rPr lang="en-US" altLang="en-US" dirty="0"/>
              <a:t>Programming Statements to Avoid</a:t>
            </a:r>
            <a:endParaRPr lang="en-US" dirty="0"/>
          </a:p>
        </p:txBody>
      </p:sp>
      <p:sp>
        <p:nvSpPr>
          <p:cNvPr id="3" name="Text Placeholder 2">
            <a:extLst>
              <a:ext uri="{FF2B5EF4-FFF2-40B4-BE49-F238E27FC236}">
                <a16:creationId xmlns:a16="http://schemas.microsoft.com/office/drawing/2014/main" id="{8255242F-0D86-4597-878E-F6BB5004A75A}"/>
              </a:ext>
            </a:extLst>
          </p:cNvPr>
          <p:cNvSpPr>
            <a:spLocks noGrp="1"/>
          </p:cNvSpPr>
          <p:nvPr>
            <p:ph type="body" sz="quarter" idx="11"/>
            <p:custDataLst>
              <p:tags r:id="rId4"/>
            </p:custDataLst>
          </p:nvPr>
        </p:nvSpPr>
        <p:spPr>
          <a:xfrm flipH="1">
            <a:off x="626364" y="640080"/>
            <a:ext cx="7891272" cy="274320"/>
          </a:xfrm>
        </p:spPr>
        <p:txBody>
          <a:bodyPr/>
          <a:lstStyle/>
          <a:p>
            <a:r>
              <a:rPr lang="en-US" dirty="0"/>
              <a:t> </a:t>
            </a:r>
          </a:p>
        </p:txBody>
      </p:sp>
    </p:spTree>
    <p:custDataLst>
      <p:tags r:id="rId1"/>
    </p:custDataLst>
    <p:extLst>
      <p:ext uri="{BB962C8B-B14F-4D97-AF65-F5344CB8AC3E}">
        <p14:creationId xmlns:p14="http://schemas.microsoft.com/office/powerpoint/2010/main" val="408859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a:prstGeom prst="rect">
            <a:avLst/>
          </a:prstGeom>
        </p:spPr>
        <p:txBody>
          <a:bodyPr/>
          <a:lstStyle/>
          <a:p>
            <a:r>
              <a:rPr lang="en-US" dirty="0"/>
              <a:t>Interactive Mode</a:t>
            </a:r>
          </a:p>
        </p:txBody>
      </p:sp>
      <p:sp>
        <p:nvSpPr>
          <p:cNvPr id="94" name="Freeform 12">
            <a:extLst>
              <a:ext uri="{FF2B5EF4-FFF2-40B4-BE49-F238E27FC236}">
                <a16:creationId xmlns:a16="http://schemas.microsoft.com/office/drawing/2014/main" id="{AE849C8E-9EE3-4B6D-95C5-DDAB9F303F9D}"/>
              </a:ext>
            </a:extLst>
          </p:cNvPr>
          <p:cNvSpPr>
            <a:spLocks noChangeAspect="1" noEditPoints="1"/>
          </p:cNvSpPr>
          <p:nvPr>
            <p:custDataLst>
              <p:tags r:id="rId3"/>
            </p:custDataLst>
          </p:nvPr>
        </p:nvSpPr>
        <p:spPr bwMode="auto">
          <a:xfrm>
            <a:off x="408721" y="407136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 name="TextBox 7">
            <a:extLst>
              <a:ext uri="{FF2B5EF4-FFF2-40B4-BE49-F238E27FC236}">
                <a16:creationId xmlns:a16="http://schemas.microsoft.com/office/drawing/2014/main" id="{F4DBD5CA-E8E0-4B7F-AEE6-3918A7199BA4}"/>
              </a:ext>
            </a:extLst>
          </p:cNvPr>
          <p:cNvSpPr txBox="1"/>
          <p:nvPr>
            <p:custDataLst>
              <p:tags r:id="rId4"/>
            </p:custDataLst>
          </p:nvPr>
        </p:nvSpPr>
        <p:spPr>
          <a:xfrm>
            <a:off x="408721" y="840848"/>
            <a:ext cx="4728859"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solidFill>
                  <a:srgbClr val="000000"/>
                </a:solidFill>
                <a:latin typeface="Courier New" panose="02070309020205020404" pitchFamily="49" charset="0"/>
              </a:rPr>
              <a:t>proc sql;</a:t>
            </a:r>
          </a:p>
          <a:p>
            <a:pPr>
              <a:lnSpc>
                <a:spcPct val="85000"/>
              </a:lnSpc>
            </a:pPr>
            <a:r>
              <a:rPr lang="en-US" b="1" dirty="0">
                <a:solidFill>
                  <a:srgbClr val="000000"/>
                </a:solidFill>
                <a:latin typeface="Courier New" panose="02070309020205020404" pitchFamily="49" charset="0"/>
              </a:rPr>
              <a:t>  select avg(mpg_city) as Avg_MPG</a:t>
            </a:r>
          </a:p>
          <a:p>
            <a:pPr>
              <a:lnSpc>
                <a:spcPct val="85000"/>
              </a:lnSpc>
            </a:pPr>
            <a:r>
              <a:rPr lang="en-US" b="1" dirty="0">
                <a:solidFill>
                  <a:srgbClr val="000000"/>
                </a:solidFill>
                <a:latin typeface="Courier New" panose="02070309020205020404" pitchFamily="49" charset="0"/>
              </a:rPr>
              <a:t>    from sashelp.cars</a:t>
            </a:r>
          </a:p>
          <a:p>
            <a:pPr>
              <a:lnSpc>
                <a:spcPct val="85000"/>
              </a:lnSpc>
            </a:pPr>
            <a:r>
              <a:rPr lang="en-US" b="1" dirty="0">
                <a:solidFill>
                  <a:srgbClr val="000000"/>
                </a:solidFill>
                <a:latin typeface="Courier New" panose="02070309020205020404" pitchFamily="49" charset="0"/>
              </a:rPr>
              <a:t>    where origin="USA";</a:t>
            </a:r>
          </a:p>
        </p:txBody>
      </p:sp>
      <p:sp>
        <p:nvSpPr>
          <p:cNvPr id="12" name="TextBox 11">
            <a:extLst>
              <a:ext uri="{FF2B5EF4-FFF2-40B4-BE49-F238E27FC236}">
                <a16:creationId xmlns:a16="http://schemas.microsoft.com/office/drawing/2014/main" id="{9B52A77A-3695-4257-958A-29FDE40E7B29}"/>
              </a:ext>
            </a:extLst>
          </p:cNvPr>
          <p:cNvSpPr txBox="1"/>
          <p:nvPr>
            <p:custDataLst>
              <p:tags r:id="rId5"/>
            </p:custDataLst>
          </p:nvPr>
        </p:nvSpPr>
        <p:spPr>
          <a:xfrm>
            <a:off x="3317128" y="2880576"/>
            <a:ext cx="5418150" cy="1602618"/>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solidFill>
                  <a:srgbClr val="000000"/>
                </a:solidFill>
                <a:latin typeface="Courier New" panose="02070309020205020404" pitchFamily="49" charset="0"/>
              </a:rPr>
              <a:t>  select type, count(type)as Number, </a:t>
            </a:r>
          </a:p>
          <a:p>
            <a:pPr>
              <a:lnSpc>
                <a:spcPct val="85000"/>
              </a:lnSpc>
            </a:pPr>
            <a:r>
              <a:rPr lang="en-US" b="1" dirty="0">
                <a:solidFill>
                  <a:srgbClr val="000000"/>
                </a:solidFill>
                <a:latin typeface="Courier New" panose="02070309020205020404" pitchFamily="49" charset="0"/>
              </a:rPr>
              <a:t>	   avg(mpg_city)as Avg_MPG, </a:t>
            </a:r>
          </a:p>
          <a:p>
            <a:pPr>
              <a:lnSpc>
                <a:spcPct val="85000"/>
              </a:lnSpc>
            </a:pPr>
            <a:r>
              <a:rPr lang="en-US" b="1" dirty="0">
                <a:solidFill>
                  <a:srgbClr val="000000"/>
                </a:solidFill>
                <a:latin typeface="Courier New" panose="02070309020205020404" pitchFamily="49" charset="0"/>
              </a:rPr>
              <a:t>   from sashelp.cars</a:t>
            </a:r>
          </a:p>
          <a:p>
            <a:pPr>
              <a:lnSpc>
                <a:spcPct val="85000"/>
              </a:lnSpc>
            </a:pPr>
            <a:r>
              <a:rPr lang="en-US" b="1" dirty="0">
                <a:solidFill>
                  <a:srgbClr val="000000"/>
                </a:solidFill>
                <a:latin typeface="Courier New" panose="02070309020205020404" pitchFamily="49" charset="0"/>
              </a:rPr>
              <a:t>   where mpg_city &gt;= ???????</a:t>
            </a:r>
          </a:p>
          <a:p>
            <a:pPr>
              <a:lnSpc>
                <a:spcPct val="85000"/>
              </a:lnSpc>
            </a:pPr>
            <a:r>
              <a:rPr lang="en-US" b="1" dirty="0">
                <a:solidFill>
                  <a:srgbClr val="000000"/>
                </a:solidFill>
                <a:latin typeface="Courier New" panose="02070309020205020404" pitchFamily="49" charset="0"/>
              </a:rPr>
              <a:t>   group by type;</a:t>
            </a:r>
          </a:p>
          <a:p>
            <a:pPr>
              <a:lnSpc>
                <a:spcPct val="85000"/>
              </a:lnSpc>
            </a:pPr>
            <a:r>
              <a:rPr lang="en-US" b="1" dirty="0">
                <a:solidFill>
                  <a:srgbClr val="000000"/>
                </a:solidFill>
                <a:latin typeface="Courier New" panose="02070309020205020404" pitchFamily="49" charset="0"/>
              </a:rPr>
              <a:t>quit;</a:t>
            </a:r>
          </a:p>
        </p:txBody>
      </p:sp>
      <p:sp>
        <p:nvSpPr>
          <p:cNvPr id="13" name="Rectangle 12">
            <a:extLst>
              <a:ext uri="{FF2B5EF4-FFF2-40B4-BE49-F238E27FC236}">
                <a16:creationId xmlns:a16="http://schemas.microsoft.com/office/drawing/2014/main" id="{07CE0926-327F-438F-BEAF-E58FF001A320}"/>
              </a:ext>
            </a:extLst>
          </p:cNvPr>
          <p:cNvSpPr/>
          <p:nvPr>
            <p:custDataLst>
              <p:tags r:id="rId6"/>
            </p:custDataLst>
          </p:nvPr>
        </p:nvSpPr>
        <p:spPr>
          <a:xfrm>
            <a:off x="6273053" y="3668992"/>
            <a:ext cx="9557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nvGrpSpPr>
          <p:cNvPr id="41" name="Group 40">
            <a:extLst>
              <a:ext uri="{FF2B5EF4-FFF2-40B4-BE49-F238E27FC236}">
                <a16:creationId xmlns:a16="http://schemas.microsoft.com/office/drawing/2014/main" id="{51AC5108-6E01-45FD-938A-60B5569C384C}"/>
              </a:ext>
            </a:extLst>
          </p:cNvPr>
          <p:cNvGrpSpPr/>
          <p:nvPr>
            <p:custDataLst>
              <p:tags r:id="rId7"/>
            </p:custDataLst>
          </p:nvPr>
        </p:nvGrpSpPr>
        <p:grpSpPr>
          <a:xfrm>
            <a:off x="6012342" y="1236519"/>
            <a:ext cx="1290230" cy="1326854"/>
            <a:chOff x="6764006" y="1539390"/>
            <a:chExt cx="1848899" cy="1857477"/>
          </a:xfrm>
        </p:grpSpPr>
        <p:grpSp>
          <p:nvGrpSpPr>
            <p:cNvPr id="42" name="Group 41">
              <a:extLst>
                <a:ext uri="{FF2B5EF4-FFF2-40B4-BE49-F238E27FC236}">
                  <a16:creationId xmlns:a16="http://schemas.microsoft.com/office/drawing/2014/main" id="{3C3ADC92-787B-4A09-A89B-164C146977FA}"/>
                </a:ext>
              </a:extLst>
            </p:cNvPr>
            <p:cNvGrpSpPr/>
            <p:nvPr/>
          </p:nvGrpSpPr>
          <p:grpSpPr>
            <a:xfrm>
              <a:off x="6764006" y="1539390"/>
              <a:ext cx="1848899" cy="1857477"/>
              <a:chOff x="4526279" y="1362477"/>
              <a:chExt cx="1368426" cy="1374775"/>
            </a:xfrm>
          </p:grpSpPr>
          <p:sp>
            <p:nvSpPr>
              <p:cNvPr id="47" name="Oval 46">
                <a:extLst>
                  <a:ext uri="{FF2B5EF4-FFF2-40B4-BE49-F238E27FC236}">
                    <a16:creationId xmlns:a16="http://schemas.microsoft.com/office/drawing/2014/main" id="{2571558E-458F-4D44-963A-818FD43E0DA0}"/>
                  </a:ext>
                </a:extLst>
              </p:cNvPr>
              <p:cNvSpPr/>
              <p:nvPr>
                <p:custDataLst>
                  <p:tags r:id="rId16"/>
                </p:custDataLst>
              </p:nvPr>
            </p:nvSpPr>
            <p:spPr>
              <a:xfrm>
                <a:off x="4534988" y="1371186"/>
                <a:ext cx="905692" cy="905692"/>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8" name="Freeform 17">
                <a:extLst>
                  <a:ext uri="{FF2B5EF4-FFF2-40B4-BE49-F238E27FC236}">
                    <a16:creationId xmlns:a16="http://schemas.microsoft.com/office/drawing/2014/main" id="{60A9F33D-75C4-4B79-9FE9-731FF2E543A8}"/>
                  </a:ext>
                </a:extLst>
              </p:cNvPr>
              <p:cNvSpPr>
                <a:spLocks noChangeAspect="1" noEditPoints="1"/>
              </p:cNvSpPr>
              <p:nvPr>
                <p:custDataLst>
                  <p:tags r:id="rId17"/>
                </p:custDataLst>
              </p:nvPr>
            </p:nvSpPr>
            <p:spPr bwMode="auto">
              <a:xfrm flipH="1">
                <a:off x="4526279" y="1362477"/>
                <a:ext cx="1368426" cy="1374775"/>
              </a:xfrm>
              <a:custGeom>
                <a:avLst/>
                <a:gdLst>
                  <a:gd name="T0" fmla="*/ 3159 w 4774"/>
                  <a:gd name="T1" fmla="*/ 3091 h 4799"/>
                  <a:gd name="T2" fmla="*/ 3159 w 4774"/>
                  <a:gd name="T3" fmla="*/ 3091 h 4799"/>
                  <a:gd name="T4" fmla="*/ 1681 w 4774"/>
                  <a:gd name="T5" fmla="*/ 1613 h 4799"/>
                  <a:gd name="T6" fmla="*/ 3159 w 4774"/>
                  <a:gd name="T7" fmla="*/ 135 h 4799"/>
                  <a:gd name="T8" fmla="*/ 4637 w 4774"/>
                  <a:gd name="T9" fmla="*/ 1613 h 4799"/>
                  <a:gd name="T10" fmla="*/ 3159 w 4774"/>
                  <a:gd name="T11" fmla="*/ 3091 h 4799"/>
                  <a:gd name="T12" fmla="*/ 3159 w 4774"/>
                  <a:gd name="T13" fmla="*/ 3091 h 4799"/>
                  <a:gd name="T14" fmla="*/ 1741 w 4774"/>
                  <a:gd name="T15" fmla="*/ 3355 h 4799"/>
                  <a:gd name="T16" fmla="*/ 1741 w 4774"/>
                  <a:gd name="T17" fmla="*/ 3355 h 4799"/>
                  <a:gd name="T18" fmla="*/ 478 w 4774"/>
                  <a:gd name="T19" fmla="*/ 4618 h 4799"/>
                  <a:gd name="T20" fmla="*/ 266 w 4774"/>
                  <a:gd name="T21" fmla="*/ 4618 h 4799"/>
                  <a:gd name="T22" fmla="*/ 180 w 4774"/>
                  <a:gd name="T23" fmla="*/ 4532 h 4799"/>
                  <a:gd name="T24" fmla="*/ 136 w 4774"/>
                  <a:gd name="T25" fmla="*/ 4426 h 4799"/>
                  <a:gd name="T26" fmla="*/ 180 w 4774"/>
                  <a:gd name="T27" fmla="*/ 4320 h 4799"/>
                  <a:gd name="T28" fmla="*/ 1443 w 4774"/>
                  <a:gd name="T29" fmla="*/ 3057 h 4799"/>
                  <a:gd name="T30" fmla="*/ 1655 w 4774"/>
                  <a:gd name="T31" fmla="*/ 3057 h 4799"/>
                  <a:gd name="T32" fmla="*/ 1741 w 4774"/>
                  <a:gd name="T33" fmla="*/ 3143 h 4799"/>
                  <a:gd name="T34" fmla="*/ 1741 w 4774"/>
                  <a:gd name="T35" fmla="*/ 3355 h 4799"/>
                  <a:gd name="T36" fmla="*/ 1741 w 4774"/>
                  <a:gd name="T37" fmla="*/ 3355 h 4799"/>
                  <a:gd name="T38" fmla="*/ 3159 w 4774"/>
                  <a:gd name="T39" fmla="*/ 0 h 4799"/>
                  <a:gd name="T40" fmla="*/ 3159 w 4774"/>
                  <a:gd name="T41" fmla="*/ 0 h 4799"/>
                  <a:gd name="T42" fmla="*/ 1544 w 4774"/>
                  <a:gd name="T43" fmla="*/ 1613 h 4799"/>
                  <a:gd name="T44" fmla="*/ 1976 w 4774"/>
                  <a:gd name="T45" fmla="*/ 2711 h 4799"/>
                  <a:gd name="T46" fmla="*/ 1738 w 4774"/>
                  <a:gd name="T47" fmla="*/ 2949 h 4799"/>
                  <a:gd name="T48" fmla="*/ 1549 w 4774"/>
                  <a:gd name="T49" fmla="*/ 2877 h 4799"/>
                  <a:gd name="T50" fmla="*/ 1346 w 4774"/>
                  <a:gd name="T51" fmla="*/ 2960 h 4799"/>
                  <a:gd name="T52" fmla="*/ 83 w 4774"/>
                  <a:gd name="T53" fmla="*/ 4223 h 4799"/>
                  <a:gd name="T54" fmla="*/ 0 w 4774"/>
                  <a:gd name="T55" fmla="*/ 4426 h 4799"/>
                  <a:gd name="T56" fmla="*/ 83 w 4774"/>
                  <a:gd name="T57" fmla="*/ 4629 h 4799"/>
                  <a:gd name="T58" fmla="*/ 169 w 4774"/>
                  <a:gd name="T59" fmla="*/ 4715 h 4799"/>
                  <a:gd name="T60" fmla="*/ 372 w 4774"/>
                  <a:gd name="T61" fmla="*/ 4799 h 4799"/>
                  <a:gd name="T62" fmla="*/ 575 w 4774"/>
                  <a:gd name="T63" fmla="*/ 4715 h 4799"/>
                  <a:gd name="T64" fmla="*/ 1838 w 4774"/>
                  <a:gd name="T65" fmla="*/ 3452 h 4799"/>
                  <a:gd name="T66" fmla="*/ 1838 w 4774"/>
                  <a:gd name="T67" fmla="*/ 3046 h 4799"/>
                  <a:gd name="T68" fmla="*/ 1836 w 4774"/>
                  <a:gd name="T69" fmla="*/ 3045 h 4799"/>
                  <a:gd name="T70" fmla="*/ 2073 w 4774"/>
                  <a:gd name="T71" fmla="*/ 2807 h 4799"/>
                  <a:gd name="T72" fmla="*/ 3159 w 4774"/>
                  <a:gd name="T73" fmla="*/ 3228 h 4799"/>
                  <a:gd name="T74" fmla="*/ 4774 w 4774"/>
                  <a:gd name="T75" fmla="*/ 1613 h 4799"/>
                  <a:gd name="T76" fmla="*/ 3159 w 4774"/>
                  <a:gd name="T77"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4" h="4799">
                    <a:moveTo>
                      <a:pt x="3159" y="3091"/>
                    </a:moveTo>
                    <a:lnTo>
                      <a:pt x="3159" y="3091"/>
                    </a:lnTo>
                    <a:cubicBezTo>
                      <a:pt x="2344" y="3091"/>
                      <a:pt x="1681" y="2428"/>
                      <a:pt x="1681" y="1613"/>
                    </a:cubicBezTo>
                    <a:cubicBezTo>
                      <a:pt x="1681" y="798"/>
                      <a:pt x="2344" y="135"/>
                      <a:pt x="3159" y="135"/>
                    </a:cubicBezTo>
                    <a:cubicBezTo>
                      <a:pt x="3974" y="135"/>
                      <a:pt x="4637" y="798"/>
                      <a:pt x="4637" y="1613"/>
                    </a:cubicBezTo>
                    <a:cubicBezTo>
                      <a:pt x="4637" y="2428"/>
                      <a:pt x="3974" y="3091"/>
                      <a:pt x="3159" y="3091"/>
                    </a:cubicBezTo>
                    <a:lnTo>
                      <a:pt x="3159" y="3091"/>
                    </a:lnTo>
                    <a:close/>
                    <a:moveTo>
                      <a:pt x="1741" y="3355"/>
                    </a:moveTo>
                    <a:lnTo>
                      <a:pt x="1741" y="3355"/>
                    </a:lnTo>
                    <a:lnTo>
                      <a:pt x="478" y="4618"/>
                    </a:lnTo>
                    <a:cubicBezTo>
                      <a:pt x="420" y="4676"/>
                      <a:pt x="324" y="4676"/>
                      <a:pt x="266" y="4618"/>
                    </a:cubicBezTo>
                    <a:lnTo>
                      <a:pt x="180" y="4532"/>
                    </a:lnTo>
                    <a:cubicBezTo>
                      <a:pt x="152" y="4504"/>
                      <a:pt x="136" y="4466"/>
                      <a:pt x="136" y="4426"/>
                    </a:cubicBezTo>
                    <a:cubicBezTo>
                      <a:pt x="136" y="4385"/>
                      <a:pt x="152" y="4348"/>
                      <a:pt x="180" y="4320"/>
                    </a:cubicBezTo>
                    <a:lnTo>
                      <a:pt x="1443" y="3057"/>
                    </a:lnTo>
                    <a:cubicBezTo>
                      <a:pt x="1499" y="3001"/>
                      <a:pt x="1599" y="3001"/>
                      <a:pt x="1655" y="3057"/>
                    </a:cubicBezTo>
                    <a:lnTo>
                      <a:pt x="1741" y="3143"/>
                    </a:lnTo>
                    <a:cubicBezTo>
                      <a:pt x="1799" y="3202"/>
                      <a:pt x="1799" y="3297"/>
                      <a:pt x="1741" y="3355"/>
                    </a:cubicBezTo>
                    <a:lnTo>
                      <a:pt x="1741" y="3355"/>
                    </a:lnTo>
                    <a:close/>
                    <a:moveTo>
                      <a:pt x="3159" y="0"/>
                    </a:moveTo>
                    <a:lnTo>
                      <a:pt x="3159" y="0"/>
                    </a:lnTo>
                    <a:cubicBezTo>
                      <a:pt x="2269" y="0"/>
                      <a:pt x="1544" y="723"/>
                      <a:pt x="1544" y="1613"/>
                    </a:cubicBezTo>
                    <a:cubicBezTo>
                      <a:pt x="1544" y="2037"/>
                      <a:pt x="1708" y="2423"/>
                      <a:pt x="1976" y="2711"/>
                    </a:cubicBezTo>
                    <a:lnTo>
                      <a:pt x="1738" y="2949"/>
                    </a:lnTo>
                    <a:cubicBezTo>
                      <a:pt x="1686" y="2903"/>
                      <a:pt x="1620" y="2877"/>
                      <a:pt x="1549" y="2877"/>
                    </a:cubicBezTo>
                    <a:cubicBezTo>
                      <a:pt x="1472" y="2877"/>
                      <a:pt x="1400" y="2906"/>
                      <a:pt x="1346" y="2960"/>
                    </a:cubicBezTo>
                    <a:lnTo>
                      <a:pt x="83" y="4223"/>
                    </a:lnTo>
                    <a:cubicBezTo>
                      <a:pt x="29" y="4277"/>
                      <a:pt x="0" y="4349"/>
                      <a:pt x="0" y="4426"/>
                    </a:cubicBezTo>
                    <a:cubicBezTo>
                      <a:pt x="0" y="4503"/>
                      <a:pt x="29" y="4575"/>
                      <a:pt x="83" y="4629"/>
                    </a:cubicBezTo>
                    <a:lnTo>
                      <a:pt x="169" y="4715"/>
                    </a:lnTo>
                    <a:cubicBezTo>
                      <a:pt x="225" y="4771"/>
                      <a:pt x="299" y="4799"/>
                      <a:pt x="372" y="4799"/>
                    </a:cubicBezTo>
                    <a:cubicBezTo>
                      <a:pt x="446" y="4799"/>
                      <a:pt x="519" y="4771"/>
                      <a:pt x="575" y="4715"/>
                    </a:cubicBezTo>
                    <a:lnTo>
                      <a:pt x="1838" y="3452"/>
                    </a:lnTo>
                    <a:cubicBezTo>
                      <a:pt x="1950" y="3340"/>
                      <a:pt x="1950" y="3158"/>
                      <a:pt x="1838" y="3046"/>
                    </a:cubicBezTo>
                    <a:lnTo>
                      <a:pt x="1836" y="3045"/>
                    </a:lnTo>
                    <a:lnTo>
                      <a:pt x="2073" y="2807"/>
                    </a:lnTo>
                    <a:cubicBezTo>
                      <a:pt x="2360" y="3069"/>
                      <a:pt x="2741" y="3228"/>
                      <a:pt x="3159" y="3228"/>
                    </a:cubicBezTo>
                    <a:cubicBezTo>
                      <a:pt x="4049" y="3228"/>
                      <a:pt x="4774" y="2504"/>
                      <a:pt x="4774" y="1613"/>
                    </a:cubicBezTo>
                    <a:cubicBezTo>
                      <a:pt x="4774" y="723"/>
                      <a:pt x="4049" y="0"/>
                      <a:pt x="3159" y="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3" name="Freeform 6">
              <a:extLst>
                <a:ext uri="{FF2B5EF4-FFF2-40B4-BE49-F238E27FC236}">
                  <a16:creationId xmlns:a16="http://schemas.microsoft.com/office/drawing/2014/main" id="{442420CB-DA1E-4576-A2C5-34083FE6A084}"/>
                </a:ext>
              </a:extLst>
            </p:cNvPr>
            <p:cNvSpPr>
              <a:spLocks noChangeAspect="1" noEditPoints="1"/>
            </p:cNvSpPr>
            <p:nvPr>
              <p:custDataLst>
                <p:tags r:id="rId12"/>
              </p:custDataLst>
            </p:nvPr>
          </p:nvSpPr>
          <p:spPr bwMode="auto">
            <a:xfrm>
              <a:off x="7022813" y="1897007"/>
              <a:ext cx="729612" cy="679703"/>
            </a:xfrm>
            <a:custGeom>
              <a:avLst/>
              <a:gdLst>
                <a:gd name="T0" fmla="*/ 2307 w 5760"/>
                <a:gd name="T1" fmla="*/ 477 h 5366"/>
                <a:gd name="T2" fmla="*/ 2351 w 5760"/>
                <a:gd name="T3" fmla="*/ 498 h 5366"/>
                <a:gd name="T4" fmla="*/ 5624 w 5760"/>
                <a:gd name="T5" fmla="*/ 1193 h 5366"/>
                <a:gd name="T6" fmla="*/ 5667 w 5760"/>
                <a:gd name="T7" fmla="*/ 1170 h 5366"/>
                <a:gd name="T8" fmla="*/ 5716 w 5760"/>
                <a:gd name="T9" fmla="*/ 1177 h 5366"/>
                <a:gd name="T10" fmla="*/ 5751 w 5760"/>
                <a:gd name="T11" fmla="*/ 1214 h 5366"/>
                <a:gd name="T12" fmla="*/ 5758 w 5760"/>
                <a:gd name="T13" fmla="*/ 1262 h 5366"/>
                <a:gd name="T14" fmla="*/ 5736 w 5760"/>
                <a:gd name="T15" fmla="*/ 1306 h 5366"/>
                <a:gd name="T16" fmla="*/ 5165 w 5760"/>
                <a:gd name="T17" fmla="*/ 3161 h 5366"/>
                <a:gd name="T18" fmla="*/ 5187 w 5760"/>
                <a:gd name="T19" fmla="*/ 3205 h 5366"/>
                <a:gd name="T20" fmla="*/ 5182 w 5760"/>
                <a:gd name="T21" fmla="*/ 3254 h 5366"/>
                <a:gd name="T22" fmla="*/ 5149 w 5760"/>
                <a:gd name="T23" fmla="*/ 3289 h 5366"/>
                <a:gd name="T24" fmla="*/ 5109 w 5760"/>
                <a:gd name="T25" fmla="*/ 3301 h 5366"/>
                <a:gd name="T26" fmla="*/ 5071 w 5760"/>
                <a:gd name="T27" fmla="*/ 3291 h 5366"/>
                <a:gd name="T28" fmla="*/ 4379 w 5760"/>
                <a:gd name="T29" fmla="*/ 2640 h 5366"/>
                <a:gd name="T30" fmla="*/ 3327 w 5760"/>
                <a:gd name="T31" fmla="*/ 3671 h 5366"/>
                <a:gd name="T32" fmla="*/ 3287 w 5760"/>
                <a:gd name="T33" fmla="*/ 3682 h 5366"/>
                <a:gd name="T34" fmla="*/ 3247 w 5760"/>
                <a:gd name="T35" fmla="*/ 3669 h 5366"/>
                <a:gd name="T36" fmla="*/ 2552 w 5760"/>
                <a:gd name="T37" fmla="*/ 2954 h 5366"/>
                <a:gd name="T38" fmla="*/ 677 w 5760"/>
                <a:gd name="T39" fmla="*/ 4799 h 5366"/>
                <a:gd name="T40" fmla="*/ 637 w 5760"/>
                <a:gd name="T41" fmla="*/ 4809 h 5366"/>
                <a:gd name="T42" fmla="*/ 597 w 5760"/>
                <a:gd name="T43" fmla="*/ 4799 h 5366"/>
                <a:gd name="T44" fmla="*/ 566 w 5760"/>
                <a:gd name="T45" fmla="*/ 4764 h 5366"/>
                <a:gd name="T46" fmla="*/ 559 w 5760"/>
                <a:gd name="T47" fmla="*/ 4715 h 5366"/>
                <a:gd name="T48" fmla="*/ 581 w 5760"/>
                <a:gd name="T49" fmla="*/ 4671 h 5366"/>
                <a:gd name="T50" fmla="*/ 2515 w 5760"/>
                <a:gd name="T51" fmla="*/ 2769 h 5366"/>
                <a:gd name="T52" fmla="*/ 2555 w 5760"/>
                <a:gd name="T53" fmla="*/ 2758 h 5366"/>
                <a:gd name="T54" fmla="*/ 2595 w 5760"/>
                <a:gd name="T55" fmla="*/ 2771 h 5366"/>
                <a:gd name="T56" fmla="*/ 3288 w 5760"/>
                <a:gd name="T57" fmla="*/ 3486 h 5366"/>
                <a:gd name="T58" fmla="*/ 2295 w 5760"/>
                <a:gd name="T59" fmla="*/ 665 h 5366"/>
                <a:gd name="T60" fmla="*/ 915 w 5760"/>
                <a:gd name="T61" fmla="*/ 1934 h 5366"/>
                <a:gd name="T62" fmla="*/ 867 w 5760"/>
                <a:gd name="T63" fmla="*/ 1940 h 5366"/>
                <a:gd name="T64" fmla="*/ 824 w 5760"/>
                <a:gd name="T65" fmla="*/ 1915 h 5366"/>
                <a:gd name="T66" fmla="*/ 803 w 5760"/>
                <a:gd name="T67" fmla="*/ 1870 h 5366"/>
                <a:gd name="T68" fmla="*/ 812 w 5760"/>
                <a:gd name="T69" fmla="*/ 1823 h 5366"/>
                <a:gd name="T70" fmla="*/ 2241 w 5760"/>
                <a:gd name="T71" fmla="*/ 498 h 5366"/>
                <a:gd name="T72" fmla="*/ 2285 w 5760"/>
                <a:gd name="T73" fmla="*/ 477 h 5366"/>
                <a:gd name="T74" fmla="*/ 106 w 5760"/>
                <a:gd name="T75" fmla="*/ 4 h 5366"/>
                <a:gd name="T76" fmla="*/ 145 w 5760"/>
                <a:gd name="T77" fmla="*/ 34 h 5366"/>
                <a:gd name="T78" fmla="*/ 161 w 5760"/>
                <a:gd name="T79" fmla="*/ 81 h 5366"/>
                <a:gd name="T80" fmla="*/ 166 w 5760"/>
                <a:gd name="T81" fmla="*/ 5008 h 5366"/>
                <a:gd name="T82" fmla="*/ 202 w 5760"/>
                <a:gd name="T83" fmla="*/ 5097 h 5366"/>
                <a:gd name="T84" fmla="*/ 269 w 5760"/>
                <a:gd name="T85" fmla="*/ 5164 h 5366"/>
                <a:gd name="T86" fmla="*/ 358 w 5760"/>
                <a:gd name="T87" fmla="*/ 5200 h 5366"/>
                <a:gd name="T88" fmla="*/ 5299 w 5760"/>
                <a:gd name="T89" fmla="*/ 5205 h 5366"/>
                <a:gd name="T90" fmla="*/ 5346 w 5760"/>
                <a:gd name="T91" fmla="*/ 5221 h 5366"/>
                <a:gd name="T92" fmla="*/ 5376 w 5760"/>
                <a:gd name="T93" fmla="*/ 5260 h 5366"/>
                <a:gd name="T94" fmla="*/ 5376 w 5760"/>
                <a:gd name="T95" fmla="*/ 5312 h 5366"/>
                <a:gd name="T96" fmla="*/ 5346 w 5760"/>
                <a:gd name="T97" fmla="*/ 5350 h 5366"/>
                <a:gd name="T98" fmla="*/ 5299 w 5760"/>
                <a:gd name="T99" fmla="*/ 5366 h 5366"/>
                <a:gd name="T100" fmla="*/ 340 w 5760"/>
                <a:gd name="T101" fmla="*/ 5361 h 5366"/>
                <a:gd name="T102" fmla="*/ 220 w 5760"/>
                <a:gd name="T103" fmla="*/ 5321 h 5366"/>
                <a:gd name="T104" fmla="*/ 119 w 5760"/>
                <a:gd name="T105" fmla="*/ 5247 h 5366"/>
                <a:gd name="T106" fmla="*/ 45 w 5760"/>
                <a:gd name="T107" fmla="*/ 5146 h 5366"/>
                <a:gd name="T108" fmla="*/ 5 w 5760"/>
                <a:gd name="T109" fmla="*/ 5026 h 5366"/>
                <a:gd name="T110" fmla="*/ 0 w 5760"/>
                <a:gd name="T111" fmla="*/ 81 h 5366"/>
                <a:gd name="T112" fmla="*/ 16 w 5760"/>
                <a:gd name="T113" fmla="*/ 34 h 5366"/>
                <a:gd name="T114" fmla="*/ 54 w 5760"/>
                <a:gd name="T115" fmla="*/ 4 h 5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366">
                  <a:moveTo>
                    <a:pt x="2285" y="477"/>
                  </a:moveTo>
                  <a:lnTo>
                    <a:pt x="2307" y="477"/>
                  </a:lnTo>
                  <a:lnTo>
                    <a:pt x="2330" y="484"/>
                  </a:lnTo>
                  <a:lnTo>
                    <a:pt x="2351" y="498"/>
                  </a:lnTo>
                  <a:lnTo>
                    <a:pt x="4378" y="2416"/>
                  </a:lnTo>
                  <a:lnTo>
                    <a:pt x="5624" y="1193"/>
                  </a:lnTo>
                  <a:lnTo>
                    <a:pt x="5645" y="1177"/>
                  </a:lnTo>
                  <a:lnTo>
                    <a:pt x="5667" y="1170"/>
                  </a:lnTo>
                  <a:lnTo>
                    <a:pt x="5692" y="1170"/>
                  </a:lnTo>
                  <a:lnTo>
                    <a:pt x="5716" y="1177"/>
                  </a:lnTo>
                  <a:lnTo>
                    <a:pt x="5737" y="1193"/>
                  </a:lnTo>
                  <a:lnTo>
                    <a:pt x="5751" y="1214"/>
                  </a:lnTo>
                  <a:lnTo>
                    <a:pt x="5760" y="1238"/>
                  </a:lnTo>
                  <a:lnTo>
                    <a:pt x="5758" y="1262"/>
                  </a:lnTo>
                  <a:lnTo>
                    <a:pt x="5751" y="1285"/>
                  </a:lnTo>
                  <a:lnTo>
                    <a:pt x="5736" y="1306"/>
                  </a:lnTo>
                  <a:lnTo>
                    <a:pt x="4495" y="2528"/>
                  </a:lnTo>
                  <a:lnTo>
                    <a:pt x="5165" y="3161"/>
                  </a:lnTo>
                  <a:lnTo>
                    <a:pt x="5181" y="3182"/>
                  </a:lnTo>
                  <a:lnTo>
                    <a:pt x="5187" y="3205"/>
                  </a:lnTo>
                  <a:lnTo>
                    <a:pt x="5189" y="3230"/>
                  </a:lnTo>
                  <a:lnTo>
                    <a:pt x="5182" y="3254"/>
                  </a:lnTo>
                  <a:lnTo>
                    <a:pt x="5167" y="3275"/>
                  </a:lnTo>
                  <a:lnTo>
                    <a:pt x="5149" y="3289"/>
                  </a:lnTo>
                  <a:lnTo>
                    <a:pt x="5130" y="3298"/>
                  </a:lnTo>
                  <a:lnTo>
                    <a:pt x="5109" y="3301"/>
                  </a:lnTo>
                  <a:lnTo>
                    <a:pt x="5090" y="3298"/>
                  </a:lnTo>
                  <a:lnTo>
                    <a:pt x="5071" y="3291"/>
                  </a:lnTo>
                  <a:lnTo>
                    <a:pt x="5053" y="3278"/>
                  </a:lnTo>
                  <a:lnTo>
                    <a:pt x="4379" y="2640"/>
                  </a:lnTo>
                  <a:lnTo>
                    <a:pt x="3344" y="3657"/>
                  </a:lnTo>
                  <a:lnTo>
                    <a:pt x="3327" y="3671"/>
                  </a:lnTo>
                  <a:lnTo>
                    <a:pt x="3308" y="3680"/>
                  </a:lnTo>
                  <a:lnTo>
                    <a:pt x="3287" y="3682"/>
                  </a:lnTo>
                  <a:lnTo>
                    <a:pt x="3266" y="3678"/>
                  </a:lnTo>
                  <a:lnTo>
                    <a:pt x="3247" y="3669"/>
                  </a:lnTo>
                  <a:lnTo>
                    <a:pt x="3229" y="3655"/>
                  </a:lnTo>
                  <a:lnTo>
                    <a:pt x="2552" y="2954"/>
                  </a:lnTo>
                  <a:lnTo>
                    <a:pt x="695" y="4787"/>
                  </a:lnTo>
                  <a:lnTo>
                    <a:pt x="677" y="4799"/>
                  </a:lnTo>
                  <a:lnTo>
                    <a:pt x="658" y="4806"/>
                  </a:lnTo>
                  <a:lnTo>
                    <a:pt x="637" y="4809"/>
                  </a:lnTo>
                  <a:lnTo>
                    <a:pt x="616" y="4806"/>
                  </a:lnTo>
                  <a:lnTo>
                    <a:pt x="597" y="4799"/>
                  </a:lnTo>
                  <a:lnTo>
                    <a:pt x="579" y="4785"/>
                  </a:lnTo>
                  <a:lnTo>
                    <a:pt x="566" y="4764"/>
                  </a:lnTo>
                  <a:lnTo>
                    <a:pt x="559" y="4739"/>
                  </a:lnTo>
                  <a:lnTo>
                    <a:pt x="559" y="4715"/>
                  </a:lnTo>
                  <a:lnTo>
                    <a:pt x="566" y="4692"/>
                  </a:lnTo>
                  <a:lnTo>
                    <a:pt x="581" y="4671"/>
                  </a:lnTo>
                  <a:lnTo>
                    <a:pt x="2498" y="2783"/>
                  </a:lnTo>
                  <a:lnTo>
                    <a:pt x="2515" y="2769"/>
                  </a:lnTo>
                  <a:lnTo>
                    <a:pt x="2534" y="2762"/>
                  </a:lnTo>
                  <a:lnTo>
                    <a:pt x="2555" y="2758"/>
                  </a:lnTo>
                  <a:lnTo>
                    <a:pt x="2576" y="2762"/>
                  </a:lnTo>
                  <a:lnTo>
                    <a:pt x="2595" y="2771"/>
                  </a:lnTo>
                  <a:lnTo>
                    <a:pt x="2611" y="2783"/>
                  </a:lnTo>
                  <a:lnTo>
                    <a:pt x="3288" y="3486"/>
                  </a:lnTo>
                  <a:lnTo>
                    <a:pt x="4262" y="2530"/>
                  </a:lnTo>
                  <a:lnTo>
                    <a:pt x="2295" y="665"/>
                  </a:lnTo>
                  <a:lnTo>
                    <a:pt x="937" y="1920"/>
                  </a:lnTo>
                  <a:lnTo>
                    <a:pt x="915" y="1934"/>
                  </a:lnTo>
                  <a:lnTo>
                    <a:pt x="892" y="1941"/>
                  </a:lnTo>
                  <a:lnTo>
                    <a:pt x="867" y="1940"/>
                  </a:lnTo>
                  <a:lnTo>
                    <a:pt x="843" y="1931"/>
                  </a:lnTo>
                  <a:lnTo>
                    <a:pt x="824" y="1915"/>
                  </a:lnTo>
                  <a:lnTo>
                    <a:pt x="808" y="1894"/>
                  </a:lnTo>
                  <a:lnTo>
                    <a:pt x="803" y="1870"/>
                  </a:lnTo>
                  <a:lnTo>
                    <a:pt x="803" y="1845"/>
                  </a:lnTo>
                  <a:lnTo>
                    <a:pt x="812" y="1823"/>
                  </a:lnTo>
                  <a:lnTo>
                    <a:pt x="827" y="1802"/>
                  </a:lnTo>
                  <a:lnTo>
                    <a:pt x="2241" y="498"/>
                  </a:lnTo>
                  <a:lnTo>
                    <a:pt x="2262" y="484"/>
                  </a:lnTo>
                  <a:lnTo>
                    <a:pt x="2285" y="477"/>
                  </a:lnTo>
                  <a:close/>
                  <a:moveTo>
                    <a:pt x="80" y="0"/>
                  </a:moveTo>
                  <a:lnTo>
                    <a:pt x="106" y="4"/>
                  </a:lnTo>
                  <a:lnTo>
                    <a:pt x="127" y="16"/>
                  </a:lnTo>
                  <a:lnTo>
                    <a:pt x="145" y="34"/>
                  </a:lnTo>
                  <a:lnTo>
                    <a:pt x="157" y="55"/>
                  </a:lnTo>
                  <a:lnTo>
                    <a:pt x="161" y="81"/>
                  </a:lnTo>
                  <a:lnTo>
                    <a:pt x="161" y="4959"/>
                  </a:lnTo>
                  <a:lnTo>
                    <a:pt x="166" y="5008"/>
                  </a:lnTo>
                  <a:lnTo>
                    <a:pt x="180" y="5055"/>
                  </a:lnTo>
                  <a:lnTo>
                    <a:pt x="202" y="5097"/>
                  </a:lnTo>
                  <a:lnTo>
                    <a:pt x="232" y="5134"/>
                  </a:lnTo>
                  <a:lnTo>
                    <a:pt x="269" y="5164"/>
                  </a:lnTo>
                  <a:lnTo>
                    <a:pt x="311" y="5186"/>
                  </a:lnTo>
                  <a:lnTo>
                    <a:pt x="358" y="5200"/>
                  </a:lnTo>
                  <a:lnTo>
                    <a:pt x="407" y="5205"/>
                  </a:lnTo>
                  <a:lnTo>
                    <a:pt x="5299" y="5205"/>
                  </a:lnTo>
                  <a:lnTo>
                    <a:pt x="5324" y="5209"/>
                  </a:lnTo>
                  <a:lnTo>
                    <a:pt x="5346" y="5221"/>
                  </a:lnTo>
                  <a:lnTo>
                    <a:pt x="5364" y="5239"/>
                  </a:lnTo>
                  <a:lnTo>
                    <a:pt x="5376" y="5260"/>
                  </a:lnTo>
                  <a:lnTo>
                    <a:pt x="5379" y="5286"/>
                  </a:lnTo>
                  <a:lnTo>
                    <a:pt x="5376" y="5312"/>
                  </a:lnTo>
                  <a:lnTo>
                    <a:pt x="5364" y="5333"/>
                  </a:lnTo>
                  <a:lnTo>
                    <a:pt x="5346" y="5350"/>
                  </a:lnTo>
                  <a:lnTo>
                    <a:pt x="5324" y="5363"/>
                  </a:lnTo>
                  <a:lnTo>
                    <a:pt x="5299" y="5366"/>
                  </a:lnTo>
                  <a:lnTo>
                    <a:pt x="407" y="5366"/>
                  </a:lnTo>
                  <a:lnTo>
                    <a:pt x="340" y="5361"/>
                  </a:lnTo>
                  <a:lnTo>
                    <a:pt x="278" y="5345"/>
                  </a:lnTo>
                  <a:lnTo>
                    <a:pt x="220" y="5321"/>
                  </a:lnTo>
                  <a:lnTo>
                    <a:pt x="166" y="5287"/>
                  </a:lnTo>
                  <a:lnTo>
                    <a:pt x="119" y="5247"/>
                  </a:lnTo>
                  <a:lnTo>
                    <a:pt x="79" y="5200"/>
                  </a:lnTo>
                  <a:lnTo>
                    <a:pt x="45" y="5146"/>
                  </a:lnTo>
                  <a:lnTo>
                    <a:pt x="21" y="5088"/>
                  </a:lnTo>
                  <a:lnTo>
                    <a:pt x="5" y="5026"/>
                  </a:lnTo>
                  <a:lnTo>
                    <a:pt x="0" y="4959"/>
                  </a:lnTo>
                  <a:lnTo>
                    <a:pt x="0" y="81"/>
                  </a:lnTo>
                  <a:lnTo>
                    <a:pt x="3" y="55"/>
                  </a:lnTo>
                  <a:lnTo>
                    <a:pt x="16" y="34"/>
                  </a:lnTo>
                  <a:lnTo>
                    <a:pt x="33" y="16"/>
                  </a:lnTo>
                  <a:lnTo>
                    <a:pt x="54" y="4"/>
                  </a:lnTo>
                  <a:lnTo>
                    <a:pt x="8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Rectangle 43">
              <a:extLst>
                <a:ext uri="{FF2B5EF4-FFF2-40B4-BE49-F238E27FC236}">
                  <a16:creationId xmlns:a16="http://schemas.microsoft.com/office/drawing/2014/main" id="{2DBD81FA-0667-4325-8208-17E5EDB6D468}"/>
                </a:ext>
              </a:extLst>
            </p:cNvPr>
            <p:cNvSpPr/>
            <p:nvPr>
              <p:custDataLst>
                <p:tags r:id="rId13"/>
              </p:custDataLst>
            </p:nvPr>
          </p:nvSpPr>
          <p:spPr>
            <a:xfrm rot="1673152">
              <a:off x="7374302" y="2007214"/>
              <a:ext cx="154804" cy="107503"/>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5" name="Rectangle 44">
              <a:extLst>
                <a:ext uri="{FF2B5EF4-FFF2-40B4-BE49-F238E27FC236}">
                  <a16:creationId xmlns:a16="http://schemas.microsoft.com/office/drawing/2014/main" id="{8C06E077-C5D6-419E-883F-B1F5FC90F3E6}"/>
                </a:ext>
              </a:extLst>
            </p:cNvPr>
            <p:cNvSpPr/>
            <p:nvPr>
              <p:custDataLst>
                <p:tags r:id="rId14"/>
              </p:custDataLst>
            </p:nvPr>
          </p:nvSpPr>
          <p:spPr>
            <a:xfrm rot="19911475">
              <a:off x="7621520" y="2012526"/>
              <a:ext cx="118745" cy="116405"/>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6" name="Freeform 13">
              <a:extLst>
                <a:ext uri="{FF2B5EF4-FFF2-40B4-BE49-F238E27FC236}">
                  <a16:creationId xmlns:a16="http://schemas.microsoft.com/office/drawing/2014/main" id="{0ACBF339-8445-4ABE-AE0D-C88661C9D0C4}"/>
                </a:ext>
              </a:extLst>
            </p:cNvPr>
            <p:cNvSpPr>
              <a:spLocks noChangeAspect="1" noEditPoints="1"/>
            </p:cNvSpPr>
            <p:nvPr>
              <p:custDataLst>
                <p:tags r:id="rId15"/>
              </p:custDataLst>
            </p:nvPr>
          </p:nvSpPr>
          <p:spPr bwMode="auto">
            <a:xfrm>
              <a:off x="7338717" y="1712672"/>
              <a:ext cx="425475" cy="432975"/>
            </a:xfrm>
            <a:custGeom>
              <a:avLst/>
              <a:gdLst>
                <a:gd name="T0" fmla="*/ 2365 w 4716"/>
                <a:gd name="T1" fmla="*/ 4254 h 4799"/>
                <a:gd name="T2" fmla="*/ 2365 w 4716"/>
                <a:gd name="T3" fmla="*/ 4254 h 4799"/>
                <a:gd name="T4" fmla="*/ 2249 w 4716"/>
                <a:gd name="T5" fmla="*/ 4138 h 4799"/>
                <a:gd name="T6" fmla="*/ 2365 w 4716"/>
                <a:gd name="T7" fmla="*/ 4022 h 4799"/>
                <a:gd name="T8" fmla="*/ 2481 w 4716"/>
                <a:gd name="T9" fmla="*/ 4138 h 4799"/>
                <a:gd name="T10" fmla="*/ 2365 w 4716"/>
                <a:gd name="T11" fmla="*/ 4254 h 4799"/>
                <a:gd name="T12" fmla="*/ 2365 w 4716"/>
                <a:gd name="T13" fmla="*/ 4254 h 4799"/>
                <a:gd name="T14" fmla="*/ 2365 w 4716"/>
                <a:gd name="T15" fmla="*/ 3884 h 4799"/>
                <a:gd name="T16" fmla="*/ 2365 w 4716"/>
                <a:gd name="T17" fmla="*/ 3884 h 4799"/>
                <a:gd name="T18" fmla="*/ 2112 w 4716"/>
                <a:gd name="T19" fmla="*/ 4138 h 4799"/>
                <a:gd name="T20" fmla="*/ 2365 w 4716"/>
                <a:gd name="T21" fmla="*/ 4391 h 4799"/>
                <a:gd name="T22" fmla="*/ 2619 w 4716"/>
                <a:gd name="T23" fmla="*/ 4138 h 4799"/>
                <a:gd name="T24" fmla="*/ 2365 w 4716"/>
                <a:gd name="T25" fmla="*/ 3884 h 4799"/>
                <a:gd name="T26" fmla="*/ 2365 w 4716"/>
                <a:gd name="T27" fmla="*/ 3884 h 4799"/>
                <a:gd name="T28" fmla="*/ 2494 w 4716"/>
                <a:gd name="T29" fmla="*/ 3413 h 4799"/>
                <a:gd name="T30" fmla="*/ 2494 w 4716"/>
                <a:gd name="T31" fmla="*/ 3413 h 4799"/>
                <a:gd name="T32" fmla="*/ 2372 w 4716"/>
                <a:gd name="T33" fmla="*/ 3535 h 4799"/>
                <a:gd name="T34" fmla="*/ 2362 w 4716"/>
                <a:gd name="T35" fmla="*/ 3535 h 4799"/>
                <a:gd name="T36" fmla="*/ 2240 w 4716"/>
                <a:gd name="T37" fmla="*/ 3407 h 4799"/>
                <a:gd name="T38" fmla="*/ 2069 w 4716"/>
                <a:gd name="T39" fmla="*/ 1507 h 4799"/>
                <a:gd name="T40" fmla="*/ 2069 w 4716"/>
                <a:gd name="T41" fmla="*/ 1505 h 4799"/>
                <a:gd name="T42" fmla="*/ 2367 w 4716"/>
                <a:gd name="T43" fmla="*/ 1207 h 4799"/>
                <a:gd name="T44" fmla="*/ 2665 w 4716"/>
                <a:gd name="T45" fmla="*/ 1505 h 4799"/>
                <a:gd name="T46" fmla="*/ 2494 w 4716"/>
                <a:gd name="T47" fmla="*/ 3413 h 4799"/>
                <a:gd name="T48" fmla="*/ 2494 w 4716"/>
                <a:gd name="T49" fmla="*/ 3413 h 4799"/>
                <a:gd name="T50" fmla="*/ 2367 w 4716"/>
                <a:gd name="T51" fmla="*/ 1069 h 4799"/>
                <a:gd name="T52" fmla="*/ 2367 w 4716"/>
                <a:gd name="T53" fmla="*/ 1069 h 4799"/>
                <a:gd name="T54" fmla="*/ 1932 w 4716"/>
                <a:gd name="T55" fmla="*/ 1500 h 4799"/>
                <a:gd name="T56" fmla="*/ 1931 w 4716"/>
                <a:gd name="T57" fmla="*/ 1513 h 4799"/>
                <a:gd name="T58" fmla="*/ 2102 w 4716"/>
                <a:gd name="T59" fmla="*/ 3413 h 4799"/>
                <a:gd name="T60" fmla="*/ 2362 w 4716"/>
                <a:gd name="T61" fmla="*/ 3673 h 4799"/>
                <a:gd name="T62" fmla="*/ 2372 w 4716"/>
                <a:gd name="T63" fmla="*/ 3673 h 4799"/>
                <a:gd name="T64" fmla="*/ 2631 w 4716"/>
                <a:gd name="T65" fmla="*/ 3419 h 4799"/>
                <a:gd name="T66" fmla="*/ 2803 w 4716"/>
                <a:gd name="T67" fmla="*/ 1510 h 4799"/>
                <a:gd name="T68" fmla="*/ 2803 w 4716"/>
                <a:gd name="T69" fmla="*/ 1505 h 4799"/>
                <a:gd name="T70" fmla="*/ 2367 w 4716"/>
                <a:gd name="T71" fmla="*/ 1069 h 4799"/>
                <a:gd name="T72" fmla="*/ 2367 w 4716"/>
                <a:gd name="T73" fmla="*/ 1069 h 4799"/>
                <a:gd name="T74" fmla="*/ 4232 w 4716"/>
                <a:gd name="T75" fmla="*/ 4661 h 4799"/>
                <a:gd name="T76" fmla="*/ 4232 w 4716"/>
                <a:gd name="T77" fmla="*/ 4661 h 4799"/>
                <a:gd name="T78" fmla="*/ 484 w 4716"/>
                <a:gd name="T79" fmla="*/ 4661 h 4799"/>
                <a:gd name="T80" fmla="*/ 484 w 4716"/>
                <a:gd name="T81" fmla="*/ 4661 h 4799"/>
                <a:gd name="T82" fmla="*/ 137 w 4716"/>
                <a:gd name="T83" fmla="*/ 4314 h 4799"/>
                <a:gd name="T84" fmla="*/ 207 w 4716"/>
                <a:gd name="T85" fmla="*/ 4081 h 4799"/>
                <a:gd name="T86" fmla="*/ 2029 w 4716"/>
                <a:gd name="T87" fmla="*/ 341 h 4799"/>
                <a:gd name="T88" fmla="*/ 2338 w 4716"/>
                <a:gd name="T89" fmla="*/ 136 h 4799"/>
                <a:gd name="T90" fmla="*/ 2653 w 4716"/>
                <a:gd name="T91" fmla="*/ 358 h 4799"/>
                <a:gd name="T92" fmla="*/ 2656 w 4716"/>
                <a:gd name="T93" fmla="*/ 366 h 4799"/>
                <a:gd name="T94" fmla="*/ 4529 w 4716"/>
                <a:gd name="T95" fmla="*/ 4137 h 4799"/>
                <a:gd name="T96" fmla="*/ 4578 w 4716"/>
                <a:gd name="T97" fmla="*/ 4316 h 4799"/>
                <a:gd name="T98" fmla="*/ 4232 w 4716"/>
                <a:gd name="T99" fmla="*/ 4661 h 4799"/>
                <a:gd name="T100" fmla="*/ 4232 w 4716"/>
                <a:gd name="T101" fmla="*/ 4661 h 4799"/>
                <a:gd name="T102" fmla="*/ 4649 w 4716"/>
                <a:gd name="T103" fmla="*/ 4071 h 4799"/>
                <a:gd name="T104" fmla="*/ 4649 w 4716"/>
                <a:gd name="T105" fmla="*/ 4071 h 4799"/>
                <a:gd name="T106" fmla="*/ 2781 w 4716"/>
                <a:gd name="T107" fmla="*/ 308 h 4799"/>
                <a:gd name="T108" fmla="*/ 2338 w 4716"/>
                <a:gd name="T109" fmla="*/ 0 h 4799"/>
                <a:gd name="T110" fmla="*/ 1904 w 4716"/>
                <a:gd name="T111" fmla="*/ 284 h 4799"/>
                <a:gd name="T112" fmla="*/ 86 w 4716"/>
                <a:gd name="T113" fmla="*/ 4016 h 4799"/>
                <a:gd name="T114" fmla="*/ 0 w 4716"/>
                <a:gd name="T115" fmla="*/ 4314 h 4799"/>
                <a:gd name="T116" fmla="*/ 483 w 4716"/>
                <a:gd name="T117" fmla="*/ 4799 h 4799"/>
                <a:gd name="T118" fmla="*/ 4232 w 4716"/>
                <a:gd name="T119" fmla="*/ 4799 h 4799"/>
                <a:gd name="T120" fmla="*/ 4716 w 4716"/>
                <a:gd name="T121" fmla="*/ 4316 h 4799"/>
                <a:gd name="T122" fmla="*/ 4649 w 4716"/>
                <a:gd name="T123" fmla="*/ 4071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6" h="4799">
                  <a:moveTo>
                    <a:pt x="2365" y="4254"/>
                  </a:moveTo>
                  <a:lnTo>
                    <a:pt x="2365" y="4254"/>
                  </a:lnTo>
                  <a:cubicBezTo>
                    <a:pt x="2301" y="4254"/>
                    <a:pt x="2249" y="4202"/>
                    <a:pt x="2249" y="4138"/>
                  </a:cubicBezTo>
                  <a:cubicBezTo>
                    <a:pt x="2249" y="4074"/>
                    <a:pt x="2301" y="4022"/>
                    <a:pt x="2365" y="4022"/>
                  </a:cubicBezTo>
                  <a:cubicBezTo>
                    <a:pt x="2429" y="4022"/>
                    <a:pt x="2481" y="4074"/>
                    <a:pt x="2481" y="4138"/>
                  </a:cubicBezTo>
                  <a:cubicBezTo>
                    <a:pt x="2481" y="4202"/>
                    <a:pt x="2429" y="4254"/>
                    <a:pt x="2365" y="4254"/>
                  </a:cubicBezTo>
                  <a:lnTo>
                    <a:pt x="2365" y="4254"/>
                  </a:lnTo>
                  <a:close/>
                  <a:moveTo>
                    <a:pt x="2365" y="3884"/>
                  </a:moveTo>
                  <a:lnTo>
                    <a:pt x="2365" y="3884"/>
                  </a:lnTo>
                  <a:cubicBezTo>
                    <a:pt x="2225" y="3884"/>
                    <a:pt x="2112" y="3998"/>
                    <a:pt x="2112" y="4138"/>
                  </a:cubicBezTo>
                  <a:cubicBezTo>
                    <a:pt x="2112" y="4278"/>
                    <a:pt x="2225" y="4391"/>
                    <a:pt x="2365" y="4391"/>
                  </a:cubicBezTo>
                  <a:cubicBezTo>
                    <a:pt x="2505" y="4391"/>
                    <a:pt x="2619" y="4278"/>
                    <a:pt x="2619" y="4138"/>
                  </a:cubicBezTo>
                  <a:cubicBezTo>
                    <a:pt x="2619" y="3998"/>
                    <a:pt x="2505" y="3884"/>
                    <a:pt x="2365" y="3884"/>
                  </a:cubicBezTo>
                  <a:lnTo>
                    <a:pt x="2365" y="3884"/>
                  </a:lnTo>
                  <a:close/>
                  <a:moveTo>
                    <a:pt x="2494" y="3413"/>
                  </a:moveTo>
                  <a:lnTo>
                    <a:pt x="2494" y="3413"/>
                  </a:lnTo>
                  <a:cubicBezTo>
                    <a:pt x="2494" y="3480"/>
                    <a:pt x="2439" y="3535"/>
                    <a:pt x="2372" y="3535"/>
                  </a:cubicBezTo>
                  <a:lnTo>
                    <a:pt x="2362" y="3535"/>
                  </a:lnTo>
                  <a:cubicBezTo>
                    <a:pt x="2295" y="3535"/>
                    <a:pt x="2240" y="3480"/>
                    <a:pt x="2240" y="3407"/>
                  </a:cubicBezTo>
                  <a:lnTo>
                    <a:pt x="2069" y="1507"/>
                  </a:lnTo>
                  <a:cubicBezTo>
                    <a:pt x="2069" y="1507"/>
                    <a:pt x="2069" y="1506"/>
                    <a:pt x="2069" y="1505"/>
                  </a:cubicBezTo>
                  <a:cubicBezTo>
                    <a:pt x="2069" y="1340"/>
                    <a:pt x="2203" y="1207"/>
                    <a:pt x="2367" y="1207"/>
                  </a:cubicBezTo>
                  <a:cubicBezTo>
                    <a:pt x="2532" y="1207"/>
                    <a:pt x="2665" y="1340"/>
                    <a:pt x="2665" y="1505"/>
                  </a:cubicBezTo>
                  <a:lnTo>
                    <a:pt x="2494" y="3413"/>
                  </a:lnTo>
                  <a:lnTo>
                    <a:pt x="2494" y="3413"/>
                  </a:lnTo>
                  <a:close/>
                  <a:moveTo>
                    <a:pt x="2367" y="1069"/>
                  </a:moveTo>
                  <a:lnTo>
                    <a:pt x="2367" y="1069"/>
                  </a:lnTo>
                  <a:cubicBezTo>
                    <a:pt x="2129" y="1069"/>
                    <a:pt x="1934" y="1262"/>
                    <a:pt x="1932" y="1500"/>
                  </a:cubicBezTo>
                  <a:cubicBezTo>
                    <a:pt x="1931" y="1505"/>
                    <a:pt x="1931" y="1509"/>
                    <a:pt x="1931" y="1513"/>
                  </a:cubicBezTo>
                  <a:lnTo>
                    <a:pt x="2102" y="3413"/>
                  </a:lnTo>
                  <a:cubicBezTo>
                    <a:pt x="2102" y="3556"/>
                    <a:pt x="2219" y="3673"/>
                    <a:pt x="2362" y="3673"/>
                  </a:cubicBezTo>
                  <a:lnTo>
                    <a:pt x="2372" y="3673"/>
                  </a:lnTo>
                  <a:cubicBezTo>
                    <a:pt x="2515" y="3673"/>
                    <a:pt x="2631" y="3556"/>
                    <a:pt x="2631" y="3419"/>
                  </a:cubicBezTo>
                  <a:lnTo>
                    <a:pt x="2803" y="1510"/>
                  </a:lnTo>
                  <a:lnTo>
                    <a:pt x="2803" y="1505"/>
                  </a:lnTo>
                  <a:cubicBezTo>
                    <a:pt x="2803" y="1265"/>
                    <a:pt x="2607" y="1069"/>
                    <a:pt x="2367" y="1069"/>
                  </a:cubicBezTo>
                  <a:lnTo>
                    <a:pt x="2367" y="1069"/>
                  </a:lnTo>
                  <a:close/>
                  <a:moveTo>
                    <a:pt x="4232" y="4661"/>
                  </a:moveTo>
                  <a:lnTo>
                    <a:pt x="4232" y="4661"/>
                  </a:lnTo>
                  <a:lnTo>
                    <a:pt x="484" y="4661"/>
                  </a:lnTo>
                  <a:cubicBezTo>
                    <a:pt x="484" y="4661"/>
                    <a:pt x="484" y="4661"/>
                    <a:pt x="484" y="4661"/>
                  </a:cubicBezTo>
                  <a:cubicBezTo>
                    <a:pt x="293" y="4661"/>
                    <a:pt x="137" y="4505"/>
                    <a:pt x="137" y="4314"/>
                  </a:cubicBezTo>
                  <a:cubicBezTo>
                    <a:pt x="137" y="4241"/>
                    <a:pt x="206" y="4084"/>
                    <a:pt x="207" y="4081"/>
                  </a:cubicBezTo>
                  <a:lnTo>
                    <a:pt x="2029" y="341"/>
                  </a:lnTo>
                  <a:cubicBezTo>
                    <a:pt x="2082" y="216"/>
                    <a:pt x="2203" y="136"/>
                    <a:pt x="2338" y="136"/>
                  </a:cubicBezTo>
                  <a:cubicBezTo>
                    <a:pt x="2479" y="136"/>
                    <a:pt x="2605" y="225"/>
                    <a:pt x="2653" y="358"/>
                  </a:cubicBezTo>
                  <a:cubicBezTo>
                    <a:pt x="2654" y="361"/>
                    <a:pt x="2655" y="363"/>
                    <a:pt x="2656" y="366"/>
                  </a:cubicBezTo>
                  <a:lnTo>
                    <a:pt x="4529" y="4137"/>
                  </a:lnTo>
                  <a:cubicBezTo>
                    <a:pt x="4561" y="4191"/>
                    <a:pt x="4578" y="4253"/>
                    <a:pt x="4578" y="4316"/>
                  </a:cubicBezTo>
                  <a:cubicBezTo>
                    <a:pt x="4578" y="4506"/>
                    <a:pt x="4423" y="4661"/>
                    <a:pt x="4232" y="4661"/>
                  </a:cubicBezTo>
                  <a:lnTo>
                    <a:pt x="4232" y="4661"/>
                  </a:lnTo>
                  <a:close/>
                  <a:moveTo>
                    <a:pt x="4649" y="4071"/>
                  </a:moveTo>
                  <a:lnTo>
                    <a:pt x="4649" y="4071"/>
                  </a:lnTo>
                  <a:lnTo>
                    <a:pt x="2781" y="308"/>
                  </a:lnTo>
                  <a:cubicBezTo>
                    <a:pt x="2713" y="123"/>
                    <a:pt x="2535" y="0"/>
                    <a:pt x="2338" y="0"/>
                  </a:cubicBezTo>
                  <a:cubicBezTo>
                    <a:pt x="2147" y="0"/>
                    <a:pt x="1977" y="112"/>
                    <a:pt x="1904" y="284"/>
                  </a:cubicBezTo>
                  <a:lnTo>
                    <a:pt x="86" y="4016"/>
                  </a:lnTo>
                  <a:cubicBezTo>
                    <a:pt x="40" y="4103"/>
                    <a:pt x="0" y="4215"/>
                    <a:pt x="0" y="4314"/>
                  </a:cubicBezTo>
                  <a:cubicBezTo>
                    <a:pt x="0" y="4581"/>
                    <a:pt x="217" y="4798"/>
                    <a:pt x="483" y="4799"/>
                  </a:cubicBezTo>
                  <a:lnTo>
                    <a:pt x="4232" y="4799"/>
                  </a:lnTo>
                  <a:cubicBezTo>
                    <a:pt x="4499" y="4799"/>
                    <a:pt x="4716" y="4582"/>
                    <a:pt x="4716" y="4316"/>
                  </a:cubicBezTo>
                  <a:cubicBezTo>
                    <a:pt x="4716" y="4228"/>
                    <a:pt x="4692" y="4141"/>
                    <a:pt x="4649" y="4071"/>
                  </a:cubicBezTo>
                  <a:close/>
                </a:path>
              </a:pathLst>
            </a:custGeom>
            <a:solidFill>
              <a:srgbClr val="DB385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3" name="Shape 92">
            <a:extLst>
              <a:ext uri="{FF2B5EF4-FFF2-40B4-BE49-F238E27FC236}">
                <a16:creationId xmlns:a16="http://schemas.microsoft.com/office/drawing/2014/main" id="{02AD9254-0780-4751-9AD2-51301090BC63}"/>
              </a:ext>
            </a:extLst>
          </p:cNvPr>
          <p:cNvSpPr/>
          <p:nvPr>
            <p:custDataLst>
              <p:tags r:id="rId8"/>
            </p:custDataLst>
          </p:nvPr>
        </p:nvSpPr>
        <p:spPr>
          <a:xfrm rot="4860365">
            <a:off x="6888819" y="1725131"/>
            <a:ext cx="1284128" cy="950643"/>
          </a:xfrm>
          <a:prstGeom prst="swooshArrow">
            <a:avLst>
              <a:gd name="adj1" fmla="val 16310"/>
              <a:gd name="adj2" fmla="val 313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5" name="Oval Callout 10">
            <a:extLst>
              <a:ext uri="{FF2B5EF4-FFF2-40B4-BE49-F238E27FC236}">
                <a16:creationId xmlns:a16="http://schemas.microsoft.com/office/drawing/2014/main" id="{652B0241-E26F-4E93-946A-424EDC9EB4C7}"/>
              </a:ext>
            </a:extLst>
          </p:cNvPr>
          <p:cNvSpPr/>
          <p:nvPr>
            <p:custDataLst>
              <p:tags r:id="rId9"/>
            </p:custDataLst>
          </p:nvPr>
        </p:nvSpPr>
        <p:spPr>
          <a:xfrm>
            <a:off x="294198" y="2063365"/>
            <a:ext cx="2922523" cy="1917818"/>
          </a:xfrm>
          <a:prstGeom prst="wedgeEllipseCallout">
            <a:avLst>
              <a:gd name="adj1" fmla="val -17840"/>
              <a:gd name="adj2" fmla="val 61256"/>
            </a:avLst>
          </a:prstGeom>
          <a:solidFill>
            <a:schemeClr val="lt1"/>
          </a:solidFill>
          <a:ln w="26425" cap="flat" cmpd="sng" algn="ctr">
            <a:solidFill>
              <a:schemeClr val="accent4"/>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spcBef>
                <a:spcPts val="600"/>
              </a:spcBef>
            </a:pPr>
            <a:r>
              <a:rPr lang="en-US" dirty="0">
                <a:solidFill>
                  <a:srgbClr val="000000"/>
                </a:solidFill>
                <a:latin typeface="Calibri" panose="020F0502020204030204" pitchFamily="34" charset="0"/>
              </a:rPr>
              <a:t>You can run selected lines of code and use the results to determine next steps.</a:t>
            </a:r>
          </a:p>
        </p:txBody>
      </p:sp>
      <p:sp>
        <p:nvSpPr>
          <p:cNvPr id="21" name="Rectangle 20">
            <a:extLst>
              <a:ext uri="{FF2B5EF4-FFF2-40B4-BE49-F238E27FC236}">
                <a16:creationId xmlns:a16="http://schemas.microsoft.com/office/drawing/2014/main" id="{95FD5EA8-F4FD-4A67-AEF7-2C905DDBBC89}"/>
              </a:ext>
            </a:extLst>
          </p:cNvPr>
          <p:cNvSpPr/>
          <p:nvPr>
            <p:custDataLst>
              <p:tags r:id="rId10"/>
            </p:custDataLst>
          </p:nvPr>
        </p:nvSpPr>
        <p:spPr>
          <a:xfrm rot="16200000">
            <a:off x="4873311" y="2047093"/>
            <a:ext cx="45719" cy="175832"/>
          </a:xfrm>
          <a:prstGeom prst="rect">
            <a:avLst/>
          </a:prstGeom>
          <a:solidFill>
            <a:schemeClr val="bg1"/>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0" name="Freeform 9">
            <a:extLst>
              <a:ext uri="{FF2B5EF4-FFF2-40B4-BE49-F238E27FC236}">
                <a16:creationId xmlns:a16="http://schemas.microsoft.com/office/drawing/2014/main" id="{D77CBF1D-6DE9-41FA-9DBA-09088BC841A1}"/>
              </a:ext>
            </a:extLst>
          </p:cNvPr>
          <p:cNvSpPr>
            <a:spLocks noChangeAspect="1" noEditPoints="1"/>
          </p:cNvSpPr>
          <p:nvPr>
            <p:custDataLst>
              <p:tags r:id="rId11"/>
            </p:custDataLst>
          </p:nvPr>
        </p:nvSpPr>
        <p:spPr bwMode="auto">
          <a:xfrm>
            <a:off x="4896170" y="1349435"/>
            <a:ext cx="999789" cy="1061051"/>
          </a:xfrm>
          <a:custGeom>
            <a:avLst/>
            <a:gdLst>
              <a:gd name="T0" fmla="*/ 3846 w 4523"/>
              <a:gd name="T1" fmla="*/ 128 h 4799"/>
              <a:gd name="T2" fmla="*/ 3846 w 4523"/>
              <a:gd name="T3" fmla="*/ 1050 h 4799"/>
              <a:gd name="T4" fmla="*/ 3846 w 4523"/>
              <a:gd name="T5" fmla="*/ 128 h 4799"/>
              <a:gd name="T6" fmla="*/ 3846 w 4523"/>
              <a:gd name="T7" fmla="*/ 1179 h 4799"/>
              <a:gd name="T8" fmla="*/ 4437 w 4523"/>
              <a:gd name="T9" fmla="*/ 589 h 4799"/>
              <a:gd name="T10" fmla="*/ 3256 w 4523"/>
              <a:gd name="T11" fmla="*/ 589 h 4799"/>
              <a:gd name="T12" fmla="*/ 3846 w 4523"/>
              <a:gd name="T13" fmla="*/ 1179 h 4799"/>
              <a:gd name="T14" fmla="*/ 4394 w 4523"/>
              <a:gd name="T15" fmla="*/ 2693 h 4799"/>
              <a:gd name="T16" fmla="*/ 3072 w 4523"/>
              <a:gd name="T17" fmla="*/ 2886 h 4799"/>
              <a:gd name="T18" fmla="*/ 2879 w 4523"/>
              <a:gd name="T19" fmla="*/ 2172 h 4799"/>
              <a:gd name="T20" fmla="*/ 2769 w 4523"/>
              <a:gd name="T21" fmla="*/ 2126 h 4799"/>
              <a:gd name="T22" fmla="*/ 2080 w 4523"/>
              <a:gd name="T23" fmla="*/ 2906 h 4799"/>
              <a:gd name="T24" fmla="*/ 3016 w 4523"/>
              <a:gd name="T25" fmla="*/ 3922 h 4799"/>
              <a:gd name="T26" fmla="*/ 2405 w 4523"/>
              <a:gd name="T27" fmla="*/ 4613 h 4799"/>
              <a:gd name="T28" fmla="*/ 2096 w 4523"/>
              <a:gd name="T29" fmla="*/ 4576 h 4799"/>
              <a:gd name="T30" fmla="*/ 2096 w 4523"/>
              <a:gd name="T31" fmla="*/ 4304 h 4799"/>
              <a:gd name="T32" fmla="*/ 2451 w 4523"/>
              <a:gd name="T33" fmla="*/ 3922 h 4799"/>
              <a:gd name="T34" fmla="*/ 1771 w 4523"/>
              <a:gd name="T35" fmla="*/ 3216 h 4799"/>
              <a:gd name="T36" fmla="*/ 1680 w 4523"/>
              <a:gd name="T37" fmla="*/ 3216 h 4799"/>
              <a:gd name="T38" fmla="*/ 273 w 4523"/>
              <a:gd name="T39" fmla="*/ 4349 h 4799"/>
              <a:gd name="T40" fmla="*/ 216 w 4523"/>
              <a:gd name="T41" fmla="*/ 4019 h 4799"/>
              <a:gd name="T42" fmla="*/ 2709 w 4523"/>
              <a:gd name="T43" fmla="*/ 1434 h 4799"/>
              <a:gd name="T44" fmla="*/ 2225 w 4523"/>
              <a:gd name="T45" fmla="*/ 1041 h 4799"/>
              <a:gd name="T46" fmla="*/ 1616 w 4523"/>
              <a:gd name="T47" fmla="*/ 1377 h 4799"/>
              <a:gd name="T48" fmla="*/ 1580 w 4523"/>
              <a:gd name="T49" fmla="*/ 1067 h 4799"/>
              <a:gd name="T50" fmla="*/ 2403 w 4523"/>
              <a:gd name="T51" fmla="*/ 508 h 4799"/>
              <a:gd name="T52" fmla="*/ 3294 w 4523"/>
              <a:gd name="T53" fmla="*/ 1412 h 4799"/>
              <a:gd name="T54" fmla="*/ 3317 w 4523"/>
              <a:gd name="T55" fmla="*/ 2384 h 4799"/>
              <a:gd name="T56" fmla="*/ 4201 w 4523"/>
              <a:gd name="T57" fmla="*/ 2449 h 4799"/>
              <a:gd name="T58" fmla="*/ 4394 w 4523"/>
              <a:gd name="T59" fmla="*/ 2693 h 4799"/>
              <a:gd name="T60" fmla="*/ 4201 w 4523"/>
              <a:gd name="T61" fmla="*/ 2319 h 4799"/>
              <a:gd name="T62" fmla="*/ 3446 w 4523"/>
              <a:gd name="T63" fmla="*/ 2319 h 4799"/>
              <a:gd name="T64" fmla="*/ 3408 w 4523"/>
              <a:gd name="T65" fmla="*/ 1352 h 4799"/>
              <a:gd name="T66" fmla="*/ 2494 w 4523"/>
              <a:gd name="T67" fmla="*/ 417 h 4799"/>
              <a:gd name="T68" fmla="*/ 1488 w 4523"/>
              <a:gd name="T69" fmla="*/ 976 h 4799"/>
              <a:gd name="T70" fmla="*/ 1525 w 4523"/>
              <a:gd name="T71" fmla="*/ 1468 h 4799"/>
              <a:gd name="T72" fmla="*/ 2271 w 4523"/>
              <a:gd name="T73" fmla="*/ 1178 h 4799"/>
              <a:gd name="T74" fmla="*/ 125 w 4523"/>
              <a:gd name="T75" fmla="*/ 3927 h 4799"/>
              <a:gd name="T76" fmla="*/ 182 w 4523"/>
              <a:gd name="T77" fmla="*/ 4440 h 4799"/>
              <a:gd name="T78" fmla="*/ 638 w 4523"/>
              <a:gd name="T79" fmla="*/ 4440 h 4799"/>
              <a:gd name="T80" fmla="*/ 2295 w 4523"/>
              <a:gd name="T81" fmla="*/ 3922 h 4799"/>
              <a:gd name="T82" fmla="*/ 1910 w 4523"/>
              <a:gd name="T83" fmla="*/ 4440 h 4799"/>
              <a:gd name="T84" fmla="*/ 2041 w 4523"/>
              <a:gd name="T85" fmla="*/ 4704 h 4799"/>
              <a:gd name="T86" fmla="*/ 2496 w 4523"/>
              <a:gd name="T87" fmla="*/ 4704 h 4799"/>
              <a:gd name="T88" fmla="*/ 3051 w 4523"/>
              <a:gd name="T89" fmla="*/ 3694 h 4799"/>
              <a:gd name="T90" fmla="*/ 2750 w 4523"/>
              <a:gd name="T91" fmla="*/ 2328 h 4799"/>
              <a:gd name="T92" fmla="*/ 3072 w 4523"/>
              <a:gd name="T93" fmla="*/ 3015 h 4799"/>
              <a:gd name="T94" fmla="*/ 4523 w 4523"/>
              <a:gd name="T95" fmla="*/ 2693 h 4799"/>
              <a:gd name="T96" fmla="*/ 4201 w 4523"/>
              <a:gd name="T97" fmla="*/ 231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3" h="4799">
                <a:moveTo>
                  <a:pt x="3846" y="128"/>
                </a:moveTo>
                <a:lnTo>
                  <a:pt x="3846" y="128"/>
                </a:lnTo>
                <a:cubicBezTo>
                  <a:pt x="4101" y="128"/>
                  <a:pt x="4307" y="335"/>
                  <a:pt x="4307" y="589"/>
                </a:cubicBezTo>
                <a:cubicBezTo>
                  <a:pt x="4307" y="843"/>
                  <a:pt x="4101" y="1050"/>
                  <a:pt x="3846" y="1050"/>
                </a:cubicBezTo>
                <a:cubicBezTo>
                  <a:pt x="3592" y="1050"/>
                  <a:pt x="3385" y="843"/>
                  <a:pt x="3385" y="589"/>
                </a:cubicBezTo>
                <a:cubicBezTo>
                  <a:pt x="3385" y="335"/>
                  <a:pt x="3592" y="128"/>
                  <a:pt x="3846" y="128"/>
                </a:cubicBezTo>
                <a:lnTo>
                  <a:pt x="3846" y="128"/>
                </a:lnTo>
                <a:close/>
                <a:moveTo>
                  <a:pt x="3846" y="1179"/>
                </a:moveTo>
                <a:lnTo>
                  <a:pt x="3846" y="1179"/>
                </a:lnTo>
                <a:cubicBezTo>
                  <a:pt x="4172" y="1179"/>
                  <a:pt x="4437" y="915"/>
                  <a:pt x="4437" y="589"/>
                </a:cubicBezTo>
                <a:cubicBezTo>
                  <a:pt x="4437" y="263"/>
                  <a:pt x="4172" y="0"/>
                  <a:pt x="3846" y="0"/>
                </a:cubicBezTo>
                <a:cubicBezTo>
                  <a:pt x="3521" y="0"/>
                  <a:pt x="3256" y="263"/>
                  <a:pt x="3256" y="589"/>
                </a:cubicBezTo>
                <a:cubicBezTo>
                  <a:pt x="3256" y="915"/>
                  <a:pt x="3521" y="1179"/>
                  <a:pt x="3846" y="1179"/>
                </a:cubicBezTo>
                <a:lnTo>
                  <a:pt x="3846" y="1179"/>
                </a:lnTo>
                <a:close/>
                <a:moveTo>
                  <a:pt x="4394" y="2693"/>
                </a:moveTo>
                <a:lnTo>
                  <a:pt x="4394" y="2693"/>
                </a:lnTo>
                <a:cubicBezTo>
                  <a:pt x="4394" y="2800"/>
                  <a:pt x="4307" y="2886"/>
                  <a:pt x="4201" y="2886"/>
                </a:cubicBezTo>
                <a:lnTo>
                  <a:pt x="3072" y="2886"/>
                </a:lnTo>
                <a:cubicBezTo>
                  <a:pt x="2966" y="2886"/>
                  <a:pt x="2879" y="2800"/>
                  <a:pt x="2879" y="2693"/>
                </a:cubicBezTo>
                <a:lnTo>
                  <a:pt x="2879" y="2172"/>
                </a:lnTo>
                <a:cubicBezTo>
                  <a:pt x="2879" y="2146"/>
                  <a:pt x="2864" y="2122"/>
                  <a:pt x="2839" y="2112"/>
                </a:cubicBezTo>
                <a:cubicBezTo>
                  <a:pt x="2815" y="2102"/>
                  <a:pt x="2788" y="2108"/>
                  <a:pt x="2769" y="2126"/>
                </a:cubicBezTo>
                <a:lnTo>
                  <a:pt x="2080" y="2815"/>
                </a:lnTo>
                <a:cubicBezTo>
                  <a:pt x="2055" y="2840"/>
                  <a:pt x="2055" y="2881"/>
                  <a:pt x="2080" y="2906"/>
                </a:cubicBezTo>
                <a:lnTo>
                  <a:pt x="2960" y="3786"/>
                </a:lnTo>
                <a:cubicBezTo>
                  <a:pt x="2996" y="3822"/>
                  <a:pt x="3016" y="3870"/>
                  <a:pt x="3016" y="3922"/>
                </a:cubicBezTo>
                <a:cubicBezTo>
                  <a:pt x="3016" y="3974"/>
                  <a:pt x="2996" y="4022"/>
                  <a:pt x="2960" y="4059"/>
                </a:cubicBezTo>
                <a:lnTo>
                  <a:pt x="2405" y="4613"/>
                </a:lnTo>
                <a:cubicBezTo>
                  <a:pt x="2330" y="4688"/>
                  <a:pt x="2207" y="4688"/>
                  <a:pt x="2132" y="4613"/>
                </a:cubicBezTo>
                <a:lnTo>
                  <a:pt x="2096" y="4576"/>
                </a:lnTo>
                <a:cubicBezTo>
                  <a:pt x="2059" y="4540"/>
                  <a:pt x="2039" y="4492"/>
                  <a:pt x="2039" y="4440"/>
                </a:cubicBezTo>
                <a:cubicBezTo>
                  <a:pt x="2039" y="4388"/>
                  <a:pt x="2059" y="4340"/>
                  <a:pt x="2096" y="4304"/>
                </a:cubicBezTo>
                <a:lnTo>
                  <a:pt x="2432" y="3968"/>
                </a:lnTo>
                <a:cubicBezTo>
                  <a:pt x="2444" y="3956"/>
                  <a:pt x="2451" y="3939"/>
                  <a:pt x="2451" y="3922"/>
                </a:cubicBezTo>
                <a:cubicBezTo>
                  <a:pt x="2451" y="3905"/>
                  <a:pt x="2444" y="3888"/>
                  <a:pt x="2432" y="3876"/>
                </a:cubicBezTo>
                <a:lnTo>
                  <a:pt x="1771" y="3216"/>
                </a:lnTo>
                <a:cubicBezTo>
                  <a:pt x="1758" y="3203"/>
                  <a:pt x="1742" y="3197"/>
                  <a:pt x="1725" y="3197"/>
                </a:cubicBezTo>
                <a:cubicBezTo>
                  <a:pt x="1709" y="3197"/>
                  <a:pt x="1692" y="3203"/>
                  <a:pt x="1680" y="3216"/>
                </a:cubicBezTo>
                <a:lnTo>
                  <a:pt x="546" y="4349"/>
                </a:lnTo>
                <a:cubicBezTo>
                  <a:pt x="474" y="4421"/>
                  <a:pt x="346" y="4421"/>
                  <a:pt x="273" y="4349"/>
                </a:cubicBezTo>
                <a:lnTo>
                  <a:pt x="216" y="4291"/>
                </a:lnTo>
                <a:cubicBezTo>
                  <a:pt x="141" y="4216"/>
                  <a:pt x="141" y="4094"/>
                  <a:pt x="216" y="4019"/>
                </a:cubicBezTo>
                <a:lnTo>
                  <a:pt x="2709" y="1525"/>
                </a:lnTo>
                <a:cubicBezTo>
                  <a:pt x="2735" y="1500"/>
                  <a:pt x="2735" y="1459"/>
                  <a:pt x="2709" y="1434"/>
                </a:cubicBezTo>
                <a:lnTo>
                  <a:pt x="2316" y="1041"/>
                </a:lnTo>
                <a:cubicBezTo>
                  <a:pt x="2291" y="1015"/>
                  <a:pt x="2250" y="1015"/>
                  <a:pt x="2225" y="1041"/>
                </a:cubicBezTo>
                <a:lnTo>
                  <a:pt x="1889" y="1377"/>
                </a:lnTo>
                <a:cubicBezTo>
                  <a:pt x="1814" y="1452"/>
                  <a:pt x="1692" y="1452"/>
                  <a:pt x="1616" y="1377"/>
                </a:cubicBezTo>
                <a:lnTo>
                  <a:pt x="1580" y="1340"/>
                </a:lnTo>
                <a:cubicBezTo>
                  <a:pt x="1505" y="1265"/>
                  <a:pt x="1505" y="1142"/>
                  <a:pt x="1580" y="1067"/>
                </a:cubicBezTo>
                <a:lnTo>
                  <a:pt x="2130" y="508"/>
                </a:lnTo>
                <a:cubicBezTo>
                  <a:pt x="2205" y="433"/>
                  <a:pt x="2327" y="433"/>
                  <a:pt x="2403" y="508"/>
                </a:cubicBezTo>
                <a:lnTo>
                  <a:pt x="3258" y="1364"/>
                </a:lnTo>
                <a:cubicBezTo>
                  <a:pt x="3272" y="1378"/>
                  <a:pt x="3284" y="1394"/>
                  <a:pt x="3294" y="1412"/>
                </a:cubicBezTo>
                <a:cubicBezTo>
                  <a:pt x="3309" y="1441"/>
                  <a:pt x="3317" y="1471"/>
                  <a:pt x="3317" y="1504"/>
                </a:cubicBezTo>
                <a:lnTo>
                  <a:pt x="3317" y="2384"/>
                </a:lnTo>
                <a:cubicBezTo>
                  <a:pt x="3317" y="2420"/>
                  <a:pt x="3346" y="2449"/>
                  <a:pt x="3381" y="2449"/>
                </a:cubicBezTo>
                <a:lnTo>
                  <a:pt x="4201" y="2449"/>
                </a:lnTo>
                <a:cubicBezTo>
                  <a:pt x="4307" y="2449"/>
                  <a:pt x="4394" y="2535"/>
                  <a:pt x="4394" y="2642"/>
                </a:cubicBezTo>
                <a:lnTo>
                  <a:pt x="4394" y="2693"/>
                </a:lnTo>
                <a:lnTo>
                  <a:pt x="4394" y="2693"/>
                </a:lnTo>
                <a:close/>
                <a:moveTo>
                  <a:pt x="4201" y="2319"/>
                </a:moveTo>
                <a:lnTo>
                  <a:pt x="4201" y="2319"/>
                </a:lnTo>
                <a:lnTo>
                  <a:pt x="3446" y="2319"/>
                </a:lnTo>
                <a:lnTo>
                  <a:pt x="3446" y="1504"/>
                </a:lnTo>
                <a:cubicBezTo>
                  <a:pt x="3446" y="1450"/>
                  <a:pt x="3433" y="1397"/>
                  <a:pt x="3408" y="1352"/>
                </a:cubicBezTo>
                <a:cubicBezTo>
                  <a:pt x="3393" y="1322"/>
                  <a:pt x="3373" y="1296"/>
                  <a:pt x="3350" y="1273"/>
                </a:cubicBezTo>
                <a:lnTo>
                  <a:pt x="2494" y="417"/>
                </a:lnTo>
                <a:cubicBezTo>
                  <a:pt x="2368" y="291"/>
                  <a:pt x="2164" y="291"/>
                  <a:pt x="2038" y="417"/>
                </a:cubicBezTo>
                <a:lnTo>
                  <a:pt x="1488" y="976"/>
                </a:lnTo>
                <a:cubicBezTo>
                  <a:pt x="1363" y="1101"/>
                  <a:pt x="1363" y="1306"/>
                  <a:pt x="1488" y="1431"/>
                </a:cubicBezTo>
                <a:lnTo>
                  <a:pt x="1525" y="1468"/>
                </a:lnTo>
                <a:cubicBezTo>
                  <a:pt x="1651" y="1593"/>
                  <a:pt x="1855" y="1593"/>
                  <a:pt x="1981" y="1468"/>
                </a:cubicBezTo>
                <a:lnTo>
                  <a:pt x="2271" y="1178"/>
                </a:lnTo>
                <a:lnTo>
                  <a:pt x="2572" y="1479"/>
                </a:lnTo>
                <a:lnTo>
                  <a:pt x="125" y="3927"/>
                </a:lnTo>
                <a:cubicBezTo>
                  <a:pt x="0" y="4053"/>
                  <a:pt x="0" y="4257"/>
                  <a:pt x="125" y="4383"/>
                </a:cubicBezTo>
                <a:lnTo>
                  <a:pt x="182" y="4440"/>
                </a:lnTo>
                <a:cubicBezTo>
                  <a:pt x="243" y="4501"/>
                  <a:pt x="324" y="4534"/>
                  <a:pt x="410" y="4534"/>
                </a:cubicBezTo>
                <a:cubicBezTo>
                  <a:pt x="496" y="4534"/>
                  <a:pt x="577" y="4501"/>
                  <a:pt x="638" y="4440"/>
                </a:cubicBezTo>
                <a:lnTo>
                  <a:pt x="1725" y="3353"/>
                </a:lnTo>
                <a:lnTo>
                  <a:pt x="2295" y="3922"/>
                </a:lnTo>
                <a:lnTo>
                  <a:pt x="2004" y="4212"/>
                </a:lnTo>
                <a:cubicBezTo>
                  <a:pt x="1944" y="4273"/>
                  <a:pt x="1910" y="4354"/>
                  <a:pt x="1910" y="4440"/>
                </a:cubicBezTo>
                <a:cubicBezTo>
                  <a:pt x="1910" y="4526"/>
                  <a:pt x="1944" y="4607"/>
                  <a:pt x="2004" y="4668"/>
                </a:cubicBezTo>
                <a:lnTo>
                  <a:pt x="2041" y="4704"/>
                </a:lnTo>
                <a:cubicBezTo>
                  <a:pt x="2104" y="4767"/>
                  <a:pt x="2186" y="4799"/>
                  <a:pt x="2269" y="4799"/>
                </a:cubicBezTo>
                <a:cubicBezTo>
                  <a:pt x="2351" y="4799"/>
                  <a:pt x="2434" y="4767"/>
                  <a:pt x="2496" y="4704"/>
                </a:cubicBezTo>
                <a:lnTo>
                  <a:pt x="3051" y="4150"/>
                </a:lnTo>
                <a:cubicBezTo>
                  <a:pt x="3177" y="4024"/>
                  <a:pt x="3177" y="3820"/>
                  <a:pt x="3051" y="3694"/>
                </a:cubicBezTo>
                <a:lnTo>
                  <a:pt x="2217" y="2861"/>
                </a:lnTo>
                <a:lnTo>
                  <a:pt x="2750" y="2328"/>
                </a:lnTo>
                <a:lnTo>
                  <a:pt x="2750" y="2693"/>
                </a:lnTo>
                <a:cubicBezTo>
                  <a:pt x="2750" y="2871"/>
                  <a:pt x="2895" y="3015"/>
                  <a:pt x="3072" y="3015"/>
                </a:cubicBezTo>
                <a:lnTo>
                  <a:pt x="4201" y="3015"/>
                </a:lnTo>
                <a:cubicBezTo>
                  <a:pt x="4379" y="3015"/>
                  <a:pt x="4523" y="2871"/>
                  <a:pt x="4523" y="2693"/>
                </a:cubicBezTo>
                <a:lnTo>
                  <a:pt x="4523" y="2642"/>
                </a:lnTo>
                <a:cubicBezTo>
                  <a:pt x="4523" y="2464"/>
                  <a:pt x="4379" y="2319"/>
                  <a:pt x="4201" y="231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1015135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800894"/>
            <a:ext cx="9144000" cy="584775"/>
          </a:xfrm>
        </p:spPr>
        <p:txBody>
          <a:bodyPr/>
          <a:lstStyle/>
          <a:p>
            <a:r>
              <a:rPr lang="en-US" dirty="0"/>
              <a:t>Questions?</a:t>
            </a:r>
          </a:p>
        </p:txBody>
      </p:sp>
      <p:sp>
        <p:nvSpPr>
          <p:cNvPr id="14" name="Freeform 11"/>
          <p:cNvSpPr>
            <a:spLocks noEditPoints="1"/>
          </p:cNvSpPr>
          <p:nvPr>
            <p:custDataLst>
              <p:tags r:id="rId3"/>
            </p:custDataLst>
          </p:nvPr>
        </p:nvSpPr>
        <p:spPr bwMode="auto">
          <a:xfrm>
            <a:off x="3906243" y="2554512"/>
            <a:ext cx="1406386" cy="1638108"/>
          </a:xfrm>
          <a:custGeom>
            <a:avLst/>
            <a:gdLst>
              <a:gd name="T0" fmla="*/ 2073 w 3066"/>
              <a:gd name="T1" fmla="*/ 2865 h 3572"/>
              <a:gd name="T2" fmla="*/ 1943 w 3066"/>
              <a:gd name="T3" fmla="*/ 2586 h 3572"/>
              <a:gd name="T4" fmla="*/ 150 w 3066"/>
              <a:gd name="T5" fmla="*/ 2841 h 3572"/>
              <a:gd name="T6" fmla="*/ 297 w 3066"/>
              <a:gd name="T7" fmla="*/ 2586 h 3572"/>
              <a:gd name="T8" fmla="*/ 1346 w 3066"/>
              <a:gd name="T9" fmla="*/ 2627 h 3572"/>
              <a:gd name="T10" fmla="*/ 940 w 3066"/>
              <a:gd name="T11" fmla="*/ 2451 h 3572"/>
              <a:gd name="T12" fmla="*/ 917 w 3066"/>
              <a:gd name="T13" fmla="*/ 2625 h 3572"/>
              <a:gd name="T14" fmla="*/ 453 w 3066"/>
              <a:gd name="T15" fmla="*/ 2284 h 3572"/>
              <a:gd name="T16" fmla="*/ 662 w 3066"/>
              <a:gd name="T17" fmla="*/ 3347 h 3572"/>
              <a:gd name="T18" fmla="*/ 1469 w 3066"/>
              <a:gd name="T19" fmla="*/ 3415 h 3572"/>
              <a:gd name="T20" fmla="*/ 1799 w 3066"/>
              <a:gd name="T21" fmla="*/ 2371 h 3572"/>
              <a:gd name="T22" fmla="*/ 857 w 3066"/>
              <a:gd name="T23" fmla="*/ 2308 h 3572"/>
              <a:gd name="T24" fmla="*/ 1004 w 3066"/>
              <a:gd name="T25" fmla="*/ 1365 h 3572"/>
              <a:gd name="T26" fmla="*/ 711 w 3066"/>
              <a:gd name="T27" fmla="*/ 1513 h 3572"/>
              <a:gd name="T28" fmla="*/ 486 w 3066"/>
              <a:gd name="T29" fmla="*/ 1615 h 3572"/>
              <a:gd name="T30" fmla="*/ 349 w 3066"/>
              <a:gd name="T31" fmla="*/ 1782 h 3572"/>
              <a:gd name="T32" fmla="*/ 224 w 3066"/>
              <a:gd name="T33" fmla="*/ 2088 h 3572"/>
              <a:gd name="T34" fmla="*/ 106 w 3066"/>
              <a:gd name="T35" fmla="*/ 2213 h 3572"/>
              <a:gd name="T36" fmla="*/ 349 w 3066"/>
              <a:gd name="T37" fmla="*/ 2512 h 3572"/>
              <a:gd name="T38" fmla="*/ 453 w 3066"/>
              <a:gd name="T39" fmla="*/ 2155 h 3572"/>
              <a:gd name="T40" fmla="*/ 871 w 3066"/>
              <a:gd name="T41" fmla="*/ 2228 h 3572"/>
              <a:gd name="T42" fmla="*/ 1800 w 3066"/>
              <a:gd name="T43" fmla="*/ 2170 h 3572"/>
              <a:gd name="T44" fmla="*/ 1948 w 3066"/>
              <a:gd name="T45" fmla="*/ 2243 h 3572"/>
              <a:gd name="T46" fmla="*/ 1978 w 3066"/>
              <a:gd name="T47" fmla="*/ 2017 h 3572"/>
              <a:gd name="T48" fmla="*/ 1886 w 3066"/>
              <a:gd name="T49" fmla="*/ 1806 h 3572"/>
              <a:gd name="T50" fmla="*/ 1616 w 3066"/>
              <a:gd name="T51" fmla="*/ 1604 h 3572"/>
              <a:gd name="T52" fmla="*/ 1598 w 3066"/>
              <a:gd name="T53" fmla="*/ 1455 h 3572"/>
              <a:gd name="T54" fmla="*/ 1157 w 3066"/>
              <a:gd name="T55" fmla="*/ 1453 h 3572"/>
              <a:gd name="T56" fmla="*/ 1250 w 3066"/>
              <a:gd name="T57" fmla="*/ 1225 h 3572"/>
              <a:gd name="T58" fmla="*/ 1227 w 3066"/>
              <a:gd name="T59" fmla="*/ 1367 h 3572"/>
              <a:gd name="T60" fmla="*/ 1756 w 3066"/>
              <a:gd name="T61" fmla="*/ 1441 h 3572"/>
              <a:gd name="T62" fmla="*/ 1739 w 3066"/>
              <a:gd name="T63" fmla="*/ 1563 h 3572"/>
              <a:gd name="T64" fmla="*/ 2108 w 3066"/>
              <a:gd name="T65" fmla="*/ 1800 h 3572"/>
              <a:gd name="T66" fmla="*/ 1996 w 3066"/>
              <a:gd name="T67" fmla="*/ 1890 h 3572"/>
              <a:gd name="T68" fmla="*/ 2175 w 3066"/>
              <a:gd name="T69" fmla="*/ 2360 h 3572"/>
              <a:gd name="T70" fmla="*/ 2005 w 3066"/>
              <a:gd name="T71" fmla="*/ 2303 h 3572"/>
              <a:gd name="T72" fmla="*/ 2091 w 3066"/>
              <a:gd name="T73" fmla="*/ 2554 h 3572"/>
              <a:gd name="T74" fmla="*/ 2058 w 3066"/>
              <a:gd name="T75" fmla="*/ 2977 h 3572"/>
              <a:gd name="T76" fmla="*/ 1599 w 3066"/>
              <a:gd name="T77" fmla="*/ 3426 h 3572"/>
              <a:gd name="T78" fmla="*/ 744 w 3066"/>
              <a:gd name="T79" fmla="*/ 3496 h 3572"/>
              <a:gd name="T80" fmla="*/ 256 w 3066"/>
              <a:gd name="T81" fmla="*/ 3001 h 3572"/>
              <a:gd name="T82" fmla="*/ 86 w 3066"/>
              <a:gd name="T83" fmla="*/ 2621 h 3572"/>
              <a:gd name="T84" fmla="*/ 13 w 3066"/>
              <a:gd name="T85" fmla="*/ 2152 h 3572"/>
              <a:gd name="T86" fmla="*/ 84 w 3066"/>
              <a:gd name="T87" fmla="*/ 2011 h 3572"/>
              <a:gd name="T88" fmla="*/ 193 w 3066"/>
              <a:gd name="T89" fmla="*/ 1593 h 3572"/>
              <a:gd name="T90" fmla="*/ 483 w 3066"/>
              <a:gd name="T91" fmla="*/ 1470 h 3572"/>
              <a:gd name="T92" fmla="*/ 709 w 3066"/>
              <a:gd name="T93" fmla="*/ 1319 h 3572"/>
              <a:gd name="T94" fmla="*/ 879 w 3066"/>
              <a:gd name="T95" fmla="*/ 1333 h 3572"/>
              <a:gd name="T96" fmla="*/ 2360 w 3066"/>
              <a:gd name="T97" fmla="*/ 779 h 3572"/>
              <a:gd name="T98" fmla="*/ 2197 w 3066"/>
              <a:gd name="T99" fmla="*/ 847 h 3572"/>
              <a:gd name="T100" fmla="*/ 2417 w 3066"/>
              <a:gd name="T101" fmla="*/ 267 h 3572"/>
              <a:gd name="T102" fmla="*/ 2446 w 3066"/>
              <a:gd name="T103" fmla="*/ 550 h 3572"/>
              <a:gd name="T104" fmla="*/ 2216 w 3066"/>
              <a:gd name="T105" fmla="*/ 611 h 3572"/>
              <a:gd name="T106" fmla="*/ 2342 w 3066"/>
              <a:gd name="T107" fmla="*/ 395 h 3572"/>
              <a:gd name="T108" fmla="*/ 2065 w 3066"/>
              <a:gd name="T109" fmla="*/ 401 h 3572"/>
              <a:gd name="T110" fmla="*/ 1705 w 3066"/>
              <a:gd name="T111" fmla="*/ 93 h 3572"/>
              <a:gd name="T112" fmla="*/ 1761 w 3066"/>
              <a:gd name="T113" fmla="*/ 1080 h 3572"/>
              <a:gd name="T114" fmla="*/ 2366 w 3066"/>
              <a:gd name="T115" fmla="*/ 1080 h 3572"/>
              <a:gd name="T116" fmla="*/ 2938 w 3066"/>
              <a:gd name="T117" fmla="*/ 107 h 3572"/>
              <a:gd name="T118" fmla="*/ 3053 w 3066"/>
              <a:gd name="T119" fmla="*/ 135 h 3572"/>
              <a:gd name="T120" fmla="*/ 2384 w 3066"/>
              <a:gd name="T121" fmla="*/ 1160 h 3572"/>
              <a:gd name="T122" fmla="*/ 1724 w 3066"/>
              <a:gd name="T123" fmla="*/ 1157 h 3572"/>
              <a:gd name="T124" fmla="*/ 1602 w 3066"/>
              <a:gd name="T125" fmla="*/ 73 h 3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66" h="3572">
                <a:moveTo>
                  <a:pt x="1943" y="2586"/>
                </a:moveTo>
                <a:lnTo>
                  <a:pt x="1912" y="2589"/>
                </a:lnTo>
                <a:lnTo>
                  <a:pt x="1883" y="2598"/>
                </a:lnTo>
                <a:lnTo>
                  <a:pt x="1883" y="2857"/>
                </a:lnTo>
                <a:lnTo>
                  <a:pt x="1881" y="2886"/>
                </a:lnTo>
                <a:lnTo>
                  <a:pt x="1879" y="2913"/>
                </a:lnTo>
                <a:lnTo>
                  <a:pt x="1910" y="2922"/>
                </a:lnTo>
                <a:lnTo>
                  <a:pt x="1943" y="2925"/>
                </a:lnTo>
                <a:lnTo>
                  <a:pt x="1973" y="2923"/>
                </a:lnTo>
                <a:lnTo>
                  <a:pt x="2002" y="2914"/>
                </a:lnTo>
                <a:lnTo>
                  <a:pt x="2028" y="2902"/>
                </a:lnTo>
                <a:lnTo>
                  <a:pt x="2052" y="2885"/>
                </a:lnTo>
                <a:lnTo>
                  <a:pt x="2073" y="2865"/>
                </a:lnTo>
                <a:lnTo>
                  <a:pt x="2089" y="2841"/>
                </a:lnTo>
                <a:lnTo>
                  <a:pt x="2103" y="2815"/>
                </a:lnTo>
                <a:lnTo>
                  <a:pt x="2110" y="2785"/>
                </a:lnTo>
                <a:lnTo>
                  <a:pt x="2112" y="2756"/>
                </a:lnTo>
                <a:lnTo>
                  <a:pt x="2110" y="2725"/>
                </a:lnTo>
                <a:lnTo>
                  <a:pt x="2103" y="2696"/>
                </a:lnTo>
                <a:lnTo>
                  <a:pt x="2089" y="2670"/>
                </a:lnTo>
                <a:lnTo>
                  <a:pt x="2073" y="2646"/>
                </a:lnTo>
                <a:lnTo>
                  <a:pt x="2052" y="2626"/>
                </a:lnTo>
                <a:lnTo>
                  <a:pt x="2028" y="2609"/>
                </a:lnTo>
                <a:lnTo>
                  <a:pt x="2002" y="2597"/>
                </a:lnTo>
                <a:lnTo>
                  <a:pt x="1973" y="2588"/>
                </a:lnTo>
                <a:lnTo>
                  <a:pt x="1943" y="2586"/>
                </a:lnTo>
                <a:close/>
                <a:moveTo>
                  <a:pt x="297" y="2586"/>
                </a:moveTo>
                <a:lnTo>
                  <a:pt x="267" y="2588"/>
                </a:lnTo>
                <a:lnTo>
                  <a:pt x="237" y="2597"/>
                </a:lnTo>
                <a:lnTo>
                  <a:pt x="211" y="2609"/>
                </a:lnTo>
                <a:lnTo>
                  <a:pt x="187" y="2626"/>
                </a:lnTo>
                <a:lnTo>
                  <a:pt x="167" y="2646"/>
                </a:lnTo>
                <a:lnTo>
                  <a:pt x="150" y="2670"/>
                </a:lnTo>
                <a:lnTo>
                  <a:pt x="138" y="2696"/>
                </a:lnTo>
                <a:lnTo>
                  <a:pt x="129" y="2725"/>
                </a:lnTo>
                <a:lnTo>
                  <a:pt x="127" y="2756"/>
                </a:lnTo>
                <a:lnTo>
                  <a:pt x="129" y="2785"/>
                </a:lnTo>
                <a:lnTo>
                  <a:pt x="138" y="2815"/>
                </a:lnTo>
                <a:lnTo>
                  <a:pt x="150" y="2841"/>
                </a:lnTo>
                <a:lnTo>
                  <a:pt x="167" y="2865"/>
                </a:lnTo>
                <a:lnTo>
                  <a:pt x="187" y="2885"/>
                </a:lnTo>
                <a:lnTo>
                  <a:pt x="211" y="2902"/>
                </a:lnTo>
                <a:lnTo>
                  <a:pt x="237" y="2914"/>
                </a:lnTo>
                <a:lnTo>
                  <a:pt x="267" y="2923"/>
                </a:lnTo>
                <a:lnTo>
                  <a:pt x="297" y="2925"/>
                </a:lnTo>
                <a:lnTo>
                  <a:pt x="325" y="2923"/>
                </a:lnTo>
                <a:lnTo>
                  <a:pt x="352" y="2916"/>
                </a:lnTo>
                <a:lnTo>
                  <a:pt x="350" y="2887"/>
                </a:lnTo>
                <a:lnTo>
                  <a:pt x="349" y="2856"/>
                </a:lnTo>
                <a:lnTo>
                  <a:pt x="349" y="2595"/>
                </a:lnTo>
                <a:lnTo>
                  <a:pt x="324" y="2588"/>
                </a:lnTo>
                <a:lnTo>
                  <a:pt x="297" y="2586"/>
                </a:lnTo>
                <a:close/>
                <a:moveTo>
                  <a:pt x="1346" y="2451"/>
                </a:moveTo>
                <a:lnTo>
                  <a:pt x="1369" y="2454"/>
                </a:lnTo>
                <a:lnTo>
                  <a:pt x="1391" y="2463"/>
                </a:lnTo>
                <a:lnTo>
                  <a:pt x="1409" y="2477"/>
                </a:lnTo>
                <a:lnTo>
                  <a:pt x="1423" y="2494"/>
                </a:lnTo>
                <a:lnTo>
                  <a:pt x="1432" y="2515"/>
                </a:lnTo>
                <a:lnTo>
                  <a:pt x="1435" y="2539"/>
                </a:lnTo>
                <a:lnTo>
                  <a:pt x="1432" y="2563"/>
                </a:lnTo>
                <a:lnTo>
                  <a:pt x="1423" y="2584"/>
                </a:lnTo>
                <a:lnTo>
                  <a:pt x="1409" y="2602"/>
                </a:lnTo>
                <a:lnTo>
                  <a:pt x="1391" y="2615"/>
                </a:lnTo>
                <a:lnTo>
                  <a:pt x="1369" y="2625"/>
                </a:lnTo>
                <a:lnTo>
                  <a:pt x="1346" y="2627"/>
                </a:lnTo>
                <a:lnTo>
                  <a:pt x="1322" y="2625"/>
                </a:lnTo>
                <a:lnTo>
                  <a:pt x="1301" y="2615"/>
                </a:lnTo>
                <a:lnTo>
                  <a:pt x="1283" y="2602"/>
                </a:lnTo>
                <a:lnTo>
                  <a:pt x="1270" y="2584"/>
                </a:lnTo>
                <a:lnTo>
                  <a:pt x="1260" y="2563"/>
                </a:lnTo>
                <a:lnTo>
                  <a:pt x="1258" y="2539"/>
                </a:lnTo>
                <a:lnTo>
                  <a:pt x="1260" y="2515"/>
                </a:lnTo>
                <a:lnTo>
                  <a:pt x="1270" y="2494"/>
                </a:lnTo>
                <a:lnTo>
                  <a:pt x="1283" y="2477"/>
                </a:lnTo>
                <a:lnTo>
                  <a:pt x="1301" y="2463"/>
                </a:lnTo>
                <a:lnTo>
                  <a:pt x="1322" y="2454"/>
                </a:lnTo>
                <a:lnTo>
                  <a:pt x="1346" y="2451"/>
                </a:lnTo>
                <a:close/>
                <a:moveTo>
                  <a:pt x="940" y="2451"/>
                </a:moveTo>
                <a:lnTo>
                  <a:pt x="964" y="2454"/>
                </a:lnTo>
                <a:lnTo>
                  <a:pt x="985" y="2463"/>
                </a:lnTo>
                <a:lnTo>
                  <a:pt x="1004" y="2477"/>
                </a:lnTo>
                <a:lnTo>
                  <a:pt x="1018" y="2494"/>
                </a:lnTo>
                <a:lnTo>
                  <a:pt x="1027" y="2515"/>
                </a:lnTo>
                <a:lnTo>
                  <a:pt x="1030" y="2539"/>
                </a:lnTo>
                <a:lnTo>
                  <a:pt x="1027" y="2563"/>
                </a:lnTo>
                <a:lnTo>
                  <a:pt x="1018" y="2584"/>
                </a:lnTo>
                <a:lnTo>
                  <a:pt x="1004" y="2602"/>
                </a:lnTo>
                <a:lnTo>
                  <a:pt x="985" y="2615"/>
                </a:lnTo>
                <a:lnTo>
                  <a:pt x="964" y="2625"/>
                </a:lnTo>
                <a:lnTo>
                  <a:pt x="940" y="2627"/>
                </a:lnTo>
                <a:lnTo>
                  <a:pt x="917" y="2625"/>
                </a:lnTo>
                <a:lnTo>
                  <a:pt x="895" y="2615"/>
                </a:lnTo>
                <a:lnTo>
                  <a:pt x="878" y="2602"/>
                </a:lnTo>
                <a:lnTo>
                  <a:pt x="864" y="2584"/>
                </a:lnTo>
                <a:lnTo>
                  <a:pt x="855" y="2563"/>
                </a:lnTo>
                <a:lnTo>
                  <a:pt x="851" y="2539"/>
                </a:lnTo>
                <a:lnTo>
                  <a:pt x="855" y="2515"/>
                </a:lnTo>
                <a:lnTo>
                  <a:pt x="864" y="2494"/>
                </a:lnTo>
                <a:lnTo>
                  <a:pt x="878" y="2477"/>
                </a:lnTo>
                <a:lnTo>
                  <a:pt x="895" y="2463"/>
                </a:lnTo>
                <a:lnTo>
                  <a:pt x="917" y="2454"/>
                </a:lnTo>
                <a:lnTo>
                  <a:pt x="940" y="2451"/>
                </a:lnTo>
                <a:close/>
                <a:moveTo>
                  <a:pt x="471" y="2243"/>
                </a:moveTo>
                <a:lnTo>
                  <a:pt x="453" y="2284"/>
                </a:lnTo>
                <a:lnTo>
                  <a:pt x="440" y="2325"/>
                </a:lnTo>
                <a:lnTo>
                  <a:pt x="432" y="2369"/>
                </a:lnTo>
                <a:lnTo>
                  <a:pt x="430" y="2412"/>
                </a:lnTo>
                <a:lnTo>
                  <a:pt x="430" y="2856"/>
                </a:lnTo>
                <a:lnTo>
                  <a:pt x="433" y="2922"/>
                </a:lnTo>
                <a:lnTo>
                  <a:pt x="442" y="2985"/>
                </a:lnTo>
                <a:lnTo>
                  <a:pt x="459" y="3045"/>
                </a:lnTo>
                <a:lnTo>
                  <a:pt x="479" y="3104"/>
                </a:lnTo>
                <a:lnTo>
                  <a:pt x="507" y="3160"/>
                </a:lnTo>
                <a:lnTo>
                  <a:pt x="538" y="3212"/>
                </a:lnTo>
                <a:lnTo>
                  <a:pt x="576" y="3261"/>
                </a:lnTo>
                <a:lnTo>
                  <a:pt x="616" y="3306"/>
                </a:lnTo>
                <a:lnTo>
                  <a:pt x="662" y="3347"/>
                </a:lnTo>
                <a:lnTo>
                  <a:pt x="710" y="3383"/>
                </a:lnTo>
                <a:lnTo>
                  <a:pt x="763" y="3415"/>
                </a:lnTo>
                <a:lnTo>
                  <a:pt x="819" y="3442"/>
                </a:lnTo>
                <a:lnTo>
                  <a:pt x="878" y="3463"/>
                </a:lnTo>
                <a:lnTo>
                  <a:pt x="939" y="3479"/>
                </a:lnTo>
                <a:lnTo>
                  <a:pt x="1001" y="3489"/>
                </a:lnTo>
                <a:lnTo>
                  <a:pt x="1067" y="3492"/>
                </a:lnTo>
                <a:lnTo>
                  <a:pt x="1166" y="3492"/>
                </a:lnTo>
                <a:lnTo>
                  <a:pt x="1230" y="3489"/>
                </a:lnTo>
                <a:lnTo>
                  <a:pt x="1294" y="3479"/>
                </a:lnTo>
                <a:lnTo>
                  <a:pt x="1355" y="3463"/>
                </a:lnTo>
                <a:lnTo>
                  <a:pt x="1413" y="3442"/>
                </a:lnTo>
                <a:lnTo>
                  <a:pt x="1469" y="3415"/>
                </a:lnTo>
                <a:lnTo>
                  <a:pt x="1521" y="3383"/>
                </a:lnTo>
                <a:lnTo>
                  <a:pt x="1571" y="3347"/>
                </a:lnTo>
                <a:lnTo>
                  <a:pt x="1616" y="3306"/>
                </a:lnTo>
                <a:lnTo>
                  <a:pt x="1657" y="3261"/>
                </a:lnTo>
                <a:lnTo>
                  <a:pt x="1693" y="3212"/>
                </a:lnTo>
                <a:lnTo>
                  <a:pt x="1725" y="3160"/>
                </a:lnTo>
                <a:lnTo>
                  <a:pt x="1752" y="3104"/>
                </a:lnTo>
                <a:lnTo>
                  <a:pt x="1773" y="3046"/>
                </a:lnTo>
                <a:lnTo>
                  <a:pt x="1790" y="2985"/>
                </a:lnTo>
                <a:lnTo>
                  <a:pt x="1799" y="2923"/>
                </a:lnTo>
                <a:lnTo>
                  <a:pt x="1803" y="2857"/>
                </a:lnTo>
                <a:lnTo>
                  <a:pt x="1803" y="2412"/>
                </a:lnTo>
                <a:lnTo>
                  <a:pt x="1799" y="2371"/>
                </a:lnTo>
                <a:lnTo>
                  <a:pt x="1793" y="2329"/>
                </a:lnTo>
                <a:lnTo>
                  <a:pt x="1781" y="2289"/>
                </a:lnTo>
                <a:lnTo>
                  <a:pt x="1764" y="2251"/>
                </a:lnTo>
                <a:lnTo>
                  <a:pt x="1652" y="2269"/>
                </a:lnTo>
                <a:lnTo>
                  <a:pt x="1544" y="2285"/>
                </a:lnTo>
                <a:lnTo>
                  <a:pt x="1441" y="2297"/>
                </a:lnTo>
                <a:lnTo>
                  <a:pt x="1343" y="2305"/>
                </a:lnTo>
                <a:lnTo>
                  <a:pt x="1250" y="2312"/>
                </a:lnTo>
                <a:lnTo>
                  <a:pt x="1161" y="2315"/>
                </a:lnTo>
                <a:lnTo>
                  <a:pt x="1078" y="2316"/>
                </a:lnTo>
                <a:lnTo>
                  <a:pt x="999" y="2315"/>
                </a:lnTo>
                <a:lnTo>
                  <a:pt x="925" y="2312"/>
                </a:lnTo>
                <a:lnTo>
                  <a:pt x="857" y="2308"/>
                </a:lnTo>
                <a:lnTo>
                  <a:pt x="793" y="2302"/>
                </a:lnTo>
                <a:lnTo>
                  <a:pt x="734" y="2296"/>
                </a:lnTo>
                <a:lnTo>
                  <a:pt x="681" y="2288"/>
                </a:lnTo>
                <a:lnTo>
                  <a:pt x="633" y="2280"/>
                </a:lnTo>
                <a:lnTo>
                  <a:pt x="590" y="2272"/>
                </a:lnTo>
                <a:lnTo>
                  <a:pt x="553" y="2264"/>
                </a:lnTo>
                <a:lnTo>
                  <a:pt x="520" y="2256"/>
                </a:lnTo>
                <a:lnTo>
                  <a:pt x="492" y="2250"/>
                </a:lnTo>
                <a:lnTo>
                  <a:pt x="471" y="2243"/>
                </a:lnTo>
                <a:close/>
                <a:moveTo>
                  <a:pt x="1123" y="1319"/>
                </a:moveTo>
                <a:lnTo>
                  <a:pt x="1082" y="1333"/>
                </a:lnTo>
                <a:lnTo>
                  <a:pt x="1042" y="1349"/>
                </a:lnTo>
                <a:lnTo>
                  <a:pt x="1004" y="1365"/>
                </a:lnTo>
                <a:lnTo>
                  <a:pt x="965" y="1381"/>
                </a:lnTo>
                <a:lnTo>
                  <a:pt x="929" y="1398"/>
                </a:lnTo>
                <a:lnTo>
                  <a:pt x="895" y="1414"/>
                </a:lnTo>
                <a:lnTo>
                  <a:pt x="862" y="1431"/>
                </a:lnTo>
                <a:lnTo>
                  <a:pt x="833" y="1446"/>
                </a:lnTo>
                <a:lnTo>
                  <a:pt x="807" y="1460"/>
                </a:lnTo>
                <a:lnTo>
                  <a:pt x="783" y="1473"/>
                </a:lnTo>
                <a:lnTo>
                  <a:pt x="762" y="1485"/>
                </a:lnTo>
                <a:lnTo>
                  <a:pt x="745" y="1494"/>
                </a:lnTo>
                <a:lnTo>
                  <a:pt x="733" y="1501"/>
                </a:lnTo>
                <a:lnTo>
                  <a:pt x="726" y="1506"/>
                </a:lnTo>
                <a:lnTo>
                  <a:pt x="722" y="1508"/>
                </a:lnTo>
                <a:lnTo>
                  <a:pt x="711" y="1513"/>
                </a:lnTo>
                <a:lnTo>
                  <a:pt x="698" y="1513"/>
                </a:lnTo>
                <a:lnTo>
                  <a:pt x="686" y="1511"/>
                </a:lnTo>
                <a:lnTo>
                  <a:pt x="676" y="1505"/>
                </a:lnTo>
                <a:lnTo>
                  <a:pt x="668" y="1495"/>
                </a:lnTo>
                <a:lnTo>
                  <a:pt x="650" y="1464"/>
                </a:lnTo>
                <a:lnTo>
                  <a:pt x="638" y="1435"/>
                </a:lnTo>
                <a:lnTo>
                  <a:pt x="629" y="1408"/>
                </a:lnTo>
                <a:lnTo>
                  <a:pt x="602" y="1443"/>
                </a:lnTo>
                <a:lnTo>
                  <a:pt x="575" y="1477"/>
                </a:lnTo>
                <a:lnTo>
                  <a:pt x="550" y="1513"/>
                </a:lnTo>
                <a:lnTo>
                  <a:pt x="526" y="1548"/>
                </a:lnTo>
                <a:lnTo>
                  <a:pt x="506" y="1582"/>
                </a:lnTo>
                <a:lnTo>
                  <a:pt x="486" y="1615"/>
                </a:lnTo>
                <a:lnTo>
                  <a:pt x="467" y="1645"/>
                </a:lnTo>
                <a:lnTo>
                  <a:pt x="452" y="1673"/>
                </a:lnTo>
                <a:lnTo>
                  <a:pt x="438" y="1699"/>
                </a:lnTo>
                <a:lnTo>
                  <a:pt x="426" y="1721"/>
                </a:lnTo>
                <a:lnTo>
                  <a:pt x="417" y="1738"/>
                </a:lnTo>
                <a:lnTo>
                  <a:pt x="410" y="1751"/>
                </a:lnTo>
                <a:lnTo>
                  <a:pt x="406" y="1760"/>
                </a:lnTo>
                <a:lnTo>
                  <a:pt x="404" y="1763"/>
                </a:lnTo>
                <a:lnTo>
                  <a:pt x="397" y="1774"/>
                </a:lnTo>
                <a:lnTo>
                  <a:pt x="386" y="1782"/>
                </a:lnTo>
                <a:lnTo>
                  <a:pt x="374" y="1786"/>
                </a:lnTo>
                <a:lnTo>
                  <a:pt x="361" y="1786"/>
                </a:lnTo>
                <a:lnTo>
                  <a:pt x="349" y="1782"/>
                </a:lnTo>
                <a:lnTo>
                  <a:pt x="339" y="1774"/>
                </a:lnTo>
                <a:lnTo>
                  <a:pt x="252" y="1684"/>
                </a:lnTo>
                <a:lnTo>
                  <a:pt x="242" y="1728"/>
                </a:lnTo>
                <a:lnTo>
                  <a:pt x="235" y="1774"/>
                </a:lnTo>
                <a:lnTo>
                  <a:pt x="230" y="1820"/>
                </a:lnTo>
                <a:lnTo>
                  <a:pt x="226" y="1864"/>
                </a:lnTo>
                <a:lnTo>
                  <a:pt x="223" y="1906"/>
                </a:lnTo>
                <a:lnTo>
                  <a:pt x="222" y="1947"/>
                </a:lnTo>
                <a:lnTo>
                  <a:pt x="222" y="1984"/>
                </a:lnTo>
                <a:lnTo>
                  <a:pt x="222" y="2017"/>
                </a:lnTo>
                <a:lnTo>
                  <a:pt x="222" y="2046"/>
                </a:lnTo>
                <a:lnTo>
                  <a:pt x="223" y="2070"/>
                </a:lnTo>
                <a:lnTo>
                  <a:pt x="224" y="2088"/>
                </a:lnTo>
                <a:lnTo>
                  <a:pt x="225" y="2099"/>
                </a:lnTo>
                <a:lnTo>
                  <a:pt x="225" y="2104"/>
                </a:lnTo>
                <a:lnTo>
                  <a:pt x="224" y="2117"/>
                </a:lnTo>
                <a:lnTo>
                  <a:pt x="220" y="2128"/>
                </a:lnTo>
                <a:lnTo>
                  <a:pt x="212" y="2137"/>
                </a:lnTo>
                <a:lnTo>
                  <a:pt x="201" y="2144"/>
                </a:lnTo>
                <a:lnTo>
                  <a:pt x="189" y="2147"/>
                </a:lnTo>
                <a:lnTo>
                  <a:pt x="177" y="2146"/>
                </a:lnTo>
                <a:lnTo>
                  <a:pt x="143" y="2139"/>
                </a:lnTo>
                <a:lnTo>
                  <a:pt x="114" y="2128"/>
                </a:lnTo>
                <a:lnTo>
                  <a:pt x="89" y="2117"/>
                </a:lnTo>
                <a:lnTo>
                  <a:pt x="96" y="2165"/>
                </a:lnTo>
                <a:lnTo>
                  <a:pt x="106" y="2213"/>
                </a:lnTo>
                <a:lnTo>
                  <a:pt x="117" y="2262"/>
                </a:lnTo>
                <a:lnTo>
                  <a:pt x="130" y="2309"/>
                </a:lnTo>
                <a:lnTo>
                  <a:pt x="143" y="2355"/>
                </a:lnTo>
                <a:lnTo>
                  <a:pt x="156" y="2397"/>
                </a:lnTo>
                <a:lnTo>
                  <a:pt x="168" y="2436"/>
                </a:lnTo>
                <a:lnTo>
                  <a:pt x="181" y="2471"/>
                </a:lnTo>
                <a:lnTo>
                  <a:pt x="191" y="2501"/>
                </a:lnTo>
                <a:lnTo>
                  <a:pt x="200" y="2525"/>
                </a:lnTo>
                <a:lnTo>
                  <a:pt x="231" y="2515"/>
                </a:lnTo>
                <a:lnTo>
                  <a:pt x="264" y="2508"/>
                </a:lnTo>
                <a:lnTo>
                  <a:pt x="297" y="2506"/>
                </a:lnTo>
                <a:lnTo>
                  <a:pt x="324" y="2507"/>
                </a:lnTo>
                <a:lnTo>
                  <a:pt x="349" y="2512"/>
                </a:lnTo>
                <a:lnTo>
                  <a:pt x="349" y="2412"/>
                </a:lnTo>
                <a:lnTo>
                  <a:pt x="351" y="2365"/>
                </a:lnTo>
                <a:lnTo>
                  <a:pt x="359" y="2320"/>
                </a:lnTo>
                <a:lnTo>
                  <a:pt x="371" y="2275"/>
                </a:lnTo>
                <a:lnTo>
                  <a:pt x="388" y="2231"/>
                </a:lnTo>
                <a:lnTo>
                  <a:pt x="409" y="2189"/>
                </a:lnTo>
                <a:lnTo>
                  <a:pt x="411" y="2185"/>
                </a:lnTo>
                <a:lnTo>
                  <a:pt x="414" y="2182"/>
                </a:lnTo>
                <a:lnTo>
                  <a:pt x="415" y="2181"/>
                </a:lnTo>
                <a:lnTo>
                  <a:pt x="420" y="2170"/>
                </a:lnTo>
                <a:lnTo>
                  <a:pt x="430" y="2161"/>
                </a:lnTo>
                <a:lnTo>
                  <a:pt x="441" y="2157"/>
                </a:lnTo>
                <a:lnTo>
                  <a:pt x="453" y="2155"/>
                </a:lnTo>
                <a:lnTo>
                  <a:pt x="466" y="2157"/>
                </a:lnTo>
                <a:lnTo>
                  <a:pt x="469" y="2158"/>
                </a:lnTo>
                <a:lnTo>
                  <a:pt x="478" y="2161"/>
                </a:lnTo>
                <a:lnTo>
                  <a:pt x="494" y="2166"/>
                </a:lnTo>
                <a:lnTo>
                  <a:pt x="513" y="2171"/>
                </a:lnTo>
                <a:lnTo>
                  <a:pt x="540" y="2178"/>
                </a:lnTo>
                <a:lnTo>
                  <a:pt x="571" y="2185"/>
                </a:lnTo>
                <a:lnTo>
                  <a:pt x="607" y="2193"/>
                </a:lnTo>
                <a:lnTo>
                  <a:pt x="650" y="2201"/>
                </a:lnTo>
                <a:lnTo>
                  <a:pt x="697" y="2208"/>
                </a:lnTo>
                <a:lnTo>
                  <a:pt x="750" y="2216"/>
                </a:lnTo>
                <a:lnTo>
                  <a:pt x="808" y="2223"/>
                </a:lnTo>
                <a:lnTo>
                  <a:pt x="871" y="2228"/>
                </a:lnTo>
                <a:lnTo>
                  <a:pt x="939" y="2231"/>
                </a:lnTo>
                <a:lnTo>
                  <a:pt x="1011" y="2235"/>
                </a:lnTo>
                <a:lnTo>
                  <a:pt x="1090" y="2236"/>
                </a:lnTo>
                <a:lnTo>
                  <a:pt x="1172" y="2235"/>
                </a:lnTo>
                <a:lnTo>
                  <a:pt x="1260" y="2230"/>
                </a:lnTo>
                <a:lnTo>
                  <a:pt x="1353" y="2225"/>
                </a:lnTo>
                <a:lnTo>
                  <a:pt x="1450" y="2216"/>
                </a:lnTo>
                <a:lnTo>
                  <a:pt x="1552" y="2203"/>
                </a:lnTo>
                <a:lnTo>
                  <a:pt x="1658" y="2188"/>
                </a:lnTo>
                <a:lnTo>
                  <a:pt x="1769" y="2168"/>
                </a:lnTo>
                <a:lnTo>
                  <a:pt x="1775" y="2168"/>
                </a:lnTo>
                <a:lnTo>
                  <a:pt x="1786" y="2167"/>
                </a:lnTo>
                <a:lnTo>
                  <a:pt x="1800" y="2170"/>
                </a:lnTo>
                <a:lnTo>
                  <a:pt x="1813" y="2177"/>
                </a:lnTo>
                <a:lnTo>
                  <a:pt x="1821" y="2188"/>
                </a:lnTo>
                <a:lnTo>
                  <a:pt x="1844" y="2232"/>
                </a:lnTo>
                <a:lnTo>
                  <a:pt x="1862" y="2280"/>
                </a:lnTo>
                <a:lnTo>
                  <a:pt x="1874" y="2331"/>
                </a:lnTo>
                <a:lnTo>
                  <a:pt x="1880" y="2381"/>
                </a:lnTo>
                <a:lnTo>
                  <a:pt x="1891" y="2351"/>
                </a:lnTo>
                <a:lnTo>
                  <a:pt x="1903" y="2324"/>
                </a:lnTo>
                <a:lnTo>
                  <a:pt x="1915" y="2300"/>
                </a:lnTo>
                <a:lnTo>
                  <a:pt x="1925" y="2280"/>
                </a:lnTo>
                <a:lnTo>
                  <a:pt x="1935" y="2264"/>
                </a:lnTo>
                <a:lnTo>
                  <a:pt x="1943" y="2251"/>
                </a:lnTo>
                <a:lnTo>
                  <a:pt x="1948" y="2243"/>
                </a:lnTo>
                <a:lnTo>
                  <a:pt x="1950" y="2240"/>
                </a:lnTo>
                <a:lnTo>
                  <a:pt x="1959" y="2230"/>
                </a:lnTo>
                <a:lnTo>
                  <a:pt x="1970" y="2225"/>
                </a:lnTo>
                <a:lnTo>
                  <a:pt x="1983" y="2223"/>
                </a:lnTo>
                <a:lnTo>
                  <a:pt x="2018" y="2224"/>
                </a:lnTo>
                <a:lnTo>
                  <a:pt x="2050" y="2228"/>
                </a:lnTo>
                <a:lnTo>
                  <a:pt x="2077" y="2235"/>
                </a:lnTo>
                <a:lnTo>
                  <a:pt x="2063" y="2196"/>
                </a:lnTo>
                <a:lnTo>
                  <a:pt x="2047" y="2158"/>
                </a:lnTo>
                <a:lnTo>
                  <a:pt x="2030" y="2121"/>
                </a:lnTo>
                <a:lnTo>
                  <a:pt x="2013" y="2085"/>
                </a:lnTo>
                <a:lnTo>
                  <a:pt x="1995" y="2050"/>
                </a:lnTo>
                <a:lnTo>
                  <a:pt x="1978" y="2017"/>
                </a:lnTo>
                <a:lnTo>
                  <a:pt x="1961" y="1988"/>
                </a:lnTo>
                <a:lnTo>
                  <a:pt x="1945" y="1960"/>
                </a:lnTo>
                <a:lnTo>
                  <a:pt x="1931" y="1935"/>
                </a:lnTo>
                <a:lnTo>
                  <a:pt x="1917" y="1913"/>
                </a:lnTo>
                <a:lnTo>
                  <a:pt x="1906" y="1894"/>
                </a:lnTo>
                <a:lnTo>
                  <a:pt x="1896" y="1879"/>
                </a:lnTo>
                <a:lnTo>
                  <a:pt x="1888" y="1867"/>
                </a:lnTo>
                <a:lnTo>
                  <a:pt x="1883" y="1860"/>
                </a:lnTo>
                <a:lnTo>
                  <a:pt x="1881" y="1857"/>
                </a:lnTo>
                <a:lnTo>
                  <a:pt x="1875" y="1845"/>
                </a:lnTo>
                <a:lnTo>
                  <a:pt x="1874" y="1831"/>
                </a:lnTo>
                <a:lnTo>
                  <a:pt x="1878" y="1818"/>
                </a:lnTo>
                <a:lnTo>
                  <a:pt x="1886" y="1806"/>
                </a:lnTo>
                <a:lnTo>
                  <a:pt x="1913" y="1782"/>
                </a:lnTo>
                <a:lnTo>
                  <a:pt x="1940" y="1763"/>
                </a:lnTo>
                <a:lnTo>
                  <a:pt x="1965" y="1749"/>
                </a:lnTo>
                <a:lnTo>
                  <a:pt x="1924" y="1728"/>
                </a:lnTo>
                <a:lnTo>
                  <a:pt x="1885" y="1709"/>
                </a:lnTo>
                <a:lnTo>
                  <a:pt x="1844" y="1691"/>
                </a:lnTo>
                <a:lnTo>
                  <a:pt x="1805" y="1674"/>
                </a:lnTo>
                <a:lnTo>
                  <a:pt x="1768" y="1659"/>
                </a:lnTo>
                <a:lnTo>
                  <a:pt x="1732" y="1645"/>
                </a:lnTo>
                <a:lnTo>
                  <a:pt x="1698" y="1632"/>
                </a:lnTo>
                <a:lnTo>
                  <a:pt x="1667" y="1621"/>
                </a:lnTo>
                <a:lnTo>
                  <a:pt x="1640" y="1612"/>
                </a:lnTo>
                <a:lnTo>
                  <a:pt x="1616" y="1604"/>
                </a:lnTo>
                <a:lnTo>
                  <a:pt x="1596" y="1597"/>
                </a:lnTo>
                <a:lnTo>
                  <a:pt x="1582" y="1593"/>
                </a:lnTo>
                <a:lnTo>
                  <a:pt x="1572" y="1590"/>
                </a:lnTo>
                <a:lnTo>
                  <a:pt x="1568" y="1589"/>
                </a:lnTo>
                <a:lnTo>
                  <a:pt x="1557" y="1584"/>
                </a:lnTo>
                <a:lnTo>
                  <a:pt x="1549" y="1577"/>
                </a:lnTo>
                <a:lnTo>
                  <a:pt x="1543" y="1567"/>
                </a:lnTo>
                <a:lnTo>
                  <a:pt x="1540" y="1556"/>
                </a:lnTo>
                <a:lnTo>
                  <a:pt x="1540" y="1544"/>
                </a:lnTo>
                <a:lnTo>
                  <a:pt x="1543" y="1533"/>
                </a:lnTo>
                <a:lnTo>
                  <a:pt x="1561" y="1503"/>
                </a:lnTo>
                <a:lnTo>
                  <a:pt x="1579" y="1476"/>
                </a:lnTo>
                <a:lnTo>
                  <a:pt x="1598" y="1455"/>
                </a:lnTo>
                <a:lnTo>
                  <a:pt x="1553" y="1450"/>
                </a:lnTo>
                <a:lnTo>
                  <a:pt x="1507" y="1446"/>
                </a:lnTo>
                <a:lnTo>
                  <a:pt x="1462" y="1444"/>
                </a:lnTo>
                <a:lnTo>
                  <a:pt x="1418" y="1443"/>
                </a:lnTo>
                <a:lnTo>
                  <a:pt x="1376" y="1443"/>
                </a:lnTo>
                <a:lnTo>
                  <a:pt x="1335" y="1443"/>
                </a:lnTo>
                <a:lnTo>
                  <a:pt x="1297" y="1444"/>
                </a:lnTo>
                <a:lnTo>
                  <a:pt x="1263" y="1446"/>
                </a:lnTo>
                <a:lnTo>
                  <a:pt x="1232" y="1447"/>
                </a:lnTo>
                <a:lnTo>
                  <a:pt x="1206" y="1449"/>
                </a:lnTo>
                <a:lnTo>
                  <a:pt x="1184" y="1451"/>
                </a:lnTo>
                <a:lnTo>
                  <a:pt x="1168" y="1452"/>
                </a:lnTo>
                <a:lnTo>
                  <a:pt x="1157" y="1453"/>
                </a:lnTo>
                <a:lnTo>
                  <a:pt x="1154" y="1455"/>
                </a:lnTo>
                <a:lnTo>
                  <a:pt x="1142" y="1453"/>
                </a:lnTo>
                <a:lnTo>
                  <a:pt x="1132" y="1450"/>
                </a:lnTo>
                <a:lnTo>
                  <a:pt x="1122" y="1445"/>
                </a:lnTo>
                <a:lnTo>
                  <a:pt x="1114" y="1436"/>
                </a:lnTo>
                <a:lnTo>
                  <a:pt x="1110" y="1425"/>
                </a:lnTo>
                <a:lnTo>
                  <a:pt x="1109" y="1414"/>
                </a:lnTo>
                <a:lnTo>
                  <a:pt x="1110" y="1378"/>
                </a:lnTo>
                <a:lnTo>
                  <a:pt x="1115" y="1348"/>
                </a:lnTo>
                <a:lnTo>
                  <a:pt x="1123" y="1319"/>
                </a:lnTo>
                <a:close/>
                <a:moveTo>
                  <a:pt x="1226" y="1212"/>
                </a:moveTo>
                <a:lnTo>
                  <a:pt x="1239" y="1217"/>
                </a:lnTo>
                <a:lnTo>
                  <a:pt x="1250" y="1225"/>
                </a:lnTo>
                <a:lnTo>
                  <a:pt x="1258" y="1239"/>
                </a:lnTo>
                <a:lnTo>
                  <a:pt x="1260" y="1253"/>
                </a:lnTo>
                <a:lnTo>
                  <a:pt x="1256" y="1267"/>
                </a:lnTo>
                <a:lnTo>
                  <a:pt x="1249" y="1279"/>
                </a:lnTo>
                <a:lnTo>
                  <a:pt x="1237" y="1288"/>
                </a:lnTo>
                <a:lnTo>
                  <a:pt x="1235" y="1289"/>
                </a:lnTo>
                <a:lnTo>
                  <a:pt x="1230" y="1293"/>
                </a:lnTo>
                <a:lnTo>
                  <a:pt x="1223" y="1301"/>
                </a:lnTo>
                <a:lnTo>
                  <a:pt x="1215" y="1312"/>
                </a:lnTo>
                <a:lnTo>
                  <a:pt x="1206" y="1326"/>
                </a:lnTo>
                <a:lnTo>
                  <a:pt x="1198" y="1345"/>
                </a:lnTo>
                <a:lnTo>
                  <a:pt x="1192" y="1369"/>
                </a:lnTo>
                <a:lnTo>
                  <a:pt x="1227" y="1367"/>
                </a:lnTo>
                <a:lnTo>
                  <a:pt x="1269" y="1365"/>
                </a:lnTo>
                <a:lnTo>
                  <a:pt x="1316" y="1363"/>
                </a:lnTo>
                <a:lnTo>
                  <a:pt x="1369" y="1362"/>
                </a:lnTo>
                <a:lnTo>
                  <a:pt x="1425" y="1362"/>
                </a:lnTo>
                <a:lnTo>
                  <a:pt x="1484" y="1364"/>
                </a:lnTo>
                <a:lnTo>
                  <a:pt x="1544" y="1368"/>
                </a:lnTo>
                <a:lnTo>
                  <a:pt x="1607" y="1375"/>
                </a:lnTo>
                <a:lnTo>
                  <a:pt x="1667" y="1385"/>
                </a:lnTo>
                <a:lnTo>
                  <a:pt x="1726" y="1398"/>
                </a:lnTo>
                <a:lnTo>
                  <a:pt x="1739" y="1404"/>
                </a:lnTo>
                <a:lnTo>
                  <a:pt x="1749" y="1414"/>
                </a:lnTo>
                <a:lnTo>
                  <a:pt x="1756" y="1427"/>
                </a:lnTo>
                <a:lnTo>
                  <a:pt x="1756" y="1441"/>
                </a:lnTo>
                <a:lnTo>
                  <a:pt x="1751" y="1456"/>
                </a:lnTo>
                <a:lnTo>
                  <a:pt x="1742" y="1467"/>
                </a:lnTo>
                <a:lnTo>
                  <a:pt x="1730" y="1474"/>
                </a:lnTo>
                <a:lnTo>
                  <a:pt x="1716" y="1476"/>
                </a:lnTo>
                <a:lnTo>
                  <a:pt x="1713" y="1477"/>
                </a:lnTo>
                <a:lnTo>
                  <a:pt x="1704" y="1480"/>
                </a:lnTo>
                <a:lnTo>
                  <a:pt x="1692" y="1484"/>
                </a:lnTo>
                <a:lnTo>
                  <a:pt x="1677" y="1493"/>
                </a:lnTo>
                <a:lnTo>
                  <a:pt x="1659" y="1507"/>
                </a:lnTo>
                <a:lnTo>
                  <a:pt x="1641" y="1528"/>
                </a:lnTo>
                <a:lnTo>
                  <a:pt x="1669" y="1537"/>
                </a:lnTo>
                <a:lnTo>
                  <a:pt x="1702" y="1548"/>
                </a:lnTo>
                <a:lnTo>
                  <a:pt x="1739" y="1563"/>
                </a:lnTo>
                <a:lnTo>
                  <a:pt x="1781" y="1578"/>
                </a:lnTo>
                <a:lnTo>
                  <a:pt x="1823" y="1595"/>
                </a:lnTo>
                <a:lnTo>
                  <a:pt x="1869" y="1614"/>
                </a:lnTo>
                <a:lnTo>
                  <a:pt x="1917" y="1636"/>
                </a:lnTo>
                <a:lnTo>
                  <a:pt x="1964" y="1659"/>
                </a:lnTo>
                <a:lnTo>
                  <a:pt x="2011" y="1683"/>
                </a:lnTo>
                <a:lnTo>
                  <a:pt x="2058" y="1709"/>
                </a:lnTo>
                <a:lnTo>
                  <a:pt x="2103" y="1737"/>
                </a:lnTo>
                <a:lnTo>
                  <a:pt x="2112" y="1747"/>
                </a:lnTo>
                <a:lnTo>
                  <a:pt x="2119" y="1760"/>
                </a:lnTo>
                <a:lnTo>
                  <a:pt x="2120" y="1774"/>
                </a:lnTo>
                <a:lnTo>
                  <a:pt x="2117" y="1788"/>
                </a:lnTo>
                <a:lnTo>
                  <a:pt x="2108" y="1800"/>
                </a:lnTo>
                <a:lnTo>
                  <a:pt x="2096" y="1808"/>
                </a:lnTo>
                <a:lnTo>
                  <a:pt x="2082" y="1810"/>
                </a:lnTo>
                <a:lnTo>
                  <a:pt x="2068" y="1808"/>
                </a:lnTo>
                <a:lnTo>
                  <a:pt x="2065" y="1808"/>
                </a:lnTo>
                <a:lnTo>
                  <a:pt x="2059" y="1807"/>
                </a:lnTo>
                <a:lnTo>
                  <a:pt x="2050" y="1807"/>
                </a:lnTo>
                <a:lnTo>
                  <a:pt x="2038" y="1808"/>
                </a:lnTo>
                <a:lnTo>
                  <a:pt x="2024" y="1811"/>
                </a:lnTo>
                <a:lnTo>
                  <a:pt x="2007" y="1818"/>
                </a:lnTo>
                <a:lnTo>
                  <a:pt x="1988" y="1828"/>
                </a:lnTo>
                <a:lnTo>
                  <a:pt x="1967" y="1842"/>
                </a:lnTo>
                <a:lnTo>
                  <a:pt x="1981" y="1863"/>
                </a:lnTo>
                <a:lnTo>
                  <a:pt x="1996" y="1890"/>
                </a:lnTo>
                <a:lnTo>
                  <a:pt x="2015" y="1920"/>
                </a:lnTo>
                <a:lnTo>
                  <a:pt x="2035" y="1955"/>
                </a:lnTo>
                <a:lnTo>
                  <a:pt x="2057" y="1993"/>
                </a:lnTo>
                <a:lnTo>
                  <a:pt x="2077" y="2035"/>
                </a:lnTo>
                <a:lnTo>
                  <a:pt x="2099" y="2079"/>
                </a:lnTo>
                <a:lnTo>
                  <a:pt x="2120" y="2124"/>
                </a:lnTo>
                <a:lnTo>
                  <a:pt x="2140" y="2172"/>
                </a:lnTo>
                <a:lnTo>
                  <a:pt x="2158" y="2221"/>
                </a:lnTo>
                <a:lnTo>
                  <a:pt x="2174" y="2271"/>
                </a:lnTo>
                <a:lnTo>
                  <a:pt x="2188" y="2321"/>
                </a:lnTo>
                <a:lnTo>
                  <a:pt x="2188" y="2336"/>
                </a:lnTo>
                <a:lnTo>
                  <a:pt x="2184" y="2349"/>
                </a:lnTo>
                <a:lnTo>
                  <a:pt x="2175" y="2360"/>
                </a:lnTo>
                <a:lnTo>
                  <a:pt x="2163" y="2368"/>
                </a:lnTo>
                <a:lnTo>
                  <a:pt x="2147" y="2370"/>
                </a:lnTo>
                <a:lnTo>
                  <a:pt x="2134" y="2368"/>
                </a:lnTo>
                <a:lnTo>
                  <a:pt x="2122" y="2360"/>
                </a:lnTo>
                <a:lnTo>
                  <a:pt x="2112" y="2349"/>
                </a:lnTo>
                <a:lnTo>
                  <a:pt x="2111" y="2347"/>
                </a:lnTo>
                <a:lnTo>
                  <a:pt x="2107" y="2341"/>
                </a:lnTo>
                <a:lnTo>
                  <a:pt x="2100" y="2335"/>
                </a:lnTo>
                <a:lnTo>
                  <a:pt x="2089" y="2327"/>
                </a:lnTo>
                <a:lnTo>
                  <a:pt x="2075" y="2320"/>
                </a:lnTo>
                <a:lnTo>
                  <a:pt x="2057" y="2312"/>
                </a:lnTo>
                <a:lnTo>
                  <a:pt x="2034" y="2307"/>
                </a:lnTo>
                <a:lnTo>
                  <a:pt x="2005" y="2303"/>
                </a:lnTo>
                <a:lnTo>
                  <a:pt x="1995" y="2320"/>
                </a:lnTo>
                <a:lnTo>
                  <a:pt x="1984" y="2341"/>
                </a:lnTo>
                <a:lnTo>
                  <a:pt x="1972" y="2368"/>
                </a:lnTo>
                <a:lnTo>
                  <a:pt x="1959" y="2398"/>
                </a:lnTo>
                <a:lnTo>
                  <a:pt x="1948" y="2431"/>
                </a:lnTo>
                <a:lnTo>
                  <a:pt x="1940" y="2468"/>
                </a:lnTo>
                <a:lnTo>
                  <a:pt x="1932" y="2506"/>
                </a:lnTo>
                <a:lnTo>
                  <a:pt x="1937" y="2506"/>
                </a:lnTo>
                <a:lnTo>
                  <a:pt x="1943" y="2506"/>
                </a:lnTo>
                <a:lnTo>
                  <a:pt x="1983" y="2509"/>
                </a:lnTo>
                <a:lnTo>
                  <a:pt x="2022" y="2518"/>
                </a:lnTo>
                <a:lnTo>
                  <a:pt x="2058" y="2533"/>
                </a:lnTo>
                <a:lnTo>
                  <a:pt x="2091" y="2554"/>
                </a:lnTo>
                <a:lnTo>
                  <a:pt x="2119" y="2579"/>
                </a:lnTo>
                <a:lnTo>
                  <a:pt x="2144" y="2608"/>
                </a:lnTo>
                <a:lnTo>
                  <a:pt x="2165" y="2640"/>
                </a:lnTo>
                <a:lnTo>
                  <a:pt x="2180" y="2676"/>
                </a:lnTo>
                <a:lnTo>
                  <a:pt x="2190" y="2715"/>
                </a:lnTo>
                <a:lnTo>
                  <a:pt x="2193" y="2756"/>
                </a:lnTo>
                <a:lnTo>
                  <a:pt x="2190" y="2796"/>
                </a:lnTo>
                <a:lnTo>
                  <a:pt x="2180" y="2835"/>
                </a:lnTo>
                <a:lnTo>
                  <a:pt x="2165" y="2871"/>
                </a:lnTo>
                <a:lnTo>
                  <a:pt x="2144" y="2903"/>
                </a:lnTo>
                <a:lnTo>
                  <a:pt x="2119" y="2932"/>
                </a:lnTo>
                <a:lnTo>
                  <a:pt x="2091" y="2957"/>
                </a:lnTo>
                <a:lnTo>
                  <a:pt x="2058" y="2977"/>
                </a:lnTo>
                <a:lnTo>
                  <a:pt x="2022" y="2993"/>
                </a:lnTo>
                <a:lnTo>
                  <a:pt x="1983" y="3001"/>
                </a:lnTo>
                <a:lnTo>
                  <a:pt x="1943" y="3005"/>
                </a:lnTo>
                <a:lnTo>
                  <a:pt x="1906" y="3003"/>
                </a:lnTo>
                <a:lnTo>
                  <a:pt x="1869" y="2994"/>
                </a:lnTo>
                <a:lnTo>
                  <a:pt x="1853" y="3058"/>
                </a:lnTo>
                <a:lnTo>
                  <a:pt x="1832" y="3120"/>
                </a:lnTo>
                <a:lnTo>
                  <a:pt x="1805" y="3180"/>
                </a:lnTo>
                <a:lnTo>
                  <a:pt x="1773" y="3237"/>
                </a:lnTo>
                <a:lnTo>
                  <a:pt x="1736" y="3289"/>
                </a:lnTo>
                <a:lnTo>
                  <a:pt x="1694" y="3340"/>
                </a:lnTo>
                <a:lnTo>
                  <a:pt x="1648" y="3385"/>
                </a:lnTo>
                <a:lnTo>
                  <a:pt x="1599" y="3426"/>
                </a:lnTo>
                <a:lnTo>
                  <a:pt x="1544" y="3463"/>
                </a:lnTo>
                <a:lnTo>
                  <a:pt x="1489" y="3496"/>
                </a:lnTo>
                <a:lnTo>
                  <a:pt x="1429" y="3522"/>
                </a:lnTo>
                <a:lnTo>
                  <a:pt x="1366" y="3544"/>
                </a:lnTo>
                <a:lnTo>
                  <a:pt x="1301" y="3559"/>
                </a:lnTo>
                <a:lnTo>
                  <a:pt x="1235" y="3569"/>
                </a:lnTo>
                <a:lnTo>
                  <a:pt x="1166" y="3572"/>
                </a:lnTo>
                <a:lnTo>
                  <a:pt x="1067" y="3572"/>
                </a:lnTo>
                <a:lnTo>
                  <a:pt x="998" y="3569"/>
                </a:lnTo>
                <a:lnTo>
                  <a:pt x="931" y="3559"/>
                </a:lnTo>
                <a:lnTo>
                  <a:pt x="867" y="3544"/>
                </a:lnTo>
                <a:lnTo>
                  <a:pt x="804" y="3522"/>
                </a:lnTo>
                <a:lnTo>
                  <a:pt x="744" y="3496"/>
                </a:lnTo>
                <a:lnTo>
                  <a:pt x="687" y="3464"/>
                </a:lnTo>
                <a:lnTo>
                  <a:pt x="635" y="3427"/>
                </a:lnTo>
                <a:lnTo>
                  <a:pt x="584" y="3385"/>
                </a:lnTo>
                <a:lnTo>
                  <a:pt x="538" y="3341"/>
                </a:lnTo>
                <a:lnTo>
                  <a:pt x="497" y="3292"/>
                </a:lnTo>
                <a:lnTo>
                  <a:pt x="461" y="3238"/>
                </a:lnTo>
                <a:lnTo>
                  <a:pt x="428" y="3181"/>
                </a:lnTo>
                <a:lnTo>
                  <a:pt x="401" y="3123"/>
                </a:lnTo>
                <a:lnTo>
                  <a:pt x="379" y="3060"/>
                </a:lnTo>
                <a:lnTo>
                  <a:pt x="363" y="2996"/>
                </a:lnTo>
                <a:lnTo>
                  <a:pt x="330" y="3003"/>
                </a:lnTo>
                <a:lnTo>
                  <a:pt x="297" y="3005"/>
                </a:lnTo>
                <a:lnTo>
                  <a:pt x="256" y="3001"/>
                </a:lnTo>
                <a:lnTo>
                  <a:pt x="218" y="2993"/>
                </a:lnTo>
                <a:lnTo>
                  <a:pt x="182" y="2977"/>
                </a:lnTo>
                <a:lnTo>
                  <a:pt x="149" y="2957"/>
                </a:lnTo>
                <a:lnTo>
                  <a:pt x="120" y="2932"/>
                </a:lnTo>
                <a:lnTo>
                  <a:pt x="95" y="2903"/>
                </a:lnTo>
                <a:lnTo>
                  <a:pt x="74" y="2871"/>
                </a:lnTo>
                <a:lnTo>
                  <a:pt x="59" y="2835"/>
                </a:lnTo>
                <a:lnTo>
                  <a:pt x="50" y="2796"/>
                </a:lnTo>
                <a:lnTo>
                  <a:pt x="47" y="2756"/>
                </a:lnTo>
                <a:lnTo>
                  <a:pt x="49" y="2719"/>
                </a:lnTo>
                <a:lnTo>
                  <a:pt x="57" y="2684"/>
                </a:lnTo>
                <a:lnTo>
                  <a:pt x="69" y="2651"/>
                </a:lnTo>
                <a:lnTo>
                  <a:pt x="86" y="2621"/>
                </a:lnTo>
                <a:lnTo>
                  <a:pt x="107" y="2593"/>
                </a:lnTo>
                <a:lnTo>
                  <a:pt x="131" y="2569"/>
                </a:lnTo>
                <a:lnTo>
                  <a:pt x="124" y="2551"/>
                </a:lnTo>
                <a:lnTo>
                  <a:pt x="115" y="2526"/>
                </a:lnTo>
                <a:lnTo>
                  <a:pt x="105" y="2496"/>
                </a:lnTo>
                <a:lnTo>
                  <a:pt x="93" y="2463"/>
                </a:lnTo>
                <a:lnTo>
                  <a:pt x="81" y="2425"/>
                </a:lnTo>
                <a:lnTo>
                  <a:pt x="68" y="2384"/>
                </a:lnTo>
                <a:lnTo>
                  <a:pt x="56" y="2340"/>
                </a:lnTo>
                <a:lnTo>
                  <a:pt x="43" y="2295"/>
                </a:lnTo>
                <a:lnTo>
                  <a:pt x="32" y="2248"/>
                </a:lnTo>
                <a:lnTo>
                  <a:pt x="22" y="2200"/>
                </a:lnTo>
                <a:lnTo>
                  <a:pt x="13" y="2152"/>
                </a:lnTo>
                <a:lnTo>
                  <a:pt x="6" y="2105"/>
                </a:lnTo>
                <a:lnTo>
                  <a:pt x="2" y="2058"/>
                </a:lnTo>
                <a:lnTo>
                  <a:pt x="0" y="2013"/>
                </a:lnTo>
                <a:lnTo>
                  <a:pt x="3" y="1999"/>
                </a:lnTo>
                <a:lnTo>
                  <a:pt x="10" y="1987"/>
                </a:lnTo>
                <a:lnTo>
                  <a:pt x="21" y="1978"/>
                </a:lnTo>
                <a:lnTo>
                  <a:pt x="35" y="1974"/>
                </a:lnTo>
                <a:lnTo>
                  <a:pt x="49" y="1974"/>
                </a:lnTo>
                <a:lnTo>
                  <a:pt x="62" y="1979"/>
                </a:lnTo>
                <a:lnTo>
                  <a:pt x="73" y="1989"/>
                </a:lnTo>
                <a:lnTo>
                  <a:pt x="79" y="2002"/>
                </a:lnTo>
                <a:lnTo>
                  <a:pt x="80" y="2005"/>
                </a:lnTo>
                <a:lnTo>
                  <a:pt x="84" y="2011"/>
                </a:lnTo>
                <a:lnTo>
                  <a:pt x="91" y="2020"/>
                </a:lnTo>
                <a:lnTo>
                  <a:pt x="103" y="2031"/>
                </a:lnTo>
                <a:lnTo>
                  <a:pt x="119" y="2041"/>
                </a:lnTo>
                <a:lnTo>
                  <a:pt x="142" y="2053"/>
                </a:lnTo>
                <a:lnTo>
                  <a:pt x="141" y="2017"/>
                </a:lnTo>
                <a:lnTo>
                  <a:pt x="141" y="1975"/>
                </a:lnTo>
                <a:lnTo>
                  <a:pt x="142" y="1927"/>
                </a:lnTo>
                <a:lnTo>
                  <a:pt x="144" y="1876"/>
                </a:lnTo>
                <a:lnTo>
                  <a:pt x="149" y="1820"/>
                </a:lnTo>
                <a:lnTo>
                  <a:pt x="155" y="1763"/>
                </a:lnTo>
                <a:lnTo>
                  <a:pt x="165" y="1705"/>
                </a:lnTo>
                <a:lnTo>
                  <a:pt x="177" y="1649"/>
                </a:lnTo>
                <a:lnTo>
                  <a:pt x="193" y="1593"/>
                </a:lnTo>
                <a:lnTo>
                  <a:pt x="199" y="1580"/>
                </a:lnTo>
                <a:lnTo>
                  <a:pt x="209" y="1571"/>
                </a:lnTo>
                <a:lnTo>
                  <a:pt x="222" y="1566"/>
                </a:lnTo>
                <a:lnTo>
                  <a:pt x="235" y="1565"/>
                </a:lnTo>
                <a:lnTo>
                  <a:pt x="248" y="1569"/>
                </a:lnTo>
                <a:lnTo>
                  <a:pt x="259" y="1577"/>
                </a:lnTo>
                <a:lnTo>
                  <a:pt x="358" y="1678"/>
                </a:lnTo>
                <a:lnTo>
                  <a:pt x="372" y="1652"/>
                </a:lnTo>
                <a:lnTo>
                  <a:pt x="388" y="1620"/>
                </a:lnTo>
                <a:lnTo>
                  <a:pt x="408" y="1587"/>
                </a:lnTo>
                <a:lnTo>
                  <a:pt x="430" y="1549"/>
                </a:lnTo>
                <a:lnTo>
                  <a:pt x="455" y="1510"/>
                </a:lnTo>
                <a:lnTo>
                  <a:pt x="483" y="1470"/>
                </a:lnTo>
                <a:lnTo>
                  <a:pt x="511" y="1428"/>
                </a:lnTo>
                <a:lnTo>
                  <a:pt x="543" y="1387"/>
                </a:lnTo>
                <a:lnTo>
                  <a:pt x="576" y="1347"/>
                </a:lnTo>
                <a:lnTo>
                  <a:pt x="611" y="1307"/>
                </a:lnTo>
                <a:lnTo>
                  <a:pt x="647" y="1270"/>
                </a:lnTo>
                <a:lnTo>
                  <a:pt x="659" y="1261"/>
                </a:lnTo>
                <a:lnTo>
                  <a:pt x="673" y="1258"/>
                </a:lnTo>
                <a:lnTo>
                  <a:pt x="687" y="1260"/>
                </a:lnTo>
                <a:lnTo>
                  <a:pt x="699" y="1267"/>
                </a:lnTo>
                <a:lnTo>
                  <a:pt x="709" y="1278"/>
                </a:lnTo>
                <a:lnTo>
                  <a:pt x="715" y="1292"/>
                </a:lnTo>
                <a:lnTo>
                  <a:pt x="715" y="1306"/>
                </a:lnTo>
                <a:lnTo>
                  <a:pt x="709" y="1319"/>
                </a:lnTo>
                <a:lnTo>
                  <a:pt x="708" y="1321"/>
                </a:lnTo>
                <a:lnTo>
                  <a:pt x="706" y="1327"/>
                </a:lnTo>
                <a:lnTo>
                  <a:pt x="704" y="1335"/>
                </a:lnTo>
                <a:lnTo>
                  <a:pt x="703" y="1345"/>
                </a:lnTo>
                <a:lnTo>
                  <a:pt x="703" y="1360"/>
                </a:lnTo>
                <a:lnTo>
                  <a:pt x="705" y="1377"/>
                </a:lnTo>
                <a:lnTo>
                  <a:pt x="709" y="1396"/>
                </a:lnTo>
                <a:lnTo>
                  <a:pt x="717" y="1419"/>
                </a:lnTo>
                <a:lnTo>
                  <a:pt x="741" y="1404"/>
                </a:lnTo>
                <a:lnTo>
                  <a:pt x="769" y="1389"/>
                </a:lnTo>
                <a:lnTo>
                  <a:pt x="802" y="1372"/>
                </a:lnTo>
                <a:lnTo>
                  <a:pt x="838" y="1353"/>
                </a:lnTo>
                <a:lnTo>
                  <a:pt x="879" y="1333"/>
                </a:lnTo>
                <a:lnTo>
                  <a:pt x="922" y="1313"/>
                </a:lnTo>
                <a:lnTo>
                  <a:pt x="966" y="1293"/>
                </a:lnTo>
                <a:lnTo>
                  <a:pt x="1013" y="1273"/>
                </a:lnTo>
                <a:lnTo>
                  <a:pt x="1063" y="1256"/>
                </a:lnTo>
                <a:lnTo>
                  <a:pt x="1112" y="1239"/>
                </a:lnTo>
                <a:lnTo>
                  <a:pt x="1161" y="1224"/>
                </a:lnTo>
                <a:lnTo>
                  <a:pt x="1212" y="1212"/>
                </a:lnTo>
                <a:lnTo>
                  <a:pt x="1226" y="1212"/>
                </a:lnTo>
                <a:close/>
                <a:moveTo>
                  <a:pt x="2283" y="737"/>
                </a:moveTo>
                <a:lnTo>
                  <a:pt x="2306" y="740"/>
                </a:lnTo>
                <a:lnTo>
                  <a:pt x="2328" y="749"/>
                </a:lnTo>
                <a:lnTo>
                  <a:pt x="2346" y="762"/>
                </a:lnTo>
                <a:lnTo>
                  <a:pt x="2360" y="779"/>
                </a:lnTo>
                <a:lnTo>
                  <a:pt x="2369" y="800"/>
                </a:lnTo>
                <a:lnTo>
                  <a:pt x="2372" y="823"/>
                </a:lnTo>
                <a:lnTo>
                  <a:pt x="2369" y="846"/>
                </a:lnTo>
                <a:lnTo>
                  <a:pt x="2360" y="867"/>
                </a:lnTo>
                <a:lnTo>
                  <a:pt x="2346" y="885"/>
                </a:lnTo>
                <a:lnTo>
                  <a:pt x="2328" y="898"/>
                </a:lnTo>
                <a:lnTo>
                  <a:pt x="2307" y="907"/>
                </a:lnTo>
                <a:lnTo>
                  <a:pt x="2283" y="910"/>
                </a:lnTo>
                <a:lnTo>
                  <a:pt x="2259" y="907"/>
                </a:lnTo>
                <a:lnTo>
                  <a:pt x="2238" y="898"/>
                </a:lnTo>
                <a:lnTo>
                  <a:pt x="2220" y="885"/>
                </a:lnTo>
                <a:lnTo>
                  <a:pt x="2205" y="868"/>
                </a:lnTo>
                <a:lnTo>
                  <a:pt x="2197" y="847"/>
                </a:lnTo>
                <a:lnTo>
                  <a:pt x="2193" y="824"/>
                </a:lnTo>
                <a:lnTo>
                  <a:pt x="2197" y="801"/>
                </a:lnTo>
                <a:lnTo>
                  <a:pt x="2205" y="780"/>
                </a:lnTo>
                <a:lnTo>
                  <a:pt x="2220" y="763"/>
                </a:lnTo>
                <a:lnTo>
                  <a:pt x="2237" y="749"/>
                </a:lnTo>
                <a:lnTo>
                  <a:pt x="2259" y="740"/>
                </a:lnTo>
                <a:lnTo>
                  <a:pt x="2283" y="737"/>
                </a:lnTo>
                <a:close/>
                <a:moveTo>
                  <a:pt x="2290" y="236"/>
                </a:moveTo>
                <a:lnTo>
                  <a:pt x="2317" y="237"/>
                </a:lnTo>
                <a:lnTo>
                  <a:pt x="2343" y="241"/>
                </a:lnTo>
                <a:lnTo>
                  <a:pt x="2370" y="247"/>
                </a:lnTo>
                <a:lnTo>
                  <a:pt x="2394" y="256"/>
                </a:lnTo>
                <a:lnTo>
                  <a:pt x="2417" y="267"/>
                </a:lnTo>
                <a:lnTo>
                  <a:pt x="2439" y="281"/>
                </a:lnTo>
                <a:lnTo>
                  <a:pt x="2457" y="296"/>
                </a:lnTo>
                <a:lnTo>
                  <a:pt x="2474" y="316"/>
                </a:lnTo>
                <a:lnTo>
                  <a:pt x="2488" y="337"/>
                </a:lnTo>
                <a:lnTo>
                  <a:pt x="2498" y="361"/>
                </a:lnTo>
                <a:lnTo>
                  <a:pt x="2503" y="389"/>
                </a:lnTo>
                <a:lnTo>
                  <a:pt x="2505" y="419"/>
                </a:lnTo>
                <a:lnTo>
                  <a:pt x="2504" y="448"/>
                </a:lnTo>
                <a:lnTo>
                  <a:pt x="2499" y="473"/>
                </a:lnTo>
                <a:lnTo>
                  <a:pt x="2490" y="495"/>
                </a:lnTo>
                <a:lnTo>
                  <a:pt x="2478" y="514"/>
                </a:lnTo>
                <a:lnTo>
                  <a:pt x="2464" y="533"/>
                </a:lnTo>
                <a:lnTo>
                  <a:pt x="2446" y="550"/>
                </a:lnTo>
                <a:lnTo>
                  <a:pt x="2425" y="568"/>
                </a:lnTo>
                <a:lnTo>
                  <a:pt x="2404" y="585"/>
                </a:lnTo>
                <a:lnTo>
                  <a:pt x="2386" y="600"/>
                </a:lnTo>
                <a:lnTo>
                  <a:pt x="2373" y="612"/>
                </a:lnTo>
                <a:lnTo>
                  <a:pt x="2363" y="625"/>
                </a:lnTo>
                <a:lnTo>
                  <a:pt x="2358" y="639"/>
                </a:lnTo>
                <a:lnTo>
                  <a:pt x="2354" y="653"/>
                </a:lnTo>
                <a:lnTo>
                  <a:pt x="2353" y="670"/>
                </a:lnTo>
                <a:lnTo>
                  <a:pt x="2353" y="694"/>
                </a:lnTo>
                <a:lnTo>
                  <a:pt x="2211" y="694"/>
                </a:lnTo>
                <a:lnTo>
                  <a:pt x="2211" y="659"/>
                </a:lnTo>
                <a:lnTo>
                  <a:pt x="2212" y="634"/>
                </a:lnTo>
                <a:lnTo>
                  <a:pt x="2216" y="611"/>
                </a:lnTo>
                <a:lnTo>
                  <a:pt x="2224" y="592"/>
                </a:lnTo>
                <a:lnTo>
                  <a:pt x="2235" y="574"/>
                </a:lnTo>
                <a:lnTo>
                  <a:pt x="2248" y="557"/>
                </a:lnTo>
                <a:lnTo>
                  <a:pt x="2263" y="540"/>
                </a:lnTo>
                <a:lnTo>
                  <a:pt x="2283" y="523"/>
                </a:lnTo>
                <a:lnTo>
                  <a:pt x="2314" y="495"/>
                </a:lnTo>
                <a:lnTo>
                  <a:pt x="2325" y="483"/>
                </a:lnTo>
                <a:lnTo>
                  <a:pt x="2336" y="472"/>
                </a:lnTo>
                <a:lnTo>
                  <a:pt x="2343" y="459"/>
                </a:lnTo>
                <a:lnTo>
                  <a:pt x="2349" y="445"/>
                </a:lnTo>
                <a:lnTo>
                  <a:pt x="2351" y="429"/>
                </a:lnTo>
                <a:lnTo>
                  <a:pt x="2349" y="412"/>
                </a:lnTo>
                <a:lnTo>
                  <a:pt x="2342" y="395"/>
                </a:lnTo>
                <a:lnTo>
                  <a:pt x="2332" y="383"/>
                </a:lnTo>
                <a:lnTo>
                  <a:pt x="2319" y="373"/>
                </a:lnTo>
                <a:lnTo>
                  <a:pt x="2303" y="367"/>
                </a:lnTo>
                <a:lnTo>
                  <a:pt x="2284" y="366"/>
                </a:lnTo>
                <a:lnTo>
                  <a:pt x="2263" y="368"/>
                </a:lnTo>
                <a:lnTo>
                  <a:pt x="2247" y="375"/>
                </a:lnTo>
                <a:lnTo>
                  <a:pt x="2233" y="385"/>
                </a:lnTo>
                <a:lnTo>
                  <a:pt x="2221" y="399"/>
                </a:lnTo>
                <a:lnTo>
                  <a:pt x="2213" y="414"/>
                </a:lnTo>
                <a:lnTo>
                  <a:pt x="2208" y="431"/>
                </a:lnTo>
                <a:lnTo>
                  <a:pt x="2205" y="450"/>
                </a:lnTo>
                <a:lnTo>
                  <a:pt x="2059" y="435"/>
                </a:lnTo>
                <a:lnTo>
                  <a:pt x="2065" y="401"/>
                </a:lnTo>
                <a:lnTo>
                  <a:pt x="2075" y="369"/>
                </a:lnTo>
                <a:lnTo>
                  <a:pt x="2088" y="341"/>
                </a:lnTo>
                <a:lnTo>
                  <a:pt x="2105" y="317"/>
                </a:lnTo>
                <a:lnTo>
                  <a:pt x="2124" y="295"/>
                </a:lnTo>
                <a:lnTo>
                  <a:pt x="2147" y="277"/>
                </a:lnTo>
                <a:lnTo>
                  <a:pt x="2172" y="262"/>
                </a:lnTo>
                <a:lnTo>
                  <a:pt x="2199" y="251"/>
                </a:lnTo>
                <a:lnTo>
                  <a:pt x="2227" y="243"/>
                </a:lnTo>
                <a:lnTo>
                  <a:pt x="2258" y="238"/>
                </a:lnTo>
                <a:lnTo>
                  <a:pt x="2290" y="236"/>
                </a:lnTo>
                <a:close/>
                <a:moveTo>
                  <a:pt x="1761" y="80"/>
                </a:moveTo>
                <a:lnTo>
                  <a:pt x="1732" y="83"/>
                </a:lnTo>
                <a:lnTo>
                  <a:pt x="1705" y="93"/>
                </a:lnTo>
                <a:lnTo>
                  <a:pt x="1681" y="107"/>
                </a:lnTo>
                <a:lnTo>
                  <a:pt x="1661" y="127"/>
                </a:lnTo>
                <a:lnTo>
                  <a:pt x="1647" y="151"/>
                </a:lnTo>
                <a:lnTo>
                  <a:pt x="1637" y="177"/>
                </a:lnTo>
                <a:lnTo>
                  <a:pt x="1634" y="207"/>
                </a:lnTo>
                <a:lnTo>
                  <a:pt x="1634" y="954"/>
                </a:lnTo>
                <a:lnTo>
                  <a:pt x="1637" y="983"/>
                </a:lnTo>
                <a:lnTo>
                  <a:pt x="1647" y="1009"/>
                </a:lnTo>
                <a:lnTo>
                  <a:pt x="1661" y="1033"/>
                </a:lnTo>
                <a:lnTo>
                  <a:pt x="1681" y="1053"/>
                </a:lnTo>
                <a:lnTo>
                  <a:pt x="1705" y="1067"/>
                </a:lnTo>
                <a:lnTo>
                  <a:pt x="1732" y="1077"/>
                </a:lnTo>
                <a:lnTo>
                  <a:pt x="1761" y="1080"/>
                </a:lnTo>
                <a:lnTo>
                  <a:pt x="1962" y="1080"/>
                </a:lnTo>
                <a:lnTo>
                  <a:pt x="1962" y="1080"/>
                </a:lnTo>
                <a:lnTo>
                  <a:pt x="1973" y="1081"/>
                </a:lnTo>
                <a:lnTo>
                  <a:pt x="1983" y="1086"/>
                </a:lnTo>
                <a:lnTo>
                  <a:pt x="1991" y="1092"/>
                </a:lnTo>
                <a:lnTo>
                  <a:pt x="1998" y="1100"/>
                </a:lnTo>
                <a:lnTo>
                  <a:pt x="2002" y="1110"/>
                </a:lnTo>
                <a:lnTo>
                  <a:pt x="2003" y="1121"/>
                </a:lnTo>
                <a:lnTo>
                  <a:pt x="2003" y="1426"/>
                </a:lnTo>
                <a:lnTo>
                  <a:pt x="2338" y="1092"/>
                </a:lnTo>
                <a:lnTo>
                  <a:pt x="2347" y="1086"/>
                </a:lnTo>
                <a:lnTo>
                  <a:pt x="2357" y="1081"/>
                </a:lnTo>
                <a:lnTo>
                  <a:pt x="2366" y="1080"/>
                </a:lnTo>
                <a:lnTo>
                  <a:pt x="2859" y="1080"/>
                </a:lnTo>
                <a:lnTo>
                  <a:pt x="2887" y="1077"/>
                </a:lnTo>
                <a:lnTo>
                  <a:pt x="2915" y="1067"/>
                </a:lnTo>
                <a:lnTo>
                  <a:pt x="2938" y="1053"/>
                </a:lnTo>
                <a:lnTo>
                  <a:pt x="2957" y="1033"/>
                </a:lnTo>
                <a:lnTo>
                  <a:pt x="2973" y="1009"/>
                </a:lnTo>
                <a:lnTo>
                  <a:pt x="2982" y="983"/>
                </a:lnTo>
                <a:lnTo>
                  <a:pt x="2986" y="954"/>
                </a:lnTo>
                <a:lnTo>
                  <a:pt x="2986" y="207"/>
                </a:lnTo>
                <a:lnTo>
                  <a:pt x="2982" y="177"/>
                </a:lnTo>
                <a:lnTo>
                  <a:pt x="2973" y="151"/>
                </a:lnTo>
                <a:lnTo>
                  <a:pt x="2957" y="127"/>
                </a:lnTo>
                <a:lnTo>
                  <a:pt x="2938" y="107"/>
                </a:lnTo>
                <a:lnTo>
                  <a:pt x="2915" y="93"/>
                </a:lnTo>
                <a:lnTo>
                  <a:pt x="2887" y="83"/>
                </a:lnTo>
                <a:lnTo>
                  <a:pt x="2859" y="80"/>
                </a:lnTo>
                <a:lnTo>
                  <a:pt x="1761" y="80"/>
                </a:lnTo>
                <a:close/>
                <a:moveTo>
                  <a:pt x="1761" y="0"/>
                </a:moveTo>
                <a:lnTo>
                  <a:pt x="2859" y="0"/>
                </a:lnTo>
                <a:lnTo>
                  <a:pt x="2896" y="4"/>
                </a:lnTo>
                <a:lnTo>
                  <a:pt x="2931" y="12"/>
                </a:lnTo>
                <a:lnTo>
                  <a:pt x="2963" y="28"/>
                </a:lnTo>
                <a:lnTo>
                  <a:pt x="2992" y="48"/>
                </a:lnTo>
                <a:lnTo>
                  <a:pt x="3017" y="73"/>
                </a:lnTo>
                <a:lnTo>
                  <a:pt x="3037" y="102"/>
                </a:lnTo>
                <a:lnTo>
                  <a:pt x="3053" y="135"/>
                </a:lnTo>
                <a:lnTo>
                  <a:pt x="3063" y="169"/>
                </a:lnTo>
                <a:lnTo>
                  <a:pt x="3066" y="207"/>
                </a:lnTo>
                <a:lnTo>
                  <a:pt x="3066" y="954"/>
                </a:lnTo>
                <a:lnTo>
                  <a:pt x="3063" y="991"/>
                </a:lnTo>
                <a:lnTo>
                  <a:pt x="3053" y="1026"/>
                </a:lnTo>
                <a:lnTo>
                  <a:pt x="3037" y="1059"/>
                </a:lnTo>
                <a:lnTo>
                  <a:pt x="3017" y="1087"/>
                </a:lnTo>
                <a:lnTo>
                  <a:pt x="2992" y="1112"/>
                </a:lnTo>
                <a:lnTo>
                  <a:pt x="2963" y="1133"/>
                </a:lnTo>
                <a:lnTo>
                  <a:pt x="2931" y="1148"/>
                </a:lnTo>
                <a:lnTo>
                  <a:pt x="2896" y="1157"/>
                </a:lnTo>
                <a:lnTo>
                  <a:pt x="2859" y="1160"/>
                </a:lnTo>
                <a:lnTo>
                  <a:pt x="2384" y="1160"/>
                </a:lnTo>
                <a:lnTo>
                  <a:pt x="1991" y="1552"/>
                </a:lnTo>
                <a:lnTo>
                  <a:pt x="1982" y="1557"/>
                </a:lnTo>
                <a:lnTo>
                  <a:pt x="1973" y="1561"/>
                </a:lnTo>
                <a:lnTo>
                  <a:pt x="1962" y="1563"/>
                </a:lnTo>
                <a:lnTo>
                  <a:pt x="1955" y="1563"/>
                </a:lnTo>
                <a:lnTo>
                  <a:pt x="1947" y="1559"/>
                </a:lnTo>
                <a:lnTo>
                  <a:pt x="1937" y="1554"/>
                </a:lnTo>
                <a:lnTo>
                  <a:pt x="1930" y="1545"/>
                </a:lnTo>
                <a:lnTo>
                  <a:pt x="1924" y="1534"/>
                </a:lnTo>
                <a:lnTo>
                  <a:pt x="1923" y="1523"/>
                </a:lnTo>
                <a:lnTo>
                  <a:pt x="1923" y="1160"/>
                </a:lnTo>
                <a:lnTo>
                  <a:pt x="1761" y="1160"/>
                </a:lnTo>
                <a:lnTo>
                  <a:pt x="1724" y="1157"/>
                </a:lnTo>
                <a:lnTo>
                  <a:pt x="1689" y="1148"/>
                </a:lnTo>
                <a:lnTo>
                  <a:pt x="1656" y="1133"/>
                </a:lnTo>
                <a:lnTo>
                  <a:pt x="1628" y="1112"/>
                </a:lnTo>
                <a:lnTo>
                  <a:pt x="1602" y="1087"/>
                </a:lnTo>
                <a:lnTo>
                  <a:pt x="1582" y="1059"/>
                </a:lnTo>
                <a:lnTo>
                  <a:pt x="1566" y="1026"/>
                </a:lnTo>
                <a:lnTo>
                  <a:pt x="1557" y="991"/>
                </a:lnTo>
                <a:lnTo>
                  <a:pt x="1554" y="954"/>
                </a:lnTo>
                <a:lnTo>
                  <a:pt x="1554" y="207"/>
                </a:lnTo>
                <a:lnTo>
                  <a:pt x="1557" y="169"/>
                </a:lnTo>
                <a:lnTo>
                  <a:pt x="1566" y="135"/>
                </a:lnTo>
                <a:lnTo>
                  <a:pt x="1582" y="102"/>
                </a:lnTo>
                <a:lnTo>
                  <a:pt x="1602" y="73"/>
                </a:lnTo>
                <a:lnTo>
                  <a:pt x="1628" y="48"/>
                </a:lnTo>
                <a:lnTo>
                  <a:pt x="1656" y="28"/>
                </a:lnTo>
                <a:lnTo>
                  <a:pt x="1689" y="12"/>
                </a:lnTo>
                <a:lnTo>
                  <a:pt x="1724" y="4"/>
                </a:lnTo>
                <a:lnTo>
                  <a:pt x="176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302617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Practicing in This Course</a:t>
            </a:r>
          </a:p>
        </p:txBody>
      </p:sp>
      <p:graphicFrame>
        <p:nvGraphicFramePr>
          <p:cNvPr id="4" name="Content Placeholder 3"/>
          <p:cNvGraphicFramePr>
            <a:graphicFrameLocks noGrp="1"/>
          </p:cNvGraphicFramePr>
          <p:nvPr>
            <p:ph idx="1"/>
            <p:custDataLst>
              <p:tags r:id="rId3"/>
            </p:custDataLst>
            <p:extLst>
              <p:ext uri="{D42A27DB-BD31-4B8C-83A1-F6EECF244321}">
                <p14:modId xmlns:p14="http://schemas.microsoft.com/office/powerpoint/2010/main" val="151726758"/>
              </p:ext>
            </p:extLst>
          </p:nvPr>
        </p:nvGraphicFramePr>
        <p:xfrm>
          <a:off x="630936" y="1047750"/>
          <a:ext cx="7891272" cy="2667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062472">
                  <a:extLst>
                    <a:ext uri="{9D8B030D-6E8A-4147-A177-3AD203B41FA5}">
                      <a16:colId xmlns:a16="http://schemas.microsoft.com/office/drawing/2014/main" val="20001"/>
                    </a:ext>
                  </a:extLst>
                </a:gridCol>
              </a:tblGrid>
              <a:tr h="645512">
                <a:tc>
                  <a:txBody>
                    <a:bodyPr/>
                    <a:lstStyle/>
                    <a:p>
                      <a:r>
                        <a:rPr lang="en-US" sz="2000" b="1" i="1" dirty="0">
                          <a:solidFill>
                            <a:srgbClr val="FFFFFF"/>
                          </a:solidFill>
                          <a:latin typeface="Calibri" panose="020F0502020204030204" pitchFamily="34" charset="0"/>
                        </a:rPr>
                        <a:t>Demonstration </a:t>
                      </a: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003A5F"/>
                    </a:solidFill>
                  </a:tcPr>
                </a:tc>
                <a:tc>
                  <a:txBody>
                    <a:bodyPr/>
                    <a:lstStyle/>
                    <a:p>
                      <a:r>
                        <a:rPr lang="en-US" sz="2000" b="0" i="0" baseline="0" dirty="0">
                          <a:solidFill>
                            <a:srgbClr val="000000"/>
                          </a:solidFill>
                          <a:latin typeface="+mj-lt"/>
                        </a:rPr>
                        <a:t>Performed by your instructor as an example for you</a:t>
                      </a:r>
                      <a:br>
                        <a:rPr lang="en-US" sz="2000" b="0" i="0" baseline="0" dirty="0">
                          <a:solidFill>
                            <a:srgbClr val="000000"/>
                          </a:solidFill>
                          <a:latin typeface="+mj-lt"/>
                        </a:rPr>
                      </a:br>
                      <a:r>
                        <a:rPr lang="en-US" sz="2000" b="0" i="0" baseline="0" dirty="0">
                          <a:solidFill>
                            <a:srgbClr val="000000"/>
                          </a:solidFill>
                          <a:latin typeface="+mj-lt"/>
                        </a:rPr>
                        <a:t>to observe</a:t>
                      </a:r>
                      <a:endParaRPr lang="en-US" sz="2000" b="0" i="0" dirty="0">
                        <a:solidFill>
                          <a:srgbClr val="000000"/>
                        </a:solidFill>
                        <a:latin typeface="+mj-lt"/>
                      </a:endParaRP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0"/>
                  </a:ext>
                </a:extLst>
              </a:tr>
              <a:tr h="895387">
                <a:tc>
                  <a:txBody>
                    <a:bodyPr/>
                    <a:lstStyle/>
                    <a:p>
                      <a:r>
                        <a:rPr lang="en-US" sz="2000" b="1" i="1" dirty="0">
                          <a:solidFill>
                            <a:srgbClr val="FFFFFF"/>
                          </a:solidFill>
                          <a:latin typeface="Calibri" panose="020F0502020204030204" pitchFamily="34" charset="0"/>
                        </a:rPr>
                        <a:t>Activity</a:t>
                      </a: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003A5F"/>
                    </a:solidFill>
                  </a:tcPr>
                </a:tc>
                <a:tc>
                  <a:txBody>
                    <a:bodyPr/>
                    <a:lstStyle/>
                    <a:p>
                      <a:r>
                        <a:rPr lang="en-US" sz="2000" b="0" i="0" baseline="0" dirty="0">
                          <a:solidFill>
                            <a:srgbClr val="000000"/>
                          </a:solidFill>
                          <a:latin typeface="+mj-lt"/>
                        </a:rPr>
                        <a:t>Short practice opportunities for you to perform in SAS, either independently or with the guidance of your instructor</a:t>
                      </a:r>
                      <a:endParaRPr lang="en-US" sz="2000" b="0" i="0" dirty="0">
                        <a:solidFill>
                          <a:srgbClr val="000000"/>
                        </a:solidFill>
                        <a:latin typeface="+mj-lt"/>
                      </a:endParaRPr>
                    </a:p>
                  </a:txBody>
                  <a:tcPr marL="88900" marR="88900" marT="88900" marB="88900">
                    <a:lnL w="12700" cmpd="sng">
                      <a:solidFill>
                        <a:schemeClr val="lt1"/>
                      </a:solidFill>
                    </a:lnL>
                    <a:lnR w="12700" cmpd="sng">
                      <a:solidFill>
                        <a:schemeClr val="lt1"/>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762355">
                <a:tc>
                  <a:txBody>
                    <a:bodyPr/>
                    <a:lstStyle/>
                    <a:p>
                      <a:r>
                        <a:rPr lang="en-US" sz="2000" b="1" i="1" dirty="0">
                          <a:solidFill>
                            <a:srgbClr val="FFFFFF"/>
                          </a:solidFill>
                          <a:latin typeface="Calibri" panose="020F0502020204030204" pitchFamily="34" charset="0"/>
                        </a:rPr>
                        <a:t>Practice</a:t>
                      </a:r>
                    </a:p>
                  </a:txBody>
                  <a:tcPr marL="88900" marR="88900" marT="88900" marB="88900">
                    <a:lnL w="12700" cmpd="sng">
                      <a:solidFill>
                        <a:schemeClr val="lt1"/>
                      </a:solidFill>
                    </a:lnL>
                    <a:lnR w="12700" cmpd="sng">
                      <a:solidFill>
                        <a:schemeClr val="lt1"/>
                      </a:solidFill>
                    </a:lnR>
                    <a:lnT w="12700" cmpd="sng">
                      <a:solidFill>
                        <a:srgbClr val="FFFFFF"/>
                      </a:solidFill>
                    </a:lnT>
                    <a:lnB w="12700" cap="flat" cmpd="sng" algn="ctr">
                      <a:solidFill>
                        <a:srgbClr val="FFFFFF"/>
                      </a:solidFill>
                      <a:prstDash val="solid"/>
                      <a:round/>
                      <a:headEnd type="none" w="med" len="med"/>
                      <a:tailEnd type="none" w="med" len="med"/>
                    </a:lnB>
                    <a:solidFill>
                      <a:srgbClr val="003A5F"/>
                    </a:solidFill>
                  </a:tcPr>
                </a:tc>
                <a:tc>
                  <a:txBody>
                    <a:bodyPr/>
                    <a:lstStyle/>
                    <a:p>
                      <a:r>
                        <a:rPr lang="en-US" sz="2000" b="0" i="0" dirty="0">
                          <a:solidFill>
                            <a:srgbClr val="000000"/>
                          </a:solidFill>
                          <a:latin typeface="+mj-lt"/>
                        </a:rPr>
                        <a:t>Extended</a:t>
                      </a:r>
                      <a:r>
                        <a:rPr lang="en-US" sz="2000" b="0" i="0" baseline="0" dirty="0">
                          <a:solidFill>
                            <a:srgbClr val="000000"/>
                          </a:solidFill>
                          <a:latin typeface="+mj-lt"/>
                        </a:rPr>
                        <a:t> practice opportunities for you to work on independently </a:t>
                      </a:r>
                      <a:endParaRPr lang="en-US" sz="2000" b="0" i="0" dirty="0">
                        <a:solidFill>
                          <a:srgbClr val="000000"/>
                        </a:solidFill>
                        <a:latin typeface="+mj-lt"/>
                      </a:endParaRPr>
                    </a:p>
                  </a:txBody>
                  <a:tcPr marL="88900" marR="88900" marT="88900" marB="88900">
                    <a:lnL w="12700" cmpd="sng">
                      <a:solidFill>
                        <a:schemeClr val="lt1"/>
                      </a:solidFill>
                    </a:lnL>
                    <a:lnR w="12700" cmpd="sng">
                      <a:solidFill>
                        <a:schemeClr val="lt1"/>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66141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custDataLst>
              <p:tags r:id="rId2"/>
            </p:custDataLst>
          </p:nvPr>
        </p:nvSpPr>
        <p:spPr>
          <a:xfrm>
            <a:off x="626364" y="192024"/>
            <a:ext cx="7891272" cy="457200"/>
          </a:xfrm>
        </p:spPr>
        <p:txBody>
          <a:bodyPr/>
          <a:lstStyle/>
          <a:p>
            <a:r>
              <a:rPr lang="en-US" altLang="en-US"/>
              <a:t>1.01 Activity</a:t>
            </a:r>
            <a:endParaRPr lang="en-US" altLang="en-US" dirty="0"/>
          </a:p>
        </p:txBody>
      </p:sp>
      <p:sp>
        <p:nvSpPr>
          <p:cNvPr id="2051" name="Rectangle 5"/>
          <p:cNvSpPr>
            <a:spLocks noGrp="1" noChangeArrowheads="1"/>
          </p:cNvSpPr>
          <p:nvPr>
            <p:ph idx="1"/>
            <p:custDataLst>
              <p:tags r:id="rId3"/>
            </p:custDataLst>
          </p:nvPr>
        </p:nvSpPr>
        <p:spPr>
          <a:xfrm>
            <a:off x="626363" y="805297"/>
            <a:ext cx="7991163" cy="3639312"/>
          </a:xfrm>
        </p:spPr>
        <p:txBody>
          <a:bodyPr/>
          <a:lstStyle/>
          <a:p>
            <a:pPr marL="342900" indent="-342900">
              <a:buClr>
                <a:schemeClr val="tx1"/>
              </a:buClr>
              <a:buSzPct val="100000"/>
              <a:buFont typeface="+mj-lt"/>
              <a:buAutoNum type="arabicPeriod"/>
            </a:pPr>
            <a:r>
              <a:rPr lang="en-US" altLang="en-US" dirty="0"/>
              <a:t>Start SAS Studio. </a:t>
            </a:r>
            <a:br>
              <a:rPr lang="en-US" altLang="en-US" dirty="0"/>
            </a:br>
            <a:r>
              <a:rPr lang="en-US" altLang="en-US" dirty="0"/>
              <a:t>On the Program 1 tab, e</a:t>
            </a:r>
            <a:r>
              <a:rPr lang="en-US" altLang="en-US" dirty="0">
                <a:sym typeface="Wingdings" panose="05000000000000000000" pitchFamily="2" charset="2"/>
              </a:rPr>
              <a:t>nter the following SAS program and click      (</a:t>
            </a:r>
            <a:r>
              <a:rPr lang="en-US" altLang="en-US" b="1" dirty="0">
                <a:sym typeface="Wingdings" panose="05000000000000000000" pitchFamily="2" charset="2"/>
              </a:rPr>
              <a:t>Run</a:t>
            </a:r>
            <a:r>
              <a:rPr lang="en-US" altLang="en-US" dirty="0">
                <a:sym typeface="Wingdings" panose="05000000000000000000" pitchFamily="2" charset="2"/>
              </a:rPr>
              <a:t>).</a:t>
            </a:r>
          </a:p>
          <a:p>
            <a:pPr>
              <a:buClr>
                <a:schemeClr val="tx1"/>
              </a:buClr>
              <a:buSzPct val="100000"/>
            </a:pPr>
            <a:endParaRPr lang="en-US" altLang="en-US" dirty="0">
              <a:sym typeface="Wingdings" panose="05000000000000000000" pitchFamily="2" charset="2"/>
            </a:endParaRPr>
          </a:p>
          <a:p>
            <a:pPr>
              <a:buClr>
                <a:schemeClr val="tx1"/>
              </a:buClr>
              <a:buSzPct val="100000"/>
            </a:pPr>
            <a:endParaRPr lang="en-US" altLang="en-US" dirty="0">
              <a:sym typeface="Wingdings" panose="05000000000000000000" pitchFamily="2" charset="2"/>
            </a:endParaRPr>
          </a:p>
          <a:p>
            <a:pPr>
              <a:buClr>
                <a:schemeClr val="tx1"/>
              </a:buClr>
              <a:buSzPct val="100000"/>
            </a:pPr>
            <a:endParaRPr lang="en-US" altLang="en-US" dirty="0">
              <a:sym typeface="Wingdings" panose="05000000000000000000" pitchFamily="2" charset="2"/>
            </a:endParaRPr>
          </a:p>
          <a:p>
            <a:pPr>
              <a:buClr>
                <a:schemeClr val="tx1"/>
              </a:buClr>
              <a:buSzPct val="100000"/>
            </a:pPr>
            <a:endParaRPr lang="en-US" altLang="en-US" dirty="0">
              <a:sym typeface="Wingdings" panose="05000000000000000000" pitchFamily="2" charset="2"/>
            </a:endParaRPr>
          </a:p>
          <a:p>
            <a:pPr>
              <a:buClr>
                <a:schemeClr val="tx1"/>
              </a:buClr>
              <a:buSzPct val="100000"/>
            </a:pPr>
            <a:endParaRPr lang="en-US" altLang="en-US" dirty="0">
              <a:sym typeface="Wingdings" panose="05000000000000000000" pitchFamily="2" charset="2"/>
            </a:endParaRPr>
          </a:p>
          <a:p>
            <a:pPr>
              <a:buClr>
                <a:schemeClr val="tx1"/>
              </a:buClr>
              <a:buSzPct val="100000"/>
            </a:pPr>
            <a:endParaRPr lang="en-US" altLang="en-US" dirty="0">
              <a:sym typeface="Wingdings" panose="05000000000000000000" pitchFamily="2" charset="2"/>
            </a:endParaRPr>
          </a:p>
          <a:p>
            <a:pPr marL="457200" indent="-457200">
              <a:buClr>
                <a:schemeClr val="tx1"/>
              </a:buClr>
              <a:buSzPct val="100000"/>
              <a:buFont typeface="+mj-lt"/>
              <a:buAutoNum type="arabicPeriod" startAt="2"/>
            </a:pPr>
            <a:r>
              <a:rPr lang="en-US" altLang="en-US" dirty="0">
                <a:sym typeface="Wingdings" panose="05000000000000000000" pitchFamily="2" charset="2"/>
              </a:rPr>
              <a:t>What similarities and differences do you observe compared to your previous method of submitting SAS code?</a:t>
            </a:r>
          </a:p>
        </p:txBody>
      </p:sp>
      <p:sp>
        <p:nvSpPr>
          <p:cNvPr id="3" name="TextBox 2"/>
          <p:cNvSpPr txBox="1"/>
          <p:nvPr>
            <p:custDataLst>
              <p:tags r:id="rId4"/>
            </p:custDataLst>
          </p:nvPr>
        </p:nvSpPr>
        <p:spPr>
          <a:xfrm>
            <a:off x="2896862" y="1652717"/>
            <a:ext cx="3350276" cy="1838067"/>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sym typeface="Wingdings" panose="05000000000000000000" pitchFamily="2" charset="2"/>
              </a:rPr>
              <a:t>data fish2;</a:t>
            </a:r>
          </a:p>
          <a:p>
            <a:pPr>
              <a:lnSpc>
                <a:spcPct val="85000"/>
              </a:lnSpc>
            </a:pPr>
            <a:r>
              <a:rPr lang="en-US" altLang="en-US" sz="1800" b="1" dirty="0">
                <a:latin typeface="Courier New" panose="02070309020205020404" pitchFamily="49" charset="0"/>
                <a:sym typeface="Wingdings" panose="05000000000000000000" pitchFamily="2" charset="2"/>
              </a:rPr>
              <a:t>   set sashelp.fish;</a:t>
            </a:r>
          </a:p>
          <a:p>
            <a:pPr>
              <a:lnSpc>
                <a:spcPct val="85000"/>
              </a:lnSpc>
            </a:pPr>
            <a:r>
              <a:rPr lang="en-US" altLang="en-US" sz="1800" b="1" dirty="0">
                <a:latin typeface="Courier New" panose="02070309020205020404" pitchFamily="49" charset="0"/>
                <a:sym typeface="Wingdings" panose="05000000000000000000" pitchFamily="2" charset="2"/>
              </a:rPr>
              <a:t>   Ratio=height/weight;</a:t>
            </a:r>
          </a:p>
          <a:p>
            <a:pPr>
              <a:lnSpc>
                <a:spcPct val="85000"/>
              </a:lnSpc>
            </a:pPr>
            <a:r>
              <a:rPr lang="en-US" altLang="en-US" sz="1800" b="1" dirty="0">
                <a:latin typeface="Courier New" panose="02070309020205020404" pitchFamily="49" charset="0"/>
                <a:sym typeface="Wingdings" panose="05000000000000000000" pitchFamily="2" charset="2"/>
              </a:rPr>
              <a:t>run;</a:t>
            </a:r>
          </a:p>
          <a:p>
            <a:pPr>
              <a:lnSpc>
                <a:spcPct val="85000"/>
              </a:lnSpc>
            </a:pPr>
            <a:endParaRPr lang="en-US" altLang="en-US" sz="1800" b="1" dirty="0">
              <a:latin typeface="Courier New" panose="02070309020205020404" pitchFamily="49" charset="0"/>
              <a:sym typeface="Wingdings" panose="05000000000000000000" pitchFamily="2" charset="2"/>
            </a:endParaRPr>
          </a:p>
          <a:p>
            <a:pPr>
              <a:lnSpc>
                <a:spcPct val="85000"/>
              </a:lnSpc>
            </a:pPr>
            <a:r>
              <a:rPr lang="en-US" altLang="en-US" sz="1800" b="1" dirty="0">
                <a:latin typeface="Courier New" panose="02070309020205020404" pitchFamily="49" charset="0"/>
                <a:sym typeface="Wingdings" panose="05000000000000000000" pitchFamily="2" charset="2"/>
              </a:rPr>
              <a:t>proc print data=fish2;</a:t>
            </a:r>
          </a:p>
          <a:p>
            <a:pPr>
              <a:lnSpc>
                <a:spcPct val="85000"/>
              </a:lnSpc>
            </a:pPr>
            <a:r>
              <a:rPr lang="en-US" altLang="en-US" sz="1800" b="1" dirty="0">
                <a:latin typeface="Courier New" panose="02070309020205020404" pitchFamily="49" charset="0"/>
                <a:sym typeface="Wingdings" panose="05000000000000000000" pitchFamily="2" charset="2"/>
              </a:rPr>
              <a:t>run;</a:t>
            </a:r>
            <a:endParaRPr lang="en-US" altLang="en-US" sz="1800" b="1" dirty="0">
              <a:latin typeface="Courier New" panose="02070309020205020404" pitchFamily="49" charset="0"/>
            </a:endParaRPr>
          </a:p>
        </p:txBody>
      </p:sp>
      <p:pic>
        <p:nvPicPr>
          <p:cNvPr id="4" name="Picture 3">
            <a:extLst>
              <a:ext uri="{FF2B5EF4-FFF2-40B4-BE49-F238E27FC236}">
                <a16:creationId xmlns:a16="http://schemas.microsoft.com/office/drawing/2014/main" id="{2AC60E69-E506-4F74-AFB7-F82987F05FC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70705" y="1117770"/>
            <a:ext cx="228600" cy="256032"/>
          </a:xfrm>
          <a:prstGeom prst="rect">
            <a:avLst/>
          </a:prstGeom>
        </p:spPr>
      </p:pic>
    </p:spTree>
    <p:custDataLst>
      <p:tags r:id="rId1"/>
    </p:custDataLst>
    <p:extLst>
      <p:ext uri="{BB962C8B-B14F-4D97-AF65-F5344CB8AC3E}">
        <p14:creationId xmlns:p14="http://schemas.microsoft.com/office/powerpoint/2010/main" val="236050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custDataLst>
              <p:tags r:id="rId2"/>
            </p:custDataLst>
          </p:nvPr>
        </p:nvSpPr>
        <p:spPr>
          <a:xfrm>
            <a:off x="626364" y="192024"/>
            <a:ext cx="7891272" cy="457200"/>
          </a:xfrm>
          <a:prstGeom prst="rect">
            <a:avLst/>
          </a:prstGeom>
        </p:spPr>
        <p:txBody>
          <a:bodyPr/>
          <a:lstStyle/>
          <a:p>
            <a:r>
              <a:rPr lang="en-US" dirty="0"/>
              <a:t>Programming in SAS Studio </a:t>
            </a:r>
          </a:p>
        </p:txBody>
      </p:sp>
      <p:grpSp>
        <p:nvGrpSpPr>
          <p:cNvPr id="40" name="Group 39">
            <a:extLst>
              <a:ext uri="{FF2B5EF4-FFF2-40B4-BE49-F238E27FC236}">
                <a16:creationId xmlns:a16="http://schemas.microsoft.com/office/drawing/2014/main" id="{55B1C5AB-55F9-4D84-9DE6-316FEB342F83}"/>
              </a:ext>
            </a:extLst>
          </p:cNvPr>
          <p:cNvGrpSpPr>
            <a:grpSpLocks noChangeAspect="1"/>
          </p:cNvGrpSpPr>
          <p:nvPr>
            <p:custDataLst>
              <p:tags r:id="rId3"/>
            </p:custDataLst>
          </p:nvPr>
        </p:nvGrpSpPr>
        <p:grpSpPr>
          <a:xfrm>
            <a:off x="631169" y="1657350"/>
            <a:ext cx="2206441" cy="1828800"/>
            <a:chOff x="1047750" y="1851599"/>
            <a:chExt cx="1651000" cy="1368425"/>
          </a:xfrm>
        </p:grpSpPr>
        <p:sp>
          <p:nvSpPr>
            <p:cNvPr id="12" name="Freeform 17">
              <a:extLst>
                <a:ext uri="{FF2B5EF4-FFF2-40B4-BE49-F238E27FC236}">
                  <a16:creationId xmlns:a16="http://schemas.microsoft.com/office/drawing/2014/main" id="{23499E3E-8FD6-4BAA-B1A0-FDFAEA7BCA69}"/>
                </a:ext>
              </a:extLst>
            </p:cNvPr>
            <p:cNvSpPr>
              <a:spLocks noChangeAspect="1" noEditPoints="1"/>
            </p:cNvSpPr>
            <p:nvPr>
              <p:custDataLst>
                <p:tags r:id="rId21"/>
              </p:custDataLst>
            </p:nvPr>
          </p:nvSpPr>
          <p:spPr bwMode="auto">
            <a:xfrm>
              <a:off x="1177047" y="1980382"/>
              <a:ext cx="1391055" cy="920695"/>
            </a:xfrm>
            <a:custGeom>
              <a:avLst/>
              <a:gdLst>
                <a:gd name="T0" fmla="*/ 3360 w 4799"/>
                <a:gd name="T1" fmla="*/ 2528 h 3691"/>
                <a:gd name="T2" fmla="*/ 3360 w 4799"/>
                <a:gd name="T3" fmla="*/ 2528 h 3691"/>
                <a:gd name="T4" fmla="*/ 1431 w 4799"/>
                <a:gd name="T5" fmla="*/ 2528 h 3691"/>
                <a:gd name="T6" fmla="*/ 1367 w 4799"/>
                <a:gd name="T7" fmla="*/ 2593 h 3691"/>
                <a:gd name="T8" fmla="*/ 1431 w 4799"/>
                <a:gd name="T9" fmla="*/ 2657 h 3691"/>
                <a:gd name="T10" fmla="*/ 3360 w 4799"/>
                <a:gd name="T11" fmla="*/ 2657 h 3691"/>
                <a:gd name="T12" fmla="*/ 3425 w 4799"/>
                <a:gd name="T13" fmla="*/ 2593 h 3691"/>
                <a:gd name="T14" fmla="*/ 3360 w 4799"/>
                <a:gd name="T15" fmla="*/ 2528 h 3691"/>
                <a:gd name="T16" fmla="*/ 3360 w 4799"/>
                <a:gd name="T17" fmla="*/ 2528 h 3691"/>
                <a:gd name="T18" fmla="*/ 4670 w 4799"/>
                <a:gd name="T19" fmla="*/ 3383 h 3691"/>
                <a:gd name="T20" fmla="*/ 4670 w 4799"/>
                <a:gd name="T21" fmla="*/ 3383 h 3691"/>
                <a:gd name="T22" fmla="*/ 4670 w 4799"/>
                <a:gd name="T23" fmla="*/ 820 h 3691"/>
                <a:gd name="T24" fmla="*/ 129 w 4799"/>
                <a:gd name="T25" fmla="*/ 820 h 3691"/>
                <a:gd name="T26" fmla="*/ 129 w 4799"/>
                <a:gd name="T27" fmla="*/ 3383 h 3691"/>
                <a:gd name="T28" fmla="*/ 307 w 4799"/>
                <a:gd name="T29" fmla="*/ 3561 h 3691"/>
                <a:gd name="T30" fmla="*/ 4492 w 4799"/>
                <a:gd name="T31" fmla="*/ 3561 h 3691"/>
                <a:gd name="T32" fmla="*/ 4670 w 4799"/>
                <a:gd name="T33" fmla="*/ 3383 h 3691"/>
                <a:gd name="T34" fmla="*/ 4670 w 4799"/>
                <a:gd name="T35" fmla="*/ 3383 h 3691"/>
                <a:gd name="T36" fmla="*/ 129 w 4799"/>
                <a:gd name="T37" fmla="*/ 307 h 3691"/>
                <a:gd name="T38" fmla="*/ 129 w 4799"/>
                <a:gd name="T39" fmla="*/ 307 h 3691"/>
                <a:gd name="T40" fmla="*/ 129 w 4799"/>
                <a:gd name="T41" fmla="*/ 691 h 3691"/>
                <a:gd name="T42" fmla="*/ 4670 w 4799"/>
                <a:gd name="T43" fmla="*/ 691 h 3691"/>
                <a:gd name="T44" fmla="*/ 4670 w 4799"/>
                <a:gd name="T45" fmla="*/ 307 h 3691"/>
                <a:gd name="T46" fmla="*/ 4492 w 4799"/>
                <a:gd name="T47" fmla="*/ 128 h 3691"/>
                <a:gd name="T48" fmla="*/ 307 w 4799"/>
                <a:gd name="T49" fmla="*/ 128 h 3691"/>
                <a:gd name="T50" fmla="*/ 129 w 4799"/>
                <a:gd name="T51" fmla="*/ 307 h 3691"/>
                <a:gd name="T52" fmla="*/ 129 w 4799"/>
                <a:gd name="T53" fmla="*/ 307 h 3691"/>
                <a:gd name="T54" fmla="*/ 4799 w 4799"/>
                <a:gd name="T55" fmla="*/ 307 h 3691"/>
                <a:gd name="T56" fmla="*/ 4799 w 4799"/>
                <a:gd name="T57" fmla="*/ 307 h 3691"/>
                <a:gd name="T58" fmla="*/ 4799 w 4799"/>
                <a:gd name="T59" fmla="*/ 3383 h 3691"/>
                <a:gd name="T60" fmla="*/ 4492 w 4799"/>
                <a:gd name="T61" fmla="*/ 3691 h 3691"/>
                <a:gd name="T62" fmla="*/ 307 w 4799"/>
                <a:gd name="T63" fmla="*/ 3691 h 3691"/>
                <a:gd name="T64" fmla="*/ 0 w 4799"/>
                <a:gd name="T65" fmla="*/ 3383 h 3691"/>
                <a:gd name="T66" fmla="*/ 0 w 4799"/>
                <a:gd name="T67" fmla="*/ 307 h 3691"/>
                <a:gd name="T68" fmla="*/ 307 w 4799"/>
                <a:gd name="T69" fmla="*/ 0 h 3691"/>
                <a:gd name="T70" fmla="*/ 4492 w 4799"/>
                <a:gd name="T71" fmla="*/ 0 h 3691"/>
                <a:gd name="T72" fmla="*/ 4799 w 4799"/>
                <a:gd name="T73" fmla="*/ 307 h 3691"/>
                <a:gd name="T74" fmla="*/ 4799 w 4799"/>
                <a:gd name="T75" fmla="*/ 307 h 3691"/>
                <a:gd name="T76" fmla="*/ 1691 w 4799"/>
                <a:gd name="T77" fmla="*/ 1896 h 3691"/>
                <a:gd name="T78" fmla="*/ 1691 w 4799"/>
                <a:gd name="T79" fmla="*/ 1896 h 3691"/>
                <a:gd name="T80" fmla="*/ 938 w 4799"/>
                <a:gd name="T81" fmla="*/ 2455 h 3691"/>
                <a:gd name="T82" fmla="*/ 900 w 4799"/>
                <a:gd name="T83" fmla="*/ 2468 h 3691"/>
                <a:gd name="T84" fmla="*/ 848 w 4799"/>
                <a:gd name="T85" fmla="*/ 2442 h 3691"/>
                <a:gd name="T86" fmla="*/ 861 w 4799"/>
                <a:gd name="T87" fmla="*/ 2351 h 3691"/>
                <a:gd name="T88" fmla="*/ 1545 w 4799"/>
                <a:gd name="T89" fmla="*/ 1843 h 3691"/>
                <a:gd name="T90" fmla="*/ 902 w 4799"/>
                <a:gd name="T91" fmla="*/ 1353 h 3691"/>
                <a:gd name="T92" fmla="*/ 890 w 4799"/>
                <a:gd name="T93" fmla="*/ 1263 h 3691"/>
                <a:gd name="T94" fmla="*/ 981 w 4799"/>
                <a:gd name="T95" fmla="*/ 1250 h 3691"/>
                <a:gd name="T96" fmla="*/ 1692 w 4799"/>
                <a:gd name="T97" fmla="*/ 1793 h 3691"/>
                <a:gd name="T98" fmla="*/ 1717 w 4799"/>
                <a:gd name="T99" fmla="*/ 1844 h 3691"/>
                <a:gd name="T100" fmla="*/ 1691 w 4799"/>
                <a:gd name="T101" fmla="*/ 1896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99" h="3691">
                  <a:moveTo>
                    <a:pt x="3360" y="2528"/>
                  </a:moveTo>
                  <a:lnTo>
                    <a:pt x="3360" y="2528"/>
                  </a:lnTo>
                  <a:lnTo>
                    <a:pt x="1431" y="2528"/>
                  </a:lnTo>
                  <a:cubicBezTo>
                    <a:pt x="1396" y="2528"/>
                    <a:pt x="1367" y="2557"/>
                    <a:pt x="1367" y="2593"/>
                  </a:cubicBezTo>
                  <a:cubicBezTo>
                    <a:pt x="1367" y="2628"/>
                    <a:pt x="1396" y="2657"/>
                    <a:pt x="1431" y="2657"/>
                  </a:cubicBezTo>
                  <a:lnTo>
                    <a:pt x="3360" y="2657"/>
                  </a:lnTo>
                  <a:cubicBezTo>
                    <a:pt x="3396" y="2657"/>
                    <a:pt x="3425" y="2628"/>
                    <a:pt x="3425" y="2593"/>
                  </a:cubicBezTo>
                  <a:cubicBezTo>
                    <a:pt x="3425" y="2557"/>
                    <a:pt x="3396" y="2528"/>
                    <a:pt x="3360" y="2528"/>
                  </a:cubicBezTo>
                  <a:lnTo>
                    <a:pt x="3360" y="2528"/>
                  </a:lnTo>
                  <a:close/>
                  <a:moveTo>
                    <a:pt x="4670" y="3383"/>
                  </a:moveTo>
                  <a:lnTo>
                    <a:pt x="4670" y="3383"/>
                  </a:lnTo>
                  <a:lnTo>
                    <a:pt x="4670" y="820"/>
                  </a:lnTo>
                  <a:lnTo>
                    <a:pt x="129" y="820"/>
                  </a:lnTo>
                  <a:lnTo>
                    <a:pt x="129" y="3383"/>
                  </a:lnTo>
                  <a:cubicBezTo>
                    <a:pt x="129" y="3481"/>
                    <a:pt x="209" y="3561"/>
                    <a:pt x="307" y="3561"/>
                  </a:cubicBezTo>
                  <a:lnTo>
                    <a:pt x="4492" y="3561"/>
                  </a:lnTo>
                  <a:cubicBezTo>
                    <a:pt x="4590" y="3561"/>
                    <a:pt x="4670" y="3481"/>
                    <a:pt x="4670" y="3383"/>
                  </a:cubicBezTo>
                  <a:lnTo>
                    <a:pt x="4670" y="3383"/>
                  </a:lnTo>
                  <a:close/>
                  <a:moveTo>
                    <a:pt x="129" y="307"/>
                  </a:moveTo>
                  <a:lnTo>
                    <a:pt x="129" y="307"/>
                  </a:lnTo>
                  <a:lnTo>
                    <a:pt x="129" y="691"/>
                  </a:lnTo>
                  <a:lnTo>
                    <a:pt x="4670" y="691"/>
                  </a:lnTo>
                  <a:lnTo>
                    <a:pt x="4670" y="307"/>
                  </a:lnTo>
                  <a:cubicBezTo>
                    <a:pt x="4670" y="209"/>
                    <a:pt x="4590" y="128"/>
                    <a:pt x="4492" y="128"/>
                  </a:cubicBezTo>
                  <a:lnTo>
                    <a:pt x="307" y="128"/>
                  </a:lnTo>
                  <a:cubicBezTo>
                    <a:pt x="209" y="128"/>
                    <a:pt x="129" y="209"/>
                    <a:pt x="129" y="307"/>
                  </a:cubicBezTo>
                  <a:lnTo>
                    <a:pt x="129" y="307"/>
                  </a:lnTo>
                  <a:close/>
                  <a:moveTo>
                    <a:pt x="4799" y="307"/>
                  </a:moveTo>
                  <a:lnTo>
                    <a:pt x="4799" y="307"/>
                  </a:lnTo>
                  <a:lnTo>
                    <a:pt x="4799" y="3383"/>
                  </a:lnTo>
                  <a:cubicBezTo>
                    <a:pt x="4799" y="3553"/>
                    <a:pt x="4661" y="3691"/>
                    <a:pt x="4492" y="3691"/>
                  </a:cubicBezTo>
                  <a:lnTo>
                    <a:pt x="307" y="3691"/>
                  </a:lnTo>
                  <a:cubicBezTo>
                    <a:pt x="138" y="3691"/>
                    <a:pt x="0" y="3553"/>
                    <a:pt x="0" y="3383"/>
                  </a:cubicBezTo>
                  <a:lnTo>
                    <a:pt x="0" y="307"/>
                  </a:lnTo>
                  <a:cubicBezTo>
                    <a:pt x="0" y="137"/>
                    <a:pt x="138" y="0"/>
                    <a:pt x="307" y="0"/>
                  </a:cubicBezTo>
                  <a:lnTo>
                    <a:pt x="4492" y="0"/>
                  </a:lnTo>
                  <a:cubicBezTo>
                    <a:pt x="4661" y="0"/>
                    <a:pt x="4799" y="137"/>
                    <a:pt x="4799" y="307"/>
                  </a:cubicBezTo>
                  <a:lnTo>
                    <a:pt x="4799" y="307"/>
                  </a:lnTo>
                  <a:close/>
                  <a:moveTo>
                    <a:pt x="1691" y="1896"/>
                  </a:moveTo>
                  <a:lnTo>
                    <a:pt x="1691" y="1896"/>
                  </a:lnTo>
                  <a:lnTo>
                    <a:pt x="938" y="2455"/>
                  </a:lnTo>
                  <a:cubicBezTo>
                    <a:pt x="926" y="2464"/>
                    <a:pt x="913" y="2468"/>
                    <a:pt x="900" y="2468"/>
                  </a:cubicBezTo>
                  <a:cubicBezTo>
                    <a:pt x="880" y="2468"/>
                    <a:pt x="860" y="2459"/>
                    <a:pt x="848" y="2442"/>
                  </a:cubicBezTo>
                  <a:cubicBezTo>
                    <a:pt x="826" y="2413"/>
                    <a:pt x="832" y="2373"/>
                    <a:pt x="861" y="2351"/>
                  </a:cubicBezTo>
                  <a:lnTo>
                    <a:pt x="1545" y="1843"/>
                  </a:lnTo>
                  <a:lnTo>
                    <a:pt x="902" y="1353"/>
                  </a:lnTo>
                  <a:cubicBezTo>
                    <a:pt x="874" y="1331"/>
                    <a:pt x="869" y="1291"/>
                    <a:pt x="890" y="1263"/>
                  </a:cubicBezTo>
                  <a:cubicBezTo>
                    <a:pt x="912" y="1234"/>
                    <a:pt x="952" y="1229"/>
                    <a:pt x="981" y="1250"/>
                  </a:cubicBezTo>
                  <a:lnTo>
                    <a:pt x="1692" y="1793"/>
                  </a:lnTo>
                  <a:cubicBezTo>
                    <a:pt x="1708" y="1805"/>
                    <a:pt x="1717" y="1824"/>
                    <a:pt x="1717" y="1844"/>
                  </a:cubicBezTo>
                  <a:cubicBezTo>
                    <a:pt x="1717" y="1865"/>
                    <a:pt x="1707" y="1884"/>
                    <a:pt x="1691" y="189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1">
              <a:extLst>
                <a:ext uri="{FF2B5EF4-FFF2-40B4-BE49-F238E27FC236}">
                  <a16:creationId xmlns:a16="http://schemas.microsoft.com/office/drawing/2014/main" id="{887FB813-F96A-4897-A3BA-5D4DEE920341}"/>
                </a:ext>
              </a:extLst>
            </p:cNvPr>
            <p:cNvSpPr>
              <a:spLocks noChangeAspect="1" noEditPoints="1"/>
            </p:cNvSpPr>
            <p:nvPr>
              <p:custDataLst>
                <p:tags r:id="rId22"/>
              </p:custDataLst>
            </p:nvPr>
          </p:nvSpPr>
          <p:spPr bwMode="auto">
            <a:xfrm>
              <a:off x="104775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a:extLst>
              <a:ext uri="{FF2B5EF4-FFF2-40B4-BE49-F238E27FC236}">
                <a16:creationId xmlns:a16="http://schemas.microsoft.com/office/drawing/2014/main" id="{D33ED33D-F4AF-48C6-9807-A05C70B42882}"/>
              </a:ext>
            </a:extLst>
          </p:cNvPr>
          <p:cNvGrpSpPr>
            <a:grpSpLocks noChangeAspect="1"/>
          </p:cNvGrpSpPr>
          <p:nvPr>
            <p:custDataLst>
              <p:tags r:id="rId4"/>
            </p:custDataLst>
          </p:nvPr>
        </p:nvGrpSpPr>
        <p:grpSpPr>
          <a:xfrm>
            <a:off x="3468779" y="1657350"/>
            <a:ext cx="2206441" cy="1828800"/>
            <a:chOff x="3746500" y="1851599"/>
            <a:chExt cx="1651000" cy="1368425"/>
          </a:xfrm>
        </p:grpSpPr>
        <p:sp>
          <p:nvSpPr>
            <p:cNvPr id="10" name="Freeform 11">
              <a:extLst>
                <a:ext uri="{FF2B5EF4-FFF2-40B4-BE49-F238E27FC236}">
                  <a16:creationId xmlns:a16="http://schemas.microsoft.com/office/drawing/2014/main" id="{BE895316-41FF-4B05-85C7-0B027A6E9805}"/>
                </a:ext>
              </a:extLst>
            </p:cNvPr>
            <p:cNvSpPr>
              <a:spLocks noChangeAspect="1" noEditPoints="1"/>
            </p:cNvSpPr>
            <p:nvPr>
              <p:custDataLst>
                <p:tags r:id="rId17"/>
              </p:custDataLst>
            </p:nvPr>
          </p:nvSpPr>
          <p:spPr bwMode="auto">
            <a:xfrm>
              <a:off x="374650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CA9DEE58-5B73-4B0B-81B9-DDD3570B5797}"/>
                </a:ext>
              </a:extLst>
            </p:cNvPr>
            <p:cNvGrpSpPr/>
            <p:nvPr/>
          </p:nvGrpSpPr>
          <p:grpSpPr>
            <a:xfrm>
              <a:off x="4174444" y="2047234"/>
              <a:ext cx="795112" cy="795112"/>
              <a:chOff x="4174443" y="1997716"/>
              <a:chExt cx="795112" cy="795112"/>
            </a:xfrm>
          </p:grpSpPr>
          <p:sp>
            <p:nvSpPr>
              <p:cNvPr id="14" name="Freeform 5">
                <a:extLst>
                  <a:ext uri="{FF2B5EF4-FFF2-40B4-BE49-F238E27FC236}">
                    <a16:creationId xmlns:a16="http://schemas.microsoft.com/office/drawing/2014/main" id="{7401B759-C9A5-4C99-B485-C2CFD0F6A3C3}"/>
                  </a:ext>
                </a:extLst>
              </p:cNvPr>
              <p:cNvSpPr>
                <a:spLocks noChangeAspect="1" noEditPoints="1"/>
              </p:cNvSpPr>
              <p:nvPr>
                <p:custDataLst>
                  <p:tags r:id="rId18"/>
                </p:custDataLst>
              </p:nvPr>
            </p:nvSpPr>
            <p:spPr bwMode="auto">
              <a:xfrm rot="19785679">
                <a:off x="4174443" y="1997716"/>
                <a:ext cx="795112" cy="795112"/>
              </a:xfrm>
              <a:custGeom>
                <a:avLst/>
                <a:gdLst>
                  <a:gd name="T0" fmla="*/ 4531 w 4799"/>
                  <a:gd name="T1" fmla="*/ 2779 h 4799"/>
                  <a:gd name="T2" fmla="*/ 3930 w 4799"/>
                  <a:gd name="T3" fmla="*/ 3322 h 4799"/>
                  <a:gd name="T4" fmla="*/ 4176 w 4799"/>
                  <a:gd name="T5" fmla="*/ 3826 h 4799"/>
                  <a:gd name="T6" fmla="*/ 3410 w 4799"/>
                  <a:gd name="T7" fmla="*/ 3945 h 4799"/>
                  <a:gd name="T8" fmla="*/ 2779 w 4799"/>
                  <a:gd name="T9" fmla="*/ 4211 h 4799"/>
                  <a:gd name="T10" fmla="*/ 2153 w 4799"/>
                  <a:gd name="T11" fmla="*/ 4663 h 4799"/>
                  <a:gd name="T12" fmla="*/ 1966 w 4799"/>
                  <a:gd name="T13" fmla="*/ 4145 h 4799"/>
                  <a:gd name="T14" fmla="*/ 1388 w 4799"/>
                  <a:gd name="T15" fmla="*/ 3948 h 4799"/>
                  <a:gd name="T16" fmla="*/ 623 w 4799"/>
                  <a:gd name="T17" fmla="*/ 3826 h 4799"/>
                  <a:gd name="T18" fmla="*/ 864 w 4799"/>
                  <a:gd name="T19" fmla="*/ 3324 h 4799"/>
                  <a:gd name="T20" fmla="*/ 598 w 4799"/>
                  <a:gd name="T21" fmla="*/ 2779 h 4799"/>
                  <a:gd name="T22" fmla="*/ 135 w 4799"/>
                  <a:gd name="T23" fmla="*/ 2152 h 4799"/>
                  <a:gd name="T24" fmla="*/ 670 w 4799"/>
                  <a:gd name="T25" fmla="*/ 1974 h 4799"/>
                  <a:gd name="T26" fmla="*/ 868 w 4799"/>
                  <a:gd name="T27" fmla="*/ 1405 h 4799"/>
                  <a:gd name="T28" fmla="*/ 972 w 4799"/>
                  <a:gd name="T29" fmla="*/ 622 h 4799"/>
                  <a:gd name="T30" fmla="*/ 1513 w 4799"/>
                  <a:gd name="T31" fmla="*/ 879 h 4799"/>
                  <a:gd name="T32" fmla="*/ 1994 w 4799"/>
                  <a:gd name="T33" fmla="*/ 672 h 4799"/>
                  <a:gd name="T34" fmla="*/ 2153 w 4799"/>
                  <a:gd name="T35" fmla="*/ 134 h 4799"/>
                  <a:gd name="T36" fmla="*/ 2779 w 4799"/>
                  <a:gd name="T37" fmla="*/ 617 h 4799"/>
                  <a:gd name="T38" fmla="*/ 3306 w 4799"/>
                  <a:gd name="T39" fmla="*/ 883 h 4799"/>
                  <a:gd name="T40" fmla="*/ 3827 w 4799"/>
                  <a:gd name="T41" fmla="*/ 622 h 4799"/>
                  <a:gd name="T42" fmla="*/ 3928 w 4799"/>
                  <a:gd name="T43" fmla="*/ 1404 h 4799"/>
                  <a:gd name="T44" fmla="*/ 4177 w 4799"/>
                  <a:gd name="T45" fmla="*/ 2017 h 4799"/>
                  <a:gd name="T46" fmla="*/ 4664 w 4799"/>
                  <a:gd name="T47" fmla="*/ 2152 h 4799"/>
                  <a:gd name="T48" fmla="*/ 4531 w 4799"/>
                  <a:gd name="T49" fmla="*/ 1883 h 4799"/>
                  <a:gd name="T50" fmla="*/ 4060 w 4799"/>
                  <a:gd name="T51" fmla="*/ 1464 h 4799"/>
                  <a:gd name="T52" fmla="*/ 3922 w 4799"/>
                  <a:gd name="T53" fmla="*/ 527 h 4799"/>
                  <a:gd name="T54" fmla="*/ 2915 w 4799"/>
                  <a:gd name="T55" fmla="*/ 570 h 4799"/>
                  <a:gd name="T56" fmla="*/ 2153 w 4799"/>
                  <a:gd name="T57" fmla="*/ 0 h 4799"/>
                  <a:gd name="T58" fmla="*/ 1468 w 4799"/>
                  <a:gd name="T59" fmla="*/ 738 h 4799"/>
                  <a:gd name="T60" fmla="*/ 528 w 4799"/>
                  <a:gd name="T61" fmla="*/ 876 h 4799"/>
                  <a:gd name="T62" fmla="*/ 555 w 4799"/>
                  <a:gd name="T63" fmla="*/ 1883 h 4799"/>
                  <a:gd name="T64" fmla="*/ 0 w 4799"/>
                  <a:gd name="T65" fmla="*/ 2645 h 4799"/>
                  <a:gd name="T66" fmla="*/ 722 w 4799"/>
                  <a:gd name="T67" fmla="*/ 3348 h 4799"/>
                  <a:gd name="T68" fmla="*/ 877 w 4799"/>
                  <a:gd name="T69" fmla="*/ 4270 h 4799"/>
                  <a:gd name="T70" fmla="*/ 1884 w 4799"/>
                  <a:gd name="T71" fmla="*/ 4263 h 4799"/>
                  <a:gd name="T72" fmla="*/ 2646 w 4799"/>
                  <a:gd name="T73" fmla="*/ 4799 h 4799"/>
                  <a:gd name="T74" fmla="*/ 3351 w 4799"/>
                  <a:gd name="T75" fmla="*/ 4078 h 4799"/>
                  <a:gd name="T76" fmla="*/ 4271 w 4799"/>
                  <a:gd name="T77" fmla="*/ 3921 h 4799"/>
                  <a:gd name="T78" fmla="*/ 4248 w 4799"/>
                  <a:gd name="T79" fmla="*/ 2914 h 4799"/>
                  <a:gd name="T80" fmla="*/ 4799 w 4799"/>
                  <a:gd name="T81" fmla="*/ 2152 h 4799"/>
                  <a:gd name="T82" fmla="*/ 2400 w 4799"/>
                  <a:gd name="T83" fmla="*/ 3479 h 4799"/>
                  <a:gd name="T84" fmla="*/ 2400 w 4799"/>
                  <a:gd name="T85" fmla="*/ 1374 h 4799"/>
                  <a:gd name="T86" fmla="*/ 2400 w 4799"/>
                  <a:gd name="T87" fmla="*/ 3479 h 4799"/>
                  <a:gd name="T88" fmla="*/ 1212 w 4799"/>
                  <a:gd name="T89" fmla="*/ 2426 h 4799"/>
                  <a:gd name="T90" fmla="*/ 2400 w 4799"/>
                  <a:gd name="T91" fmla="*/ 1239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99" h="4799">
                    <a:moveTo>
                      <a:pt x="4664" y="2645"/>
                    </a:moveTo>
                    <a:lnTo>
                      <a:pt x="4664" y="2645"/>
                    </a:lnTo>
                    <a:cubicBezTo>
                      <a:pt x="4664" y="2719"/>
                      <a:pt x="4605" y="2779"/>
                      <a:pt x="4531" y="2779"/>
                    </a:cubicBezTo>
                    <a:lnTo>
                      <a:pt x="4196" y="2778"/>
                    </a:lnTo>
                    <a:cubicBezTo>
                      <a:pt x="4162" y="2779"/>
                      <a:pt x="4137" y="2800"/>
                      <a:pt x="4130" y="2830"/>
                    </a:cubicBezTo>
                    <a:cubicBezTo>
                      <a:pt x="4088" y="3003"/>
                      <a:pt x="4021" y="3169"/>
                      <a:pt x="3930" y="3322"/>
                    </a:cubicBezTo>
                    <a:cubicBezTo>
                      <a:pt x="3915" y="3349"/>
                      <a:pt x="3919" y="3382"/>
                      <a:pt x="3941" y="3404"/>
                    </a:cubicBezTo>
                    <a:lnTo>
                      <a:pt x="4176" y="3637"/>
                    </a:lnTo>
                    <a:cubicBezTo>
                      <a:pt x="4227" y="3689"/>
                      <a:pt x="4228" y="3774"/>
                      <a:pt x="4176" y="3826"/>
                    </a:cubicBezTo>
                    <a:lnTo>
                      <a:pt x="3827" y="4175"/>
                    </a:lnTo>
                    <a:cubicBezTo>
                      <a:pt x="3775" y="4227"/>
                      <a:pt x="3690" y="4226"/>
                      <a:pt x="3638" y="4175"/>
                    </a:cubicBezTo>
                    <a:lnTo>
                      <a:pt x="3410" y="3945"/>
                    </a:lnTo>
                    <a:cubicBezTo>
                      <a:pt x="3388" y="3923"/>
                      <a:pt x="3353" y="3919"/>
                      <a:pt x="3327" y="3935"/>
                    </a:cubicBezTo>
                    <a:cubicBezTo>
                      <a:pt x="3172" y="4030"/>
                      <a:pt x="3005" y="4100"/>
                      <a:pt x="2831" y="4144"/>
                    </a:cubicBezTo>
                    <a:cubicBezTo>
                      <a:pt x="2799" y="4151"/>
                      <a:pt x="2779" y="4180"/>
                      <a:pt x="2779" y="4211"/>
                    </a:cubicBezTo>
                    <a:lnTo>
                      <a:pt x="2779" y="4530"/>
                    </a:lnTo>
                    <a:cubicBezTo>
                      <a:pt x="2779" y="4604"/>
                      <a:pt x="2720" y="4663"/>
                      <a:pt x="2646" y="4663"/>
                    </a:cubicBezTo>
                    <a:lnTo>
                      <a:pt x="2153" y="4663"/>
                    </a:lnTo>
                    <a:cubicBezTo>
                      <a:pt x="2079" y="4663"/>
                      <a:pt x="2019" y="4604"/>
                      <a:pt x="2019" y="4530"/>
                    </a:cubicBezTo>
                    <a:lnTo>
                      <a:pt x="2019" y="4211"/>
                    </a:lnTo>
                    <a:cubicBezTo>
                      <a:pt x="2019" y="4180"/>
                      <a:pt x="1996" y="4152"/>
                      <a:pt x="1966" y="4145"/>
                    </a:cubicBezTo>
                    <a:cubicBezTo>
                      <a:pt x="1791" y="4101"/>
                      <a:pt x="1624" y="4032"/>
                      <a:pt x="1471" y="3938"/>
                    </a:cubicBezTo>
                    <a:cubicBezTo>
                      <a:pt x="1460" y="3931"/>
                      <a:pt x="1448" y="3928"/>
                      <a:pt x="1436" y="3928"/>
                    </a:cubicBezTo>
                    <a:cubicBezTo>
                      <a:pt x="1418" y="3928"/>
                      <a:pt x="1401" y="3935"/>
                      <a:pt x="1388" y="3948"/>
                    </a:cubicBezTo>
                    <a:lnTo>
                      <a:pt x="1161" y="4175"/>
                    </a:lnTo>
                    <a:cubicBezTo>
                      <a:pt x="1109" y="4227"/>
                      <a:pt x="1024" y="4227"/>
                      <a:pt x="972" y="4175"/>
                    </a:cubicBezTo>
                    <a:lnTo>
                      <a:pt x="623" y="3826"/>
                    </a:lnTo>
                    <a:cubicBezTo>
                      <a:pt x="571" y="3774"/>
                      <a:pt x="572" y="3689"/>
                      <a:pt x="623" y="3637"/>
                    </a:cubicBezTo>
                    <a:lnTo>
                      <a:pt x="854" y="3407"/>
                    </a:lnTo>
                    <a:cubicBezTo>
                      <a:pt x="876" y="3385"/>
                      <a:pt x="880" y="3351"/>
                      <a:pt x="864" y="3324"/>
                    </a:cubicBezTo>
                    <a:cubicBezTo>
                      <a:pt x="772" y="3170"/>
                      <a:pt x="705" y="3004"/>
                      <a:pt x="664" y="2831"/>
                    </a:cubicBezTo>
                    <a:cubicBezTo>
                      <a:pt x="662" y="2826"/>
                      <a:pt x="661" y="2821"/>
                      <a:pt x="658" y="2816"/>
                    </a:cubicBezTo>
                    <a:cubicBezTo>
                      <a:pt x="647" y="2793"/>
                      <a:pt x="623" y="2779"/>
                      <a:pt x="598" y="2779"/>
                    </a:cubicBezTo>
                    <a:lnTo>
                      <a:pt x="268" y="2779"/>
                    </a:lnTo>
                    <a:cubicBezTo>
                      <a:pt x="194" y="2779"/>
                      <a:pt x="135" y="2719"/>
                      <a:pt x="135" y="2645"/>
                    </a:cubicBezTo>
                    <a:lnTo>
                      <a:pt x="135" y="2152"/>
                    </a:lnTo>
                    <a:cubicBezTo>
                      <a:pt x="135" y="2078"/>
                      <a:pt x="194" y="2018"/>
                      <a:pt x="268" y="2018"/>
                    </a:cubicBezTo>
                    <a:lnTo>
                      <a:pt x="606" y="2018"/>
                    </a:lnTo>
                    <a:cubicBezTo>
                      <a:pt x="635" y="2018"/>
                      <a:pt x="660" y="2001"/>
                      <a:pt x="670" y="1974"/>
                    </a:cubicBezTo>
                    <a:cubicBezTo>
                      <a:pt x="670" y="1972"/>
                      <a:pt x="672" y="1968"/>
                      <a:pt x="672" y="1966"/>
                    </a:cubicBezTo>
                    <a:cubicBezTo>
                      <a:pt x="716" y="1797"/>
                      <a:pt x="785" y="1635"/>
                      <a:pt x="876" y="1486"/>
                    </a:cubicBezTo>
                    <a:cubicBezTo>
                      <a:pt x="892" y="1460"/>
                      <a:pt x="889" y="1427"/>
                      <a:pt x="868" y="1405"/>
                    </a:cubicBezTo>
                    <a:lnTo>
                      <a:pt x="623" y="1160"/>
                    </a:lnTo>
                    <a:cubicBezTo>
                      <a:pt x="571" y="1108"/>
                      <a:pt x="571" y="1023"/>
                      <a:pt x="623" y="971"/>
                    </a:cubicBezTo>
                    <a:lnTo>
                      <a:pt x="972" y="622"/>
                    </a:lnTo>
                    <a:cubicBezTo>
                      <a:pt x="1024" y="571"/>
                      <a:pt x="1109" y="570"/>
                      <a:pt x="1161" y="622"/>
                    </a:cubicBezTo>
                    <a:lnTo>
                      <a:pt x="1418" y="879"/>
                    </a:lnTo>
                    <a:cubicBezTo>
                      <a:pt x="1444" y="906"/>
                      <a:pt x="1487" y="906"/>
                      <a:pt x="1513" y="879"/>
                    </a:cubicBezTo>
                    <a:cubicBezTo>
                      <a:pt x="1519" y="874"/>
                      <a:pt x="1523" y="867"/>
                      <a:pt x="1526" y="860"/>
                    </a:cubicBezTo>
                    <a:cubicBezTo>
                      <a:pt x="1665" y="783"/>
                      <a:pt x="1812" y="724"/>
                      <a:pt x="1966" y="686"/>
                    </a:cubicBezTo>
                    <a:cubicBezTo>
                      <a:pt x="1975" y="684"/>
                      <a:pt x="1986" y="678"/>
                      <a:pt x="1994" y="672"/>
                    </a:cubicBezTo>
                    <a:cubicBezTo>
                      <a:pt x="2010" y="659"/>
                      <a:pt x="2019" y="640"/>
                      <a:pt x="2019" y="619"/>
                    </a:cubicBezTo>
                    <a:lnTo>
                      <a:pt x="2019" y="267"/>
                    </a:lnTo>
                    <a:cubicBezTo>
                      <a:pt x="2019" y="193"/>
                      <a:pt x="2079" y="134"/>
                      <a:pt x="2153" y="134"/>
                    </a:cubicBezTo>
                    <a:lnTo>
                      <a:pt x="2646" y="134"/>
                    </a:lnTo>
                    <a:cubicBezTo>
                      <a:pt x="2720" y="134"/>
                      <a:pt x="2779" y="193"/>
                      <a:pt x="2779" y="267"/>
                    </a:cubicBezTo>
                    <a:lnTo>
                      <a:pt x="2779" y="617"/>
                    </a:lnTo>
                    <a:cubicBezTo>
                      <a:pt x="2779" y="621"/>
                      <a:pt x="2780" y="629"/>
                      <a:pt x="2781" y="632"/>
                    </a:cubicBezTo>
                    <a:cubicBezTo>
                      <a:pt x="2785" y="659"/>
                      <a:pt x="2805" y="681"/>
                      <a:pt x="2831" y="687"/>
                    </a:cubicBezTo>
                    <a:cubicBezTo>
                      <a:pt x="2998" y="729"/>
                      <a:pt x="3158" y="795"/>
                      <a:pt x="3306" y="883"/>
                    </a:cubicBezTo>
                    <a:cubicBezTo>
                      <a:pt x="3333" y="900"/>
                      <a:pt x="3369" y="893"/>
                      <a:pt x="3390" y="871"/>
                    </a:cubicBezTo>
                    <a:lnTo>
                      <a:pt x="3638" y="622"/>
                    </a:lnTo>
                    <a:cubicBezTo>
                      <a:pt x="3690" y="570"/>
                      <a:pt x="3775" y="570"/>
                      <a:pt x="3827" y="622"/>
                    </a:cubicBezTo>
                    <a:lnTo>
                      <a:pt x="4176" y="971"/>
                    </a:lnTo>
                    <a:cubicBezTo>
                      <a:pt x="4228" y="1023"/>
                      <a:pt x="4228" y="1108"/>
                      <a:pt x="4176" y="1160"/>
                    </a:cubicBezTo>
                    <a:lnTo>
                      <a:pt x="3928" y="1404"/>
                    </a:lnTo>
                    <a:cubicBezTo>
                      <a:pt x="3906" y="1426"/>
                      <a:pt x="3901" y="1461"/>
                      <a:pt x="3918" y="1488"/>
                    </a:cubicBezTo>
                    <a:cubicBezTo>
                      <a:pt x="4008" y="1635"/>
                      <a:pt x="4076" y="1795"/>
                      <a:pt x="4120" y="1962"/>
                    </a:cubicBezTo>
                    <a:cubicBezTo>
                      <a:pt x="4124" y="1990"/>
                      <a:pt x="4149" y="2012"/>
                      <a:pt x="4177" y="2017"/>
                    </a:cubicBezTo>
                    <a:cubicBezTo>
                      <a:pt x="4181" y="2018"/>
                      <a:pt x="4185" y="2018"/>
                      <a:pt x="4189" y="2018"/>
                    </a:cubicBezTo>
                    <a:lnTo>
                      <a:pt x="4531" y="2018"/>
                    </a:lnTo>
                    <a:cubicBezTo>
                      <a:pt x="4605" y="2018"/>
                      <a:pt x="4664" y="2078"/>
                      <a:pt x="4664" y="2152"/>
                    </a:cubicBezTo>
                    <a:lnTo>
                      <a:pt x="4664" y="2645"/>
                    </a:lnTo>
                    <a:lnTo>
                      <a:pt x="4664" y="2645"/>
                    </a:lnTo>
                    <a:close/>
                    <a:moveTo>
                      <a:pt x="4531" y="1883"/>
                    </a:moveTo>
                    <a:lnTo>
                      <a:pt x="4531" y="1883"/>
                    </a:lnTo>
                    <a:lnTo>
                      <a:pt x="4238" y="1883"/>
                    </a:lnTo>
                    <a:cubicBezTo>
                      <a:pt x="4196" y="1737"/>
                      <a:pt x="4136" y="1596"/>
                      <a:pt x="4060" y="1464"/>
                    </a:cubicBezTo>
                    <a:lnTo>
                      <a:pt x="4271" y="1255"/>
                    </a:lnTo>
                    <a:cubicBezTo>
                      <a:pt x="4376" y="1151"/>
                      <a:pt x="4376" y="981"/>
                      <a:pt x="4271" y="876"/>
                    </a:cubicBezTo>
                    <a:lnTo>
                      <a:pt x="3922" y="527"/>
                    </a:lnTo>
                    <a:cubicBezTo>
                      <a:pt x="3817" y="422"/>
                      <a:pt x="3647" y="422"/>
                      <a:pt x="3543" y="527"/>
                    </a:cubicBezTo>
                    <a:lnTo>
                      <a:pt x="3329" y="741"/>
                    </a:lnTo>
                    <a:cubicBezTo>
                      <a:pt x="3198" y="667"/>
                      <a:pt x="3059" y="610"/>
                      <a:pt x="2915" y="570"/>
                    </a:cubicBezTo>
                    <a:lnTo>
                      <a:pt x="2915" y="267"/>
                    </a:lnTo>
                    <a:cubicBezTo>
                      <a:pt x="2915" y="119"/>
                      <a:pt x="2794" y="0"/>
                      <a:pt x="2646" y="0"/>
                    </a:cubicBezTo>
                    <a:lnTo>
                      <a:pt x="2153" y="0"/>
                    </a:lnTo>
                    <a:cubicBezTo>
                      <a:pt x="2005" y="0"/>
                      <a:pt x="1884" y="119"/>
                      <a:pt x="1884" y="267"/>
                    </a:cubicBezTo>
                    <a:lnTo>
                      <a:pt x="1884" y="568"/>
                    </a:lnTo>
                    <a:cubicBezTo>
                      <a:pt x="1739" y="608"/>
                      <a:pt x="1600" y="665"/>
                      <a:pt x="1468" y="738"/>
                    </a:cubicBezTo>
                    <a:lnTo>
                      <a:pt x="1256" y="527"/>
                    </a:lnTo>
                    <a:cubicBezTo>
                      <a:pt x="1152" y="422"/>
                      <a:pt x="982" y="422"/>
                      <a:pt x="877" y="527"/>
                    </a:cubicBezTo>
                    <a:lnTo>
                      <a:pt x="528" y="876"/>
                    </a:lnTo>
                    <a:cubicBezTo>
                      <a:pt x="423" y="981"/>
                      <a:pt x="423" y="1151"/>
                      <a:pt x="528" y="1255"/>
                    </a:cubicBezTo>
                    <a:lnTo>
                      <a:pt x="734" y="1461"/>
                    </a:lnTo>
                    <a:cubicBezTo>
                      <a:pt x="657" y="1595"/>
                      <a:pt x="597" y="1738"/>
                      <a:pt x="555" y="1883"/>
                    </a:cubicBezTo>
                    <a:lnTo>
                      <a:pt x="268" y="1883"/>
                    </a:lnTo>
                    <a:cubicBezTo>
                      <a:pt x="120" y="1883"/>
                      <a:pt x="0" y="2004"/>
                      <a:pt x="0" y="2152"/>
                    </a:cubicBezTo>
                    <a:lnTo>
                      <a:pt x="0" y="2645"/>
                    </a:lnTo>
                    <a:cubicBezTo>
                      <a:pt x="0" y="2793"/>
                      <a:pt x="120" y="2914"/>
                      <a:pt x="268" y="2914"/>
                    </a:cubicBezTo>
                    <a:lnTo>
                      <a:pt x="545" y="2914"/>
                    </a:lnTo>
                    <a:cubicBezTo>
                      <a:pt x="586" y="3065"/>
                      <a:pt x="645" y="3210"/>
                      <a:pt x="722" y="3348"/>
                    </a:cubicBezTo>
                    <a:lnTo>
                      <a:pt x="528" y="3542"/>
                    </a:lnTo>
                    <a:cubicBezTo>
                      <a:pt x="423" y="3646"/>
                      <a:pt x="423" y="3816"/>
                      <a:pt x="528" y="3921"/>
                    </a:cubicBezTo>
                    <a:lnTo>
                      <a:pt x="877" y="4270"/>
                    </a:lnTo>
                    <a:cubicBezTo>
                      <a:pt x="982" y="4375"/>
                      <a:pt x="1152" y="4375"/>
                      <a:pt x="1256" y="4270"/>
                    </a:cubicBezTo>
                    <a:lnTo>
                      <a:pt x="1446" y="4080"/>
                    </a:lnTo>
                    <a:cubicBezTo>
                      <a:pt x="1583" y="4159"/>
                      <a:pt x="1729" y="4220"/>
                      <a:pt x="1884" y="4263"/>
                    </a:cubicBezTo>
                    <a:lnTo>
                      <a:pt x="1884" y="4530"/>
                    </a:lnTo>
                    <a:cubicBezTo>
                      <a:pt x="1884" y="4678"/>
                      <a:pt x="2005" y="4799"/>
                      <a:pt x="2153" y="4799"/>
                    </a:cubicBezTo>
                    <a:lnTo>
                      <a:pt x="2646" y="4799"/>
                    </a:lnTo>
                    <a:cubicBezTo>
                      <a:pt x="2794" y="4799"/>
                      <a:pt x="2915" y="4678"/>
                      <a:pt x="2915" y="4530"/>
                    </a:cubicBezTo>
                    <a:lnTo>
                      <a:pt x="2915" y="4261"/>
                    </a:lnTo>
                    <a:cubicBezTo>
                      <a:pt x="3067" y="4218"/>
                      <a:pt x="3213" y="4157"/>
                      <a:pt x="3351" y="4078"/>
                    </a:cubicBezTo>
                    <a:lnTo>
                      <a:pt x="3543" y="4270"/>
                    </a:lnTo>
                    <a:cubicBezTo>
                      <a:pt x="3647" y="4375"/>
                      <a:pt x="3817" y="4375"/>
                      <a:pt x="3922" y="4270"/>
                    </a:cubicBezTo>
                    <a:lnTo>
                      <a:pt x="4271" y="3921"/>
                    </a:lnTo>
                    <a:cubicBezTo>
                      <a:pt x="4376" y="3816"/>
                      <a:pt x="4376" y="3646"/>
                      <a:pt x="4271" y="3541"/>
                    </a:cubicBezTo>
                    <a:lnTo>
                      <a:pt x="4073" y="3345"/>
                    </a:lnTo>
                    <a:cubicBezTo>
                      <a:pt x="4149" y="3209"/>
                      <a:pt x="4207" y="3064"/>
                      <a:pt x="4248" y="2914"/>
                    </a:cubicBezTo>
                    <a:lnTo>
                      <a:pt x="4531" y="2914"/>
                    </a:lnTo>
                    <a:cubicBezTo>
                      <a:pt x="4679" y="2914"/>
                      <a:pt x="4799" y="2793"/>
                      <a:pt x="4799" y="2645"/>
                    </a:cubicBezTo>
                    <a:lnTo>
                      <a:pt x="4799" y="2152"/>
                    </a:lnTo>
                    <a:cubicBezTo>
                      <a:pt x="4799" y="2004"/>
                      <a:pt x="4679" y="1883"/>
                      <a:pt x="4531" y="1883"/>
                    </a:cubicBezTo>
                    <a:lnTo>
                      <a:pt x="4531" y="1883"/>
                    </a:lnTo>
                    <a:close/>
                    <a:moveTo>
                      <a:pt x="2400" y="3479"/>
                    </a:moveTo>
                    <a:lnTo>
                      <a:pt x="2400" y="3479"/>
                    </a:lnTo>
                    <a:cubicBezTo>
                      <a:pt x="1819" y="3479"/>
                      <a:pt x="1347" y="3007"/>
                      <a:pt x="1347" y="2426"/>
                    </a:cubicBezTo>
                    <a:cubicBezTo>
                      <a:pt x="1347" y="1846"/>
                      <a:pt x="1819" y="1374"/>
                      <a:pt x="2400" y="1374"/>
                    </a:cubicBezTo>
                    <a:cubicBezTo>
                      <a:pt x="2980" y="1374"/>
                      <a:pt x="3452" y="1846"/>
                      <a:pt x="3452" y="2426"/>
                    </a:cubicBezTo>
                    <a:cubicBezTo>
                      <a:pt x="3452" y="3007"/>
                      <a:pt x="2980" y="3479"/>
                      <a:pt x="2400" y="3479"/>
                    </a:cubicBezTo>
                    <a:lnTo>
                      <a:pt x="2400" y="3479"/>
                    </a:lnTo>
                    <a:close/>
                    <a:moveTo>
                      <a:pt x="2400" y="1239"/>
                    </a:moveTo>
                    <a:lnTo>
                      <a:pt x="2400" y="1239"/>
                    </a:lnTo>
                    <a:cubicBezTo>
                      <a:pt x="1745" y="1239"/>
                      <a:pt x="1212" y="1771"/>
                      <a:pt x="1212" y="2426"/>
                    </a:cubicBezTo>
                    <a:cubicBezTo>
                      <a:pt x="1212" y="3081"/>
                      <a:pt x="1745" y="3614"/>
                      <a:pt x="2400" y="3614"/>
                    </a:cubicBezTo>
                    <a:cubicBezTo>
                      <a:pt x="3054" y="3614"/>
                      <a:pt x="3587" y="3081"/>
                      <a:pt x="3587" y="2426"/>
                    </a:cubicBezTo>
                    <a:cubicBezTo>
                      <a:pt x="3587" y="1771"/>
                      <a:pt x="3054" y="1239"/>
                      <a:pt x="2400" y="1239"/>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ACE33AB5-8A71-4829-8026-19E87738CE55}"/>
                  </a:ext>
                </a:extLst>
              </p:cNvPr>
              <p:cNvGrpSpPr/>
              <p:nvPr/>
            </p:nvGrpSpPr>
            <p:grpSpPr>
              <a:xfrm rot="3934895">
                <a:off x="4447028" y="2273432"/>
                <a:ext cx="249942" cy="243681"/>
                <a:chOff x="4372532" y="986263"/>
                <a:chExt cx="1170979" cy="1152968"/>
              </a:xfrm>
            </p:grpSpPr>
            <p:sp>
              <p:nvSpPr>
                <p:cNvPr id="21" name="Arc 20">
                  <a:extLst>
                    <a:ext uri="{FF2B5EF4-FFF2-40B4-BE49-F238E27FC236}">
                      <a16:creationId xmlns:a16="http://schemas.microsoft.com/office/drawing/2014/main" id="{B9ADAF0D-C39D-4318-9F13-153CCA6D91A8}"/>
                    </a:ext>
                  </a:extLst>
                </p:cNvPr>
                <p:cNvSpPr/>
                <p:nvPr>
                  <p:custDataLst>
                    <p:tags r:id="rId19"/>
                  </p:custDataLst>
                </p:nvPr>
              </p:nvSpPr>
              <p:spPr>
                <a:xfrm>
                  <a:off x="4446234" y="1040006"/>
                  <a:ext cx="1097277" cy="1099225"/>
                </a:xfrm>
                <a:prstGeom prst="arc">
                  <a:avLst>
                    <a:gd name="adj1" fmla="val 12089129"/>
                    <a:gd name="adj2" fmla="val 0"/>
                  </a:avLst>
                </a:prstGeom>
                <a:noFill/>
                <a:ln w="476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70AB70F2-CB76-47D4-95E3-DA19642FAEC9}"/>
                    </a:ext>
                  </a:extLst>
                </p:cNvPr>
                <p:cNvSpPr/>
                <p:nvPr>
                  <p:custDataLst>
                    <p:tags r:id="rId20"/>
                  </p:custDataLst>
                </p:nvPr>
              </p:nvSpPr>
              <p:spPr>
                <a:xfrm flipH="1" flipV="1">
                  <a:off x="4372532" y="986263"/>
                  <a:ext cx="1097280" cy="1099226"/>
                </a:xfrm>
                <a:prstGeom prst="arc">
                  <a:avLst>
                    <a:gd name="adj1" fmla="val 12071554"/>
                    <a:gd name="adj2" fmla="val 0"/>
                  </a:avLst>
                </a:prstGeom>
                <a:noFill/>
                <a:ln w="47625">
                  <a:solidFill>
                    <a:schemeClr val="accent6"/>
                  </a:solidFill>
                  <a:headEnd type="none"/>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grpSp>
      <p:grpSp>
        <p:nvGrpSpPr>
          <p:cNvPr id="42" name="Group 41">
            <a:extLst>
              <a:ext uri="{FF2B5EF4-FFF2-40B4-BE49-F238E27FC236}">
                <a16:creationId xmlns:a16="http://schemas.microsoft.com/office/drawing/2014/main" id="{4D2D0F6F-B4B2-4708-A6BB-15116FD7FDAB}"/>
              </a:ext>
            </a:extLst>
          </p:cNvPr>
          <p:cNvGrpSpPr>
            <a:grpSpLocks noChangeAspect="1"/>
          </p:cNvGrpSpPr>
          <p:nvPr>
            <p:custDataLst>
              <p:tags r:id="rId5"/>
            </p:custDataLst>
          </p:nvPr>
        </p:nvGrpSpPr>
        <p:grpSpPr>
          <a:xfrm>
            <a:off x="6306389" y="1657350"/>
            <a:ext cx="2206441" cy="1828800"/>
            <a:chOff x="6445250" y="1851599"/>
            <a:chExt cx="1651000" cy="1368425"/>
          </a:xfrm>
        </p:grpSpPr>
        <p:sp>
          <p:nvSpPr>
            <p:cNvPr id="11" name="Freeform 11">
              <a:extLst>
                <a:ext uri="{FF2B5EF4-FFF2-40B4-BE49-F238E27FC236}">
                  <a16:creationId xmlns:a16="http://schemas.microsoft.com/office/drawing/2014/main" id="{84DED9D8-A1D2-444F-A194-FE9D511F5713}"/>
                </a:ext>
              </a:extLst>
            </p:cNvPr>
            <p:cNvSpPr>
              <a:spLocks noChangeAspect="1" noEditPoints="1"/>
            </p:cNvSpPr>
            <p:nvPr>
              <p:custDataLst>
                <p:tags r:id="rId9"/>
              </p:custDataLst>
            </p:nvPr>
          </p:nvSpPr>
          <p:spPr bwMode="auto">
            <a:xfrm>
              <a:off x="6445250" y="1851599"/>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9">
              <a:extLst>
                <a:ext uri="{FF2B5EF4-FFF2-40B4-BE49-F238E27FC236}">
                  <a16:creationId xmlns:a16="http://schemas.microsoft.com/office/drawing/2014/main" id="{362D6C27-0316-4D08-A925-3170C68DF1E5}"/>
                </a:ext>
              </a:extLst>
            </p:cNvPr>
            <p:cNvSpPr>
              <a:spLocks noChangeAspect="1" noEditPoints="1"/>
            </p:cNvSpPr>
            <p:nvPr>
              <p:custDataLst>
                <p:tags r:id="rId10"/>
              </p:custDataLst>
            </p:nvPr>
          </p:nvSpPr>
          <p:spPr bwMode="auto">
            <a:xfrm>
              <a:off x="6791742" y="2088540"/>
              <a:ext cx="945479" cy="731519"/>
            </a:xfrm>
            <a:custGeom>
              <a:avLst/>
              <a:gdLst>
                <a:gd name="T0" fmla="*/ 598 w 4800"/>
                <a:gd name="T1" fmla="*/ 3002 h 3708"/>
                <a:gd name="T2" fmla="*/ 598 w 4800"/>
                <a:gd name="T3" fmla="*/ 3002 h 3708"/>
                <a:gd name="T4" fmla="*/ 1229 w 4800"/>
                <a:gd name="T5" fmla="*/ 3002 h 3708"/>
                <a:gd name="T6" fmla="*/ 1229 w 4800"/>
                <a:gd name="T7" fmla="*/ 3132 h 3708"/>
                <a:gd name="T8" fmla="*/ 598 w 4800"/>
                <a:gd name="T9" fmla="*/ 3132 h 3708"/>
                <a:gd name="T10" fmla="*/ 598 w 4800"/>
                <a:gd name="T11" fmla="*/ 3002 h 3708"/>
                <a:gd name="T12" fmla="*/ 1229 w 4800"/>
                <a:gd name="T13" fmla="*/ 2407 h 3708"/>
                <a:gd name="T14" fmla="*/ 1229 w 4800"/>
                <a:gd name="T15" fmla="*/ 2407 h 3708"/>
                <a:gd name="T16" fmla="*/ 3738 w 4800"/>
                <a:gd name="T17" fmla="*/ 2407 h 3708"/>
                <a:gd name="T18" fmla="*/ 3738 w 4800"/>
                <a:gd name="T19" fmla="*/ 2537 h 3708"/>
                <a:gd name="T20" fmla="*/ 1229 w 4800"/>
                <a:gd name="T21" fmla="*/ 2537 h 3708"/>
                <a:gd name="T22" fmla="*/ 1229 w 4800"/>
                <a:gd name="T23" fmla="*/ 2407 h 3708"/>
                <a:gd name="T24" fmla="*/ 1229 w 4800"/>
                <a:gd name="T25" fmla="*/ 1812 h 3708"/>
                <a:gd name="T26" fmla="*/ 1229 w 4800"/>
                <a:gd name="T27" fmla="*/ 1812 h 3708"/>
                <a:gd name="T28" fmla="*/ 3738 w 4800"/>
                <a:gd name="T29" fmla="*/ 1812 h 3708"/>
                <a:gd name="T30" fmla="*/ 3738 w 4800"/>
                <a:gd name="T31" fmla="*/ 1942 h 3708"/>
                <a:gd name="T32" fmla="*/ 1229 w 4800"/>
                <a:gd name="T33" fmla="*/ 1942 h 3708"/>
                <a:gd name="T34" fmla="*/ 1229 w 4800"/>
                <a:gd name="T35" fmla="*/ 1812 h 3708"/>
                <a:gd name="T36" fmla="*/ 1229 w 4800"/>
                <a:gd name="T37" fmla="*/ 1216 h 3708"/>
                <a:gd name="T38" fmla="*/ 1229 w 4800"/>
                <a:gd name="T39" fmla="*/ 1216 h 3708"/>
                <a:gd name="T40" fmla="*/ 3020 w 4800"/>
                <a:gd name="T41" fmla="*/ 1216 h 3708"/>
                <a:gd name="T42" fmla="*/ 3020 w 4800"/>
                <a:gd name="T43" fmla="*/ 1346 h 3708"/>
                <a:gd name="T44" fmla="*/ 1229 w 4800"/>
                <a:gd name="T45" fmla="*/ 1346 h 3708"/>
                <a:gd name="T46" fmla="*/ 1229 w 4800"/>
                <a:gd name="T47" fmla="*/ 1216 h 3708"/>
                <a:gd name="T48" fmla="*/ 598 w 4800"/>
                <a:gd name="T49" fmla="*/ 621 h 3708"/>
                <a:gd name="T50" fmla="*/ 598 w 4800"/>
                <a:gd name="T51" fmla="*/ 621 h 3708"/>
                <a:gd name="T52" fmla="*/ 2394 w 4800"/>
                <a:gd name="T53" fmla="*/ 621 h 3708"/>
                <a:gd name="T54" fmla="*/ 2394 w 4800"/>
                <a:gd name="T55" fmla="*/ 751 h 3708"/>
                <a:gd name="T56" fmla="*/ 598 w 4800"/>
                <a:gd name="T57" fmla="*/ 751 h 3708"/>
                <a:gd name="T58" fmla="*/ 598 w 4800"/>
                <a:gd name="T59" fmla="*/ 621 h 3708"/>
                <a:gd name="T60" fmla="*/ 4670 w 4800"/>
                <a:gd name="T61" fmla="*/ 3398 h 3708"/>
                <a:gd name="T62" fmla="*/ 4670 w 4800"/>
                <a:gd name="T63" fmla="*/ 3398 h 3708"/>
                <a:gd name="T64" fmla="*/ 4490 w 4800"/>
                <a:gd name="T65" fmla="*/ 3578 h 3708"/>
                <a:gd name="T66" fmla="*/ 309 w 4800"/>
                <a:gd name="T67" fmla="*/ 3578 h 3708"/>
                <a:gd name="T68" fmla="*/ 129 w 4800"/>
                <a:gd name="T69" fmla="*/ 3398 h 3708"/>
                <a:gd name="T70" fmla="*/ 129 w 4800"/>
                <a:gd name="T71" fmla="*/ 309 h 3708"/>
                <a:gd name="T72" fmla="*/ 309 w 4800"/>
                <a:gd name="T73" fmla="*/ 130 h 3708"/>
                <a:gd name="T74" fmla="*/ 4490 w 4800"/>
                <a:gd name="T75" fmla="*/ 130 h 3708"/>
                <a:gd name="T76" fmla="*/ 4670 w 4800"/>
                <a:gd name="T77" fmla="*/ 309 h 3708"/>
                <a:gd name="T78" fmla="*/ 4670 w 4800"/>
                <a:gd name="T79" fmla="*/ 3398 h 3708"/>
                <a:gd name="T80" fmla="*/ 4670 w 4800"/>
                <a:gd name="T81" fmla="*/ 3398 h 3708"/>
                <a:gd name="T82" fmla="*/ 4490 w 4800"/>
                <a:gd name="T83" fmla="*/ 0 h 3708"/>
                <a:gd name="T84" fmla="*/ 4490 w 4800"/>
                <a:gd name="T85" fmla="*/ 0 h 3708"/>
                <a:gd name="T86" fmla="*/ 309 w 4800"/>
                <a:gd name="T87" fmla="*/ 0 h 3708"/>
                <a:gd name="T88" fmla="*/ 0 w 4800"/>
                <a:gd name="T89" fmla="*/ 309 h 3708"/>
                <a:gd name="T90" fmla="*/ 0 w 4800"/>
                <a:gd name="T91" fmla="*/ 3398 h 3708"/>
                <a:gd name="T92" fmla="*/ 309 w 4800"/>
                <a:gd name="T93" fmla="*/ 3708 h 3708"/>
                <a:gd name="T94" fmla="*/ 4490 w 4800"/>
                <a:gd name="T95" fmla="*/ 3708 h 3708"/>
                <a:gd name="T96" fmla="*/ 4800 w 4800"/>
                <a:gd name="T97" fmla="*/ 3398 h 3708"/>
                <a:gd name="T98" fmla="*/ 4800 w 4800"/>
                <a:gd name="T99" fmla="*/ 309 h 3708"/>
                <a:gd name="T100" fmla="*/ 4490 w 4800"/>
                <a:gd name="T101"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0" h="3708">
                  <a:moveTo>
                    <a:pt x="598" y="3002"/>
                  </a:moveTo>
                  <a:lnTo>
                    <a:pt x="598" y="3002"/>
                  </a:lnTo>
                  <a:lnTo>
                    <a:pt x="1229" y="3002"/>
                  </a:lnTo>
                  <a:lnTo>
                    <a:pt x="1229" y="3132"/>
                  </a:lnTo>
                  <a:lnTo>
                    <a:pt x="598" y="3132"/>
                  </a:lnTo>
                  <a:lnTo>
                    <a:pt x="598" y="3002"/>
                  </a:lnTo>
                  <a:close/>
                  <a:moveTo>
                    <a:pt x="1229" y="2407"/>
                  </a:moveTo>
                  <a:lnTo>
                    <a:pt x="1229" y="2407"/>
                  </a:lnTo>
                  <a:lnTo>
                    <a:pt x="3738" y="2407"/>
                  </a:lnTo>
                  <a:lnTo>
                    <a:pt x="3738" y="2537"/>
                  </a:lnTo>
                  <a:lnTo>
                    <a:pt x="1229" y="2537"/>
                  </a:lnTo>
                  <a:lnTo>
                    <a:pt x="1229" y="2407"/>
                  </a:lnTo>
                  <a:close/>
                  <a:moveTo>
                    <a:pt x="1229" y="1812"/>
                  </a:moveTo>
                  <a:lnTo>
                    <a:pt x="1229" y="1812"/>
                  </a:lnTo>
                  <a:lnTo>
                    <a:pt x="3738" y="1812"/>
                  </a:lnTo>
                  <a:lnTo>
                    <a:pt x="3738" y="1942"/>
                  </a:lnTo>
                  <a:lnTo>
                    <a:pt x="1229" y="1942"/>
                  </a:lnTo>
                  <a:lnTo>
                    <a:pt x="1229" y="1812"/>
                  </a:lnTo>
                  <a:close/>
                  <a:moveTo>
                    <a:pt x="1229" y="1216"/>
                  </a:moveTo>
                  <a:lnTo>
                    <a:pt x="1229" y="1216"/>
                  </a:lnTo>
                  <a:lnTo>
                    <a:pt x="3020" y="1216"/>
                  </a:lnTo>
                  <a:lnTo>
                    <a:pt x="3020" y="1346"/>
                  </a:lnTo>
                  <a:lnTo>
                    <a:pt x="1229" y="1346"/>
                  </a:lnTo>
                  <a:lnTo>
                    <a:pt x="1229" y="1216"/>
                  </a:lnTo>
                  <a:close/>
                  <a:moveTo>
                    <a:pt x="598" y="621"/>
                  </a:moveTo>
                  <a:lnTo>
                    <a:pt x="598" y="621"/>
                  </a:lnTo>
                  <a:lnTo>
                    <a:pt x="2394" y="621"/>
                  </a:lnTo>
                  <a:lnTo>
                    <a:pt x="2394" y="751"/>
                  </a:lnTo>
                  <a:lnTo>
                    <a:pt x="598" y="751"/>
                  </a:lnTo>
                  <a:lnTo>
                    <a:pt x="598" y="62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B05C57FB-9C09-436E-8794-6876FBA2D5DA}"/>
                </a:ext>
              </a:extLst>
            </p:cNvPr>
            <p:cNvGrpSpPr/>
            <p:nvPr/>
          </p:nvGrpSpPr>
          <p:grpSpPr>
            <a:xfrm>
              <a:off x="7411199" y="2038171"/>
              <a:ext cx="458477" cy="457424"/>
              <a:chOff x="7411199" y="2038171"/>
              <a:chExt cx="458477" cy="457424"/>
            </a:xfrm>
          </p:grpSpPr>
          <p:sp>
            <p:nvSpPr>
              <p:cNvPr id="30" name="Rectangle 29">
                <a:extLst>
                  <a:ext uri="{FF2B5EF4-FFF2-40B4-BE49-F238E27FC236}">
                    <a16:creationId xmlns:a16="http://schemas.microsoft.com/office/drawing/2014/main" id="{F8623CDA-192B-4753-A889-C053EE93D911}"/>
                  </a:ext>
                </a:extLst>
              </p:cNvPr>
              <p:cNvSpPr/>
              <p:nvPr>
                <p:custDataLst>
                  <p:tags r:id="rId11"/>
                </p:custDataLst>
              </p:nvPr>
            </p:nvSpPr>
            <p:spPr>
              <a:xfrm rot="20319391">
                <a:off x="7557581" y="2078325"/>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1" name="Rectangle 30">
                <a:extLst>
                  <a:ext uri="{FF2B5EF4-FFF2-40B4-BE49-F238E27FC236}">
                    <a16:creationId xmlns:a16="http://schemas.microsoft.com/office/drawing/2014/main" id="{7AD43A0C-14A0-4432-8E02-468370B8CA0D}"/>
                  </a:ext>
                </a:extLst>
              </p:cNvPr>
              <p:cNvSpPr/>
              <p:nvPr>
                <p:custDataLst>
                  <p:tags r:id="rId12"/>
                </p:custDataLst>
              </p:nvPr>
            </p:nvSpPr>
            <p:spPr>
              <a:xfrm rot="772643">
                <a:off x="7707040" y="2257771"/>
                <a:ext cx="46073"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2" name="Rectangle 31">
                <a:extLst>
                  <a:ext uri="{FF2B5EF4-FFF2-40B4-BE49-F238E27FC236}">
                    <a16:creationId xmlns:a16="http://schemas.microsoft.com/office/drawing/2014/main" id="{70F30DF2-0340-47E5-9493-B1352F323C2A}"/>
                  </a:ext>
                </a:extLst>
              </p:cNvPr>
              <p:cNvSpPr/>
              <p:nvPr>
                <p:custDataLst>
                  <p:tags r:id="rId13"/>
                </p:custDataLst>
              </p:nvPr>
            </p:nvSpPr>
            <p:spPr>
              <a:xfrm>
                <a:off x="7691148" y="2388394"/>
                <a:ext cx="46073" cy="84327"/>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id="{1D87785A-594E-4E9E-884E-4256688DB598}"/>
                  </a:ext>
                </a:extLst>
              </p:cNvPr>
              <p:cNvSpPr/>
              <p:nvPr>
                <p:custDataLst>
                  <p:tags r:id="rId14"/>
                </p:custDataLst>
              </p:nvPr>
            </p:nvSpPr>
            <p:spPr>
              <a:xfrm rot="19838847">
                <a:off x="7681388" y="2363153"/>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Rectangle 33">
                <a:extLst>
                  <a:ext uri="{FF2B5EF4-FFF2-40B4-BE49-F238E27FC236}">
                    <a16:creationId xmlns:a16="http://schemas.microsoft.com/office/drawing/2014/main" id="{72E73BAE-BEF5-44AC-812A-5E132156CE8A}"/>
                  </a:ext>
                </a:extLst>
              </p:cNvPr>
              <p:cNvSpPr/>
              <p:nvPr>
                <p:custDataLst>
                  <p:tags r:id="rId15"/>
                </p:custDataLst>
              </p:nvPr>
            </p:nvSpPr>
            <p:spPr>
              <a:xfrm rot="19838847">
                <a:off x="7691323" y="2439844"/>
                <a:ext cx="45719" cy="45719"/>
              </a:xfrm>
              <a:prstGeom prst="rect">
                <a:avLst/>
              </a:prstGeom>
              <a:solidFill>
                <a:schemeClr val="bg1"/>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5" name="Freeform 17">
                <a:extLst>
                  <a:ext uri="{FF2B5EF4-FFF2-40B4-BE49-F238E27FC236}">
                    <a16:creationId xmlns:a16="http://schemas.microsoft.com/office/drawing/2014/main" id="{AF34E7F2-7762-4E4E-BFA3-E85E39EB2E0A}"/>
                  </a:ext>
                </a:extLst>
              </p:cNvPr>
              <p:cNvSpPr>
                <a:spLocks noChangeAspect="1" noEditPoints="1"/>
              </p:cNvSpPr>
              <p:nvPr>
                <p:custDataLst>
                  <p:tags r:id="rId16"/>
                </p:custDataLst>
              </p:nvPr>
            </p:nvSpPr>
            <p:spPr bwMode="auto">
              <a:xfrm flipH="1">
                <a:off x="7411199" y="2038171"/>
                <a:ext cx="458477" cy="457424"/>
              </a:xfrm>
              <a:custGeom>
                <a:avLst/>
                <a:gdLst>
                  <a:gd name="T0" fmla="*/ 2445 w 4821"/>
                  <a:gd name="T1" fmla="*/ 2394 h 4816"/>
                  <a:gd name="T2" fmla="*/ 2445 w 4821"/>
                  <a:gd name="T3" fmla="*/ 2253 h 4816"/>
                  <a:gd name="T4" fmla="*/ 2445 w 4821"/>
                  <a:gd name="T5" fmla="*/ 2394 h 4816"/>
                  <a:gd name="T6" fmla="*/ 2161 w 4821"/>
                  <a:gd name="T7" fmla="*/ 3525 h 4816"/>
                  <a:gd name="T8" fmla="*/ 2071 w 4821"/>
                  <a:gd name="T9" fmla="*/ 3434 h 4816"/>
                  <a:gd name="T10" fmla="*/ 1851 w 4821"/>
                  <a:gd name="T11" fmla="*/ 3524 h 4816"/>
                  <a:gd name="T12" fmla="*/ 1570 w 4821"/>
                  <a:gd name="T13" fmla="*/ 4322 h 4816"/>
                  <a:gd name="T14" fmla="*/ 1789 w 4821"/>
                  <a:gd name="T15" fmla="*/ 4413 h 4816"/>
                  <a:gd name="T16" fmla="*/ 2161 w 4821"/>
                  <a:gd name="T17" fmla="*/ 3654 h 4816"/>
                  <a:gd name="T18" fmla="*/ 2161 w 4821"/>
                  <a:gd name="T19" fmla="*/ 3525 h 4816"/>
                  <a:gd name="T20" fmla="*/ 2281 w 4821"/>
                  <a:gd name="T21" fmla="*/ 3476 h 4816"/>
                  <a:gd name="T22" fmla="*/ 2000 w 4821"/>
                  <a:gd name="T23" fmla="*/ 4373 h 4816"/>
                  <a:gd name="T24" fmla="*/ 1725 w 4821"/>
                  <a:gd name="T25" fmla="*/ 4556 h 4816"/>
                  <a:gd name="T26" fmla="*/ 1451 w 4821"/>
                  <a:gd name="T27" fmla="*/ 4143 h 4816"/>
                  <a:gd name="T28" fmla="*/ 2121 w 4821"/>
                  <a:gd name="T29" fmla="*/ 3314 h 4816"/>
                  <a:gd name="T30" fmla="*/ 2281 w 4821"/>
                  <a:gd name="T31" fmla="*/ 3476 h 4816"/>
                  <a:gd name="T32" fmla="*/ 817 w 4821"/>
                  <a:gd name="T33" fmla="*/ 2721 h 4816"/>
                  <a:gd name="T34" fmla="*/ 396 w 4821"/>
                  <a:gd name="T35" fmla="*/ 2721 h 4816"/>
                  <a:gd name="T36" fmla="*/ 817 w 4821"/>
                  <a:gd name="T37" fmla="*/ 2721 h 4816"/>
                  <a:gd name="T38" fmla="*/ 947 w 4821"/>
                  <a:gd name="T39" fmla="*/ 2721 h 4816"/>
                  <a:gd name="T40" fmla="*/ 607 w 4821"/>
                  <a:gd name="T41" fmla="*/ 3061 h 4816"/>
                  <a:gd name="T42" fmla="*/ 607 w 4821"/>
                  <a:gd name="T43" fmla="*/ 2381 h 4816"/>
                  <a:gd name="T44" fmla="*/ 947 w 4821"/>
                  <a:gd name="T45" fmla="*/ 2721 h 4816"/>
                  <a:gd name="T46" fmla="*/ 2403 w 4821"/>
                  <a:gd name="T47" fmla="*/ 3418 h 4816"/>
                  <a:gd name="T48" fmla="*/ 2011 w 4821"/>
                  <a:gd name="T49" fmla="*/ 3154 h 4816"/>
                  <a:gd name="T50" fmla="*/ 1618 w 4821"/>
                  <a:gd name="T51" fmla="*/ 3414 h 4816"/>
                  <a:gd name="T52" fmla="*/ 1331 w 4821"/>
                  <a:gd name="T53" fmla="*/ 4422 h 4816"/>
                  <a:gd name="T54" fmla="*/ 1885 w 4821"/>
                  <a:gd name="T55" fmla="*/ 4654 h 4816"/>
                  <a:gd name="T56" fmla="*/ 2402 w 4821"/>
                  <a:gd name="T57" fmla="*/ 3743 h 4816"/>
                  <a:gd name="T58" fmla="*/ 2403 w 4821"/>
                  <a:gd name="T59" fmla="*/ 3418 h 4816"/>
                  <a:gd name="T60" fmla="*/ 2003 w 4821"/>
                  <a:gd name="T61" fmla="*/ 3024 h 4816"/>
                  <a:gd name="T62" fmla="*/ 2348 w 4821"/>
                  <a:gd name="T63" fmla="*/ 3140 h 4816"/>
                  <a:gd name="T64" fmla="*/ 3166 w 4821"/>
                  <a:gd name="T65" fmla="*/ 184 h 4816"/>
                  <a:gd name="T66" fmla="*/ 2003 w 4821"/>
                  <a:gd name="T67" fmla="*/ 3024 h 4816"/>
                  <a:gd name="T68" fmla="*/ 2030 w 4821"/>
                  <a:gd name="T69" fmla="*/ 2572 h 4816"/>
                  <a:gd name="T70" fmla="*/ 2173 w 4821"/>
                  <a:gd name="T71" fmla="*/ 2179 h 4816"/>
                  <a:gd name="T72" fmla="*/ 1214 w 4821"/>
                  <a:gd name="T73" fmla="*/ 2721 h 4816"/>
                  <a:gd name="T74" fmla="*/ 2030 w 4821"/>
                  <a:gd name="T75" fmla="*/ 2572 h 4816"/>
                  <a:gd name="T76" fmla="*/ 1084 w 4821"/>
                  <a:gd name="T77" fmla="*/ 2721 h 4816"/>
                  <a:gd name="T78" fmla="*/ 607 w 4821"/>
                  <a:gd name="T79" fmla="*/ 2244 h 4816"/>
                  <a:gd name="T80" fmla="*/ 607 w 4821"/>
                  <a:gd name="T81" fmla="*/ 3199 h 4816"/>
                  <a:gd name="T82" fmla="*/ 1084 w 4821"/>
                  <a:gd name="T83" fmla="*/ 2721 h 4816"/>
                  <a:gd name="T84" fmla="*/ 2523 w 4821"/>
                  <a:gd name="T85" fmla="*/ 3369 h 4816"/>
                  <a:gd name="T86" fmla="*/ 2235 w 4821"/>
                  <a:gd name="T87" fmla="*/ 4475 h 4816"/>
                  <a:gd name="T88" fmla="*/ 1723 w 4821"/>
                  <a:gd name="T89" fmla="*/ 4816 h 4816"/>
                  <a:gd name="T90" fmla="*/ 1211 w 4821"/>
                  <a:gd name="T91" fmla="*/ 4471 h 4816"/>
                  <a:gd name="T92" fmla="*/ 1499 w 4821"/>
                  <a:gd name="T93" fmla="*/ 3364 h 4816"/>
                  <a:gd name="T94" fmla="*/ 1857 w 4821"/>
                  <a:gd name="T95" fmla="*/ 3046 h 4816"/>
                  <a:gd name="T96" fmla="*/ 1176 w 4821"/>
                  <a:gd name="T97" fmla="*/ 2930 h 4816"/>
                  <a:gd name="T98" fmla="*/ 0 w 4821"/>
                  <a:gd name="T99" fmla="*/ 2721 h 4816"/>
                  <a:gd name="T100" fmla="*/ 1083 w 4821"/>
                  <a:gd name="T101" fmla="*/ 2346 h 4816"/>
                  <a:gd name="T102" fmla="*/ 2228 w 4821"/>
                  <a:gd name="T103" fmla="*/ 2029 h 4816"/>
                  <a:gd name="T104" fmla="*/ 3111 w 4821"/>
                  <a:gd name="T105" fmla="*/ 66 h 4816"/>
                  <a:gd name="T106" fmla="*/ 3559 w 4821"/>
                  <a:gd name="T107" fmla="*/ 131 h 4816"/>
                  <a:gd name="T108" fmla="*/ 2523 w 4821"/>
                  <a:gd name="T109" fmla="*/ 3369 h 4816"/>
                  <a:gd name="T110" fmla="*/ 4369 w 4821"/>
                  <a:gd name="T111" fmla="*/ 2059 h 4816"/>
                  <a:gd name="T112" fmla="*/ 3056 w 4821"/>
                  <a:gd name="T113" fmla="*/ 2418 h 4816"/>
                  <a:gd name="T114" fmla="*/ 2976 w 4821"/>
                  <a:gd name="T115" fmla="*/ 2373 h 4816"/>
                  <a:gd name="T116" fmla="*/ 4334 w 4821"/>
                  <a:gd name="T117" fmla="*/ 1934 h 4816"/>
                  <a:gd name="T118" fmla="*/ 4629 w 4821"/>
                  <a:gd name="T119" fmla="*/ 1499 h 4816"/>
                  <a:gd name="T120" fmla="*/ 3216 w 4821"/>
                  <a:gd name="T121" fmla="*/ 1817 h 4816"/>
                  <a:gd name="T122" fmla="*/ 4662 w 4821"/>
                  <a:gd name="T123" fmla="*/ 1355 h 4816"/>
                  <a:gd name="T124" fmla="*/ 4369 w 4821"/>
                  <a:gd name="T125" fmla="*/ 2059 h 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21" h="4816">
                    <a:moveTo>
                      <a:pt x="2445" y="2394"/>
                    </a:moveTo>
                    <a:lnTo>
                      <a:pt x="2445" y="2394"/>
                    </a:lnTo>
                    <a:cubicBezTo>
                      <a:pt x="2484" y="2394"/>
                      <a:pt x="2515" y="2363"/>
                      <a:pt x="2515" y="2324"/>
                    </a:cubicBezTo>
                    <a:cubicBezTo>
                      <a:pt x="2515" y="2285"/>
                      <a:pt x="2484" y="2253"/>
                      <a:pt x="2445" y="2253"/>
                    </a:cubicBezTo>
                    <a:cubicBezTo>
                      <a:pt x="2406" y="2253"/>
                      <a:pt x="2374" y="2285"/>
                      <a:pt x="2374" y="2324"/>
                    </a:cubicBezTo>
                    <a:cubicBezTo>
                      <a:pt x="2374" y="2363"/>
                      <a:pt x="2406" y="2394"/>
                      <a:pt x="2445" y="2394"/>
                    </a:cubicBezTo>
                    <a:lnTo>
                      <a:pt x="2445" y="2394"/>
                    </a:lnTo>
                    <a:close/>
                    <a:moveTo>
                      <a:pt x="2161" y="3525"/>
                    </a:moveTo>
                    <a:lnTo>
                      <a:pt x="2161" y="3525"/>
                    </a:lnTo>
                    <a:cubicBezTo>
                      <a:pt x="2144" y="3484"/>
                      <a:pt x="2112" y="3451"/>
                      <a:pt x="2071" y="3434"/>
                    </a:cubicBezTo>
                    <a:cubicBezTo>
                      <a:pt x="2049" y="3425"/>
                      <a:pt x="2027" y="3421"/>
                      <a:pt x="2006" y="3421"/>
                    </a:cubicBezTo>
                    <a:cubicBezTo>
                      <a:pt x="1940" y="3421"/>
                      <a:pt x="1878" y="3460"/>
                      <a:pt x="1851" y="3524"/>
                    </a:cubicBezTo>
                    <a:lnTo>
                      <a:pt x="1570" y="4193"/>
                    </a:lnTo>
                    <a:cubicBezTo>
                      <a:pt x="1553" y="4234"/>
                      <a:pt x="1553" y="4280"/>
                      <a:pt x="1570" y="4322"/>
                    </a:cubicBezTo>
                    <a:cubicBezTo>
                      <a:pt x="1587" y="4363"/>
                      <a:pt x="1619" y="4396"/>
                      <a:pt x="1660" y="4413"/>
                    </a:cubicBezTo>
                    <a:cubicBezTo>
                      <a:pt x="1702" y="4430"/>
                      <a:pt x="1747" y="4430"/>
                      <a:pt x="1789" y="4413"/>
                    </a:cubicBezTo>
                    <a:cubicBezTo>
                      <a:pt x="1831" y="4396"/>
                      <a:pt x="1863" y="4364"/>
                      <a:pt x="1880" y="4323"/>
                    </a:cubicBezTo>
                    <a:lnTo>
                      <a:pt x="2161" y="3654"/>
                    </a:lnTo>
                    <a:cubicBezTo>
                      <a:pt x="2178" y="3613"/>
                      <a:pt x="2178" y="3567"/>
                      <a:pt x="2161" y="3525"/>
                    </a:cubicBezTo>
                    <a:lnTo>
                      <a:pt x="2161" y="3525"/>
                    </a:lnTo>
                    <a:close/>
                    <a:moveTo>
                      <a:pt x="2281" y="3476"/>
                    </a:moveTo>
                    <a:lnTo>
                      <a:pt x="2281" y="3476"/>
                    </a:lnTo>
                    <a:cubicBezTo>
                      <a:pt x="2311" y="3550"/>
                      <a:pt x="2311" y="3631"/>
                      <a:pt x="2280" y="3704"/>
                    </a:cubicBezTo>
                    <a:lnTo>
                      <a:pt x="2000" y="4373"/>
                    </a:lnTo>
                    <a:cubicBezTo>
                      <a:pt x="1969" y="4446"/>
                      <a:pt x="1912" y="4503"/>
                      <a:pt x="1838" y="4533"/>
                    </a:cubicBezTo>
                    <a:cubicBezTo>
                      <a:pt x="1801" y="4548"/>
                      <a:pt x="1763" y="4556"/>
                      <a:pt x="1725" y="4556"/>
                    </a:cubicBezTo>
                    <a:cubicBezTo>
                      <a:pt x="1686" y="4556"/>
                      <a:pt x="1647" y="4548"/>
                      <a:pt x="1610" y="4533"/>
                    </a:cubicBezTo>
                    <a:cubicBezTo>
                      <a:pt x="1459" y="4469"/>
                      <a:pt x="1387" y="4294"/>
                      <a:pt x="1451" y="4143"/>
                    </a:cubicBezTo>
                    <a:lnTo>
                      <a:pt x="1731" y="3474"/>
                    </a:lnTo>
                    <a:cubicBezTo>
                      <a:pt x="1794" y="3322"/>
                      <a:pt x="1969" y="3251"/>
                      <a:pt x="2121" y="3314"/>
                    </a:cubicBezTo>
                    <a:cubicBezTo>
                      <a:pt x="2194" y="3345"/>
                      <a:pt x="2251" y="3403"/>
                      <a:pt x="2281" y="3476"/>
                    </a:cubicBezTo>
                    <a:lnTo>
                      <a:pt x="2281" y="3476"/>
                    </a:lnTo>
                    <a:close/>
                    <a:moveTo>
                      <a:pt x="817" y="2721"/>
                    </a:moveTo>
                    <a:lnTo>
                      <a:pt x="817" y="2721"/>
                    </a:lnTo>
                    <a:cubicBezTo>
                      <a:pt x="817" y="2605"/>
                      <a:pt x="723" y="2511"/>
                      <a:pt x="607" y="2511"/>
                    </a:cubicBezTo>
                    <a:cubicBezTo>
                      <a:pt x="491" y="2511"/>
                      <a:pt x="396" y="2605"/>
                      <a:pt x="396" y="2721"/>
                    </a:cubicBezTo>
                    <a:cubicBezTo>
                      <a:pt x="396" y="2837"/>
                      <a:pt x="491" y="2932"/>
                      <a:pt x="607" y="2932"/>
                    </a:cubicBezTo>
                    <a:cubicBezTo>
                      <a:pt x="723" y="2932"/>
                      <a:pt x="817" y="2837"/>
                      <a:pt x="817" y="2721"/>
                    </a:cubicBezTo>
                    <a:lnTo>
                      <a:pt x="817" y="2721"/>
                    </a:lnTo>
                    <a:close/>
                    <a:moveTo>
                      <a:pt x="947" y="2721"/>
                    </a:moveTo>
                    <a:lnTo>
                      <a:pt x="947" y="2721"/>
                    </a:lnTo>
                    <a:cubicBezTo>
                      <a:pt x="947" y="2909"/>
                      <a:pt x="794" y="3061"/>
                      <a:pt x="607" y="3061"/>
                    </a:cubicBezTo>
                    <a:cubicBezTo>
                      <a:pt x="419" y="3061"/>
                      <a:pt x="267" y="2909"/>
                      <a:pt x="267" y="2721"/>
                    </a:cubicBezTo>
                    <a:cubicBezTo>
                      <a:pt x="267" y="2534"/>
                      <a:pt x="419" y="2381"/>
                      <a:pt x="607" y="2381"/>
                    </a:cubicBezTo>
                    <a:cubicBezTo>
                      <a:pt x="794" y="2381"/>
                      <a:pt x="947" y="2534"/>
                      <a:pt x="947" y="2721"/>
                    </a:cubicBezTo>
                    <a:lnTo>
                      <a:pt x="947" y="2721"/>
                    </a:lnTo>
                    <a:close/>
                    <a:moveTo>
                      <a:pt x="2403" y="3418"/>
                    </a:moveTo>
                    <a:lnTo>
                      <a:pt x="2403" y="3418"/>
                    </a:lnTo>
                    <a:cubicBezTo>
                      <a:pt x="2359" y="3313"/>
                      <a:pt x="2278" y="3230"/>
                      <a:pt x="2174" y="3187"/>
                    </a:cubicBezTo>
                    <a:cubicBezTo>
                      <a:pt x="2122" y="3165"/>
                      <a:pt x="2067" y="3154"/>
                      <a:pt x="2011" y="3154"/>
                    </a:cubicBezTo>
                    <a:cubicBezTo>
                      <a:pt x="1957" y="3154"/>
                      <a:pt x="1902" y="3165"/>
                      <a:pt x="1849" y="3186"/>
                    </a:cubicBezTo>
                    <a:cubicBezTo>
                      <a:pt x="1744" y="3229"/>
                      <a:pt x="1662" y="3310"/>
                      <a:pt x="1618" y="3414"/>
                    </a:cubicBezTo>
                    <a:lnTo>
                      <a:pt x="1332" y="4097"/>
                    </a:lnTo>
                    <a:cubicBezTo>
                      <a:pt x="1289" y="4201"/>
                      <a:pt x="1288" y="4316"/>
                      <a:pt x="1331" y="4422"/>
                    </a:cubicBezTo>
                    <a:cubicBezTo>
                      <a:pt x="1375" y="4527"/>
                      <a:pt x="1456" y="4609"/>
                      <a:pt x="1560" y="4653"/>
                    </a:cubicBezTo>
                    <a:cubicBezTo>
                      <a:pt x="1664" y="4696"/>
                      <a:pt x="1779" y="4697"/>
                      <a:pt x="1885" y="4654"/>
                    </a:cubicBezTo>
                    <a:cubicBezTo>
                      <a:pt x="1990" y="4610"/>
                      <a:pt x="2072" y="4529"/>
                      <a:pt x="2116" y="4425"/>
                    </a:cubicBezTo>
                    <a:lnTo>
                      <a:pt x="2402" y="3743"/>
                    </a:lnTo>
                    <a:cubicBezTo>
                      <a:pt x="2445" y="3639"/>
                      <a:pt x="2446" y="3523"/>
                      <a:pt x="2403" y="3418"/>
                    </a:cubicBezTo>
                    <a:lnTo>
                      <a:pt x="2403" y="3418"/>
                    </a:lnTo>
                    <a:close/>
                    <a:moveTo>
                      <a:pt x="2003" y="3024"/>
                    </a:moveTo>
                    <a:lnTo>
                      <a:pt x="2003" y="3024"/>
                    </a:lnTo>
                    <a:cubicBezTo>
                      <a:pt x="2078" y="3023"/>
                      <a:pt x="2153" y="3037"/>
                      <a:pt x="2224" y="3067"/>
                    </a:cubicBezTo>
                    <a:cubicBezTo>
                      <a:pt x="2269" y="3086"/>
                      <a:pt x="2311" y="3111"/>
                      <a:pt x="2348" y="3140"/>
                    </a:cubicBezTo>
                    <a:lnTo>
                      <a:pt x="3413" y="153"/>
                    </a:lnTo>
                    <a:cubicBezTo>
                      <a:pt x="3330" y="136"/>
                      <a:pt x="3244" y="147"/>
                      <a:pt x="3166" y="184"/>
                    </a:cubicBezTo>
                    <a:cubicBezTo>
                      <a:pt x="3067" y="230"/>
                      <a:pt x="2992" y="311"/>
                      <a:pt x="2956" y="412"/>
                    </a:cubicBezTo>
                    <a:lnTo>
                      <a:pt x="2003" y="3024"/>
                    </a:lnTo>
                    <a:lnTo>
                      <a:pt x="2003" y="3024"/>
                    </a:lnTo>
                    <a:close/>
                    <a:moveTo>
                      <a:pt x="2030" y="2572"/>
                    </a:moveTo>
                    <a:lnTo>
                      <a:pt x="2030" y="2572"/>
                    </a:lnTo>
                    <a:lnTo>
                      <a:pt x="2173" y="2179"/>
                    </a:lnTo>
                    <a:lnTo>
                      <a:pt x="1155" y="2461"/>
                    </a:lnTo>
                    <a:cubicBezTo>
                      <a:pt x="1192" y="2540"/>
                      <a:pt x="1214" y="2628"/>
                      <a:pt x="1214" y="2721"/>
                    </a:cubicBezTo>
                    <a:cubicBezTo>
                      <a:pt x="1214" y="2743"/>
                      <a:pt x="1213" y="2765"/>
                      <a:pt x="1210" y="2787"/>
                    </a:cubicBezTo>
                    <a:lnTo>
                      <a:pt x="2030" y="2572"/>
                    </a:lnTo>
                    <a:lnTo>
                      <a:pt x="2030" y="2572"/>
                    </a:lnTo>
                    <a:close/>
                    <a:moveTo>
                      <a:pt x="1084" y="2721"/>
                    </a:moveTo>
                    <a:lnTo>
                      <a:pt x="1084" y="2721"/>
                    </a:lnTo>
                    <a:cubicBezTo>
                      <a:pt x="1084" y="2458"/>
                      <a:pt x="870" y="2244"/>
                      <a:pt x="607" y="2244"/>
                    </a:cubicBezTo>
                    <a:cubicBezTo>
                      <a:pt x="344" y="2244"/>
                      <a:pt x="129" y="2458"/>
                      <a:pt x="129" y="2721"/>
                    </a:cubicBezTo>
                    <a:cubicBezTo>
                      <a:pt x="129" y="2984"/>
                      <a:pt x="344" y="3199"/>
                      <a:pt x="607" y="3199"/>
                    </a:cubicBezTo>
                    <a:cubicBezTo>
                      <a:pt x="870" y="3199"/>
                      <a:pt x="1084" y="2984"/>
                      <a:pt x="1084" y="2721"/>
                    </a:cubicBezTo>
                    <a:lnTo>
                      <a:pt x="1084" y="2721"/>
                    </a:lnTo>
                    <a:close/>
                    <a:moveTo>
                      <a:pt x="2523" y="3369"/>
                    </a:moveTo>
                    <a:lnTo>
                      <a:pt x="2523" y="3369"/>
                    </a:lnTo>
                    <a:cubicBezTo>
                      <a:pt x="2579" y="3506"/>
                      <a:pt x="2579" y="3657"/>
                      <a:pt x="2521" y="3793"/>
                    </a:cubicBezTo>
                    <a:lnTo>
                      <a:pt x="2235" y="4475"/>
                    </a:lnTo>
                    <a:cubicBezTo>
                      <a:pt x="2178" y="4611"/>
                      <a:pt x="2071" y="4717"/>
                      <a:pt x="1934" y="4774"/>
                    </a:cubicBezTo>
                    <a:cubicBezTo>
                      <a:pt x="1866" y="4802"/>
                      <a:pt x="1794" y="4816"/>
                      <a:pt x="1723" y="4816"/>
                    </a:cubicBezTo>
                    <a:cubicBezTo>
                      <a:pt x="1650" y="4816"/>
                      <a:pt x="1578" y="4801"/>
                      <a:pt x="1510" y="4772"/>
                    </a:cubicBezTo>
                    <a:cubicBezTo>
                      <a:pt x="1374" y="4715"/>
                      <a:pt x="1268" y="4608"/>
                      <a:pt x="1211" y="4471"/>
                    </a:cubicBezTo>
                    <a:cubicBezTo>
                      <a:pt x="1155" y="4333"/>
                      <a:pt x="1155" y="4183"/>
                      <a:pt x="1213" y="4047"/>
                    </a:cubicBezTo>
                    <a:lnTo>
                      <a:pt x="1499" y="3364"/>
                    </a:lnTo>
                    <a:cubicBezTo>
                      <a:pt x="1556" y="3228"/>
                      <a:pt x="1663" y="3122"/>
                      <a:pt x="1800" y="3066"/>
                    </a:cubicBezTo>
                    <a:cubicBezTo>
                      <a:pt x="1819" y="3058"/>
                      <a:pt x="1838" y="3052"/>
                      <a:pt x="1857" y="3046"/>
                    </a:cubicBezTo>
                    <a:lnTo>
                      <a:pt x="1976" y="2721"/>
                    </a:lnTo>
                    <a:lnTo>
                      <a:pt x="1176" y="2930"/>
                    </a:lnTo>
                    <a:cubicBezTo>
                      <a:pt x="1091" y="3162"/>
                      <a:pt x="868" y="3328"/>
                      <a:pt x="607" y="3328"/>
                    </a:cubicBezTo>
                    <a:cubicBezTo>
                      <a:pt x="272" y="3328"/>
                      <a:pt x="0" y="3056"/>
                      <a:pt x="0" y="2721"/>
                    </a:cubicBezTo>
                    <a:cubicBezTo>
                      <a:pt x="0" y="2386"/>
                      <a:pt x="272" y="2114"/>
                      <a:pt x="607" y="2114"/>
                    </a:cubicBezTo>
                    <a:cubicBezTo>
                      <a:pt x="800" y="2114"/>
                      <a:pt x="972" y="2205"/>
                      <a:pt x="1083" y="2346"/>
                    </a:cubicBezTo>
                    <a:cubicBezTo>
                      <a:pt x="1084" y="2346"/>
                      <a:pt x="1084" y="2346"/>
                      <a:pt x="1084" y="2346"/>
                    </a:cubicBezTo>
                    <a:lnTo>
                      <a:pt x="2228" y="2029"/>
                    </a:lnTo>
                    <a:lnTo>
                      <a:pt x="2834" y="368"/>
                    </a:lnTo>
                    <a:cubicBezTo>
                      <a:pt x="2882" y="234"/>
                      <a:pt x="2981" y="127"/>
                      <a:pt x="3111" y="66"/>
                    </a:cubicBezTo>
                    <a:cubicBezTo>
                      <a:pt x="3241" y="7"/>
                      <a:pt x="3386" y="0"/>
                      <a:pt x="3520" y="48"/>
                    </a:cubicBezTo>
                    <a:cubicBezTo>
                      <a:pt x="3553" y="60"/>
                      <a:pt x="3571" y="97"/>
                      <a:pt x="3559" y="131"/>
                    </a:cubicBezTo>
                    <a:lnTo>
                      <a:pt x="2450" y="3242"/>
                    </a:lnTo>
                    <a:cubicBezTo>
                      <a:pt x="2479" y="3280"/>
                      <a:pt x="2504" y="3323"/>
                      <a:pt x="2523" y="3369"/>
                    </a:cubicBezTo>
                    <a:lnTo>
                      <a:pt x="2523" y="3369"/>
                    </a:lnTo>
                    <a:close/>
                    <a:moveTo>
                      <a:pt x="4369" y="2059"/>
                    </a:moveTo>
                    <a:lnTo>
                      <a:pt x="4369" y="2059"/>
                    </a:lnTo>
                    <a:lnTo>
                      <a:pt x="3056" y="2418"/>
                    </a:lnTo>
                    <a:cubicBezTo>
                      <a:pt x="3050" y="2420"/>
                      <a:pt x="3044" y="2420"/>
                      <a:pt x="3038" y="2420"/>
                    </a:cubicBezTo>
                    <a:cubicBezTo>
                      <a:pt x="3010" y="2420"/>
                      <a:pt x="2984" y="2401"/>
                      <a:pt x="2976" y="2373"/>
                    </a:cubicBezTo>
                    <a:cubicBezTo>
                      <a:pt x="2966" y="2338"/>
                      <a:pt x="2987" y="2302"/>
                      <a:pt x="3021" y="2293"/>
                    </a:cubicBezTo>
                    <a:lnTo>
                      <a:pt x="4334" y="1934"/>
                    </a:lnTo>
                    <a:cubicBezTo>
                      <a:pt x="4438" y="1906"/>
                      <a:pt x="4525" y="1838"/>
                      <a:pt x="4578" y="1743"/>
                    </a:cubicBezTo>
                    <a:cubicBezTo>
                      <a:pt x="4621" y="1668"/>
                      <a:pt x="4638" y="1583"/>
                      <a:pt x="4629" y="1499"/>
                    </a:cubicBezTo>
                    <a:lnTo>
                      <a:pt x="3295" y="1862"/>
                    </a:lnTo>
                    <a:cubicBezTo>
                      <a:pt x="3261" y="1872"/>
                      <a:pt x="3225" y="1851"/>
                      <a:pt x="3216" y="1817"/>
                    </a:cubicBezTo>
                    <a:cubicBezTo>
                      <a:pt x="3206" y="1782"/>
                      <a:pt x="3227" y="1746"/>
                      <a:pt x="3261" y="1737"/>
                    </a:cubicBezTo>
                    <a:lnTo>
                      <a:pt x="4662" y="1355"/>
                    </a:lnTo>
                    <a:cubicBezTo>
                      <a:pt x="4697" y="1346"/>
                      <a:pt x="4732" y="1366"/>
                      <a:pt x="4742" y="1401"/>
                    </a:cubicBezTo>
                    <a:cubicBezTo>
                      <a:pt x="4821" y="1685"/>
                      <a:pt x="4653" y="1981"/>
                      <a:pt x="4369" y="205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36" name="TextBox 35">
            <a:extLst>
              <a:ext uri="{FF2B5EF4-FFF2-40B4-BE49-F238E27FC236}">
                <a16:creationId xmlns:a16="http://schemas.microsoft.com/office/drawing/2014/main" id="{4A8836BB-70C3-48E2-AAF7-AE97833B5FF7}"/>
              </a:ext>
            </a:extLst>
          </p:cNvPr>
          <p:cNvSpPr txBox="1"/>
          <p:nvPr>
            <p:custDataLst>
              <p:tags r:id="rId6"/>
            </p:custDataLst>
          </p:nvPr>
        </p:nvSpPr>
        <p:spPr>
          <a:xfrm>
            <a:off x="1139126" y="3589920"/>
            <a:ext cx="1188720" cy="369332"/>
          </a:xfrm>
          <a:prstGeom prst="rect">
            <a:avLst/>
          </a:prstGeom>
          <a:solidFill>
            <a:srgbClr val="D7EAA0"/>
          </a:solidFill>
          <a:ln>
            <a:solidFill>
              <a:schemeClr val="tx1"/>
            </a:solidFill>
          </a:ln>
        </p:spPr>
        <p:txBody>
          <a:bodyPr wrap="square" rtlCol="0">
            <a:spAutoFit/>
          </a:bodyPr>
          <a:lstStyle/>
          <a:p>
            <a:pPr algn="ctr"/>
            <a:r>
              <a:rPr lang="en-US" sz="1800" dirty="0"/>
              <a:t>Editor</a:t>
            </a:r>
          </a:p>
        </p:txBody>
      </p:sp>
      <p:sp>
        <p:nvSpPr>
          <p:cNvPr id="37" name="TextBox 36">
            <a:extLst>
              <a:ext uri="{FF2B5EF4-FFF2-40B4-BE49-F238E27FC236}">
                <a16:creationId xmlns:a16="http://schemas.microsoft.com/office/drawing/2014/main" id="{95EA7EE0-EFC9-4635-BA51-F2B60D9F55B6}"/>
              </a:ext>
            </a:extLst>
          </p:cNvPr>
          <p:cNvSpPr txBox="1"/>
          <p:nvPr>
            <p:custDataLst>
              <p:tags r:id="rId7"/>
            </p:custDataLst>
          </p:nvPr>
        </p:nvSpPr>
        <p:spPr>
          <a:xfrm>
            <a:off x="3975074" y="3589920"/>
            <a:ext cx="1188720" cy="369332"/>
          </a:xfrm>
          <a:prstGeom prst="rect">
            <a:avLst/>
          </a:prstGeom>
          <a:solidFill>
            <a:srgbClr val="D7EAA0"/>
          </a:solidFill>
          <a:ln>
            <a:solidFill>
              <a:schemeClr val="tx1"/>
            </a:solidFill>
          </a:ln>
        </p:spPr>
        <p:txBody>
          <a:bodyPr wrap="square" rtlCol="0">
            <a:spAutoFit/>
          </a:bodyPr>
          <a:lstStyle/>
          <a:p>
            <a:pPr algn="ctr"/>
            <a:r>
              <a:rPr lang="en-US" sz="1800" dirty="0"/>
              <a:t>Tasks</a:t>
            </a:r>
          </a:p>
        </p:txBody>
      </p:sp>
      <p:sp>
        <p:nvSpPr>
          <p:cNvPr id="38" name="TextBox 37">
            <a:extLst>
              <a:ext uri="{FF2B5EF4-FFF2-40B4-BE49-F238E27FC236}">
                <a16:creationId xmlns:a16="http://schemas.microsoft.com/office/drawing/2014/main" id="{7638EA7B-CDC7-4612-9D50-3148967FCE4B}"/>
              </a:ext>
            </a:extLst>
          </p:cNvPr>
          <p:cNvSpPr txBox="1"/>
          <p:nvPr>
            <p:custDataLst>
              <p:tags r:id="rId8"/>
            </p:custDataLst>
          </p:nvPr>
        </p:nvSpPr>
        <p:spPr>
          <a:xfrm>
            <a:off x="6806872" y="3589920"/>
            <a:ext cx="1188720" cy="369332"/>
          </a:xfrm>
          <a:prstGeom prst="rect">
            <a:avLst/>
          </a:prstGeom>
          <a:solidFill>
            <a:srgbClr val="D7EAA0"/>
          </a:solidFill>
          <a:ln>
            <a:solidFill>
              <a:schemeClr val="tx1"/>
            </a:solidFill>
          </a:ln>
        </p:spPr>
        <p:txBody>
          <a:bodyPr wrap="square" rtlCol="0">
            <a:spAutoFit/>
          </a:bodyPr>
          <a:lstStyle/>
          <a:p>
            <a:pPr algn="ctr"/>
            <a:r>
              <a:rPr lang="en-US" sz="1800" dirty="0"/>
              <a:t>Snippets</a:t>
            </a:r>
          </a:p>
        </p:txBody>
      </p:sp>
    </p:spTree>
    <p:custDataLst>
      <p:tags r:id="rId1"/>
    </p:custDataLst>
    <p:extLst>
      <p:ext uri="{BB962C8B-B14F-4D97-AF65-F5344CB8AC3E}">
        <p14:creationId xmlns:p14="http://schemas.microsoft.com/office/powerpoint/2010/main" val="370194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8F97-8890-41BD-A13E-82640A343A86}"/>
              </a:ext>
            </a:extLst>
          </p:cNvPr>
          <p:cNvSpPr>
            <a:spLocks noGrp="1"/>
          </p:cNvSpPr>
          <p:nvPr>
            <p:ph type="title"/>
            <p:custDataLst>
              <p:tags r:id="rId2"/>
            </p:custDataLst>
          </p:nvPr>
        </p:nvSpPr>
        <p:spPr>
          <a:xfrm>
            <a:off x="626364" y="192024"/>
            <a:ext cx="7891272" cy="457200"/>
          </a:xfrm>
        </p:spPr>
        <p:txBody>
          <a:bodyPr/>
          <a:lstStyle/>
          <a:p>
            <a:r>
              <a:rPr lang="en-US" dirty="0"/>
              <a:t>The SAS Studio Interface</a:t>
            </a:r>
          </a:p>
        </p:txBody>
      </p:sp>
      <p:grpSp>
        <p:nvGrpSpPr>
          <p:cNvPr id="5" name="Group 4">
            <a:extLst>
              <a:ext uri="{FF2B5EF4-FFF2-40B4-BE49-F238E27FC236}">
                <a16:creationId xmlns:a16="http://schemas.microsoft.com/office/drawing/2014/main" id="{348640FA-AA60-4156-9D73-6E8A157D4B07}"/>
              </a:ext>
            </a:extLst>
          </p:cNvPr>
          <p:cNvGrpSpPr/>
          <p:nvPr>
            <p:custDataLst>
              <p:tags r:id="rId3"/>
            </p:custDataLst>
          </p:nvPr>
        </p:nvGrpSpPr>
        <p:grpSpPr>
          <a:xfrm>
            <a:off x="822960" y="726661"/>
            <a:ext cx="7498080" cy="4071018"/>
            <a:chOff x="822960" y="645381"/>
            <a:chExt cx="7498080" cy="4071018"/>
          </a:xfrm>
        </p:grpSpPr>
        <p:pic>
          <p:nvPicPr>
            <p:cNvPr id="4" name="Picture 3">
              <a:extLst>
                <a:ext uri="{FF2B5EF4-FFF2-40B4-BE49-F238E27FC236}">
                  <a16:creationId xmlns:a16="http://schemas.microsoft.com/office/drawing/2014/main" id="{AB1F1C21-F9F0-47F0-BC35-C0FB2E3428FA}"/>
                </a:ext>
              </a:extLst>
            </p:cNvPr>
            <p:cNvPicPr>
              <a:picLocks noChangeAspect="1"/>
            </p:cNvPicPr>
            <p:nvPr/>
          </p:nvPicPr>
          <p:blipFill>
            <a:blip r:embed="rId9"/>
            <a:stretch>
              <a:fillRect/>
            </a:stretch>
          </p:blipFill>
          <p:spPr>
            <a:xfrm>
              <a:off x="822960" y="645381"/>
              <a:ext cx="7498080" cy="4071018"/>
            </a:xfrm>
            <a:prstGeom prst="rect">
              <a:avLst/>
            </a:prstGeom>
            <a:noFill/>
            <a:ln w="12700">
              <a:solidFill>
                <a:schemeClr val="tx1"/>
              </a:solidFill>
            </a:ln>
          </p:spPr>
        </p:pic>
        <p:sp>
          <p:nvSpPr>
            <p:cNvPr id="27" name="Rectangle 26">
              <a:extLst>
                <a:ext uri="{FF2B5EF4-FFF2-40B4-BE49-F238E27FC236}">
                  <a16:creationId xmlns:a16="http://schemas.microsoft.com/office/drawing/2014/main" id="{0876CDD1-9F14-4912-862C-6E21186E7D26}"/>
                </a:ext>
              </a:extLst>
            </p:cNvPr>
            <p:cNvSpPr/>
            <p:nvPr>
              <p:custDataLst>
                <p:tags r:id="rId4"/>
              </p:custDataLst>
            </p:nvPr>
          </p:nvSpPr>
          <p:spPr>
            <a:xfrm>
              <a:off x="4208140" y="687705"/>
              <a:ext cx="902870" cy="286966"/>
            </a:xfrm>
            <a:prstGeom prst="rect">
              <a:avLst/>
            </a:prstGeom>
            <a:solidFill>
              <a:srgbClr val="D7EAA0"/>
            </a:solidFill>
            <a:ln w="12700" cap="flat" cmpd="sng" algn="ctr">
              <a:solidFill>
                <a:srgbClr val="00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Banner</a:t>
              </a:r>
            </a:p>
          </p:txBody>
        </p:sp>
        <p:sp>
          <p:nvSpPr>
            <p:cNvPr id="30" name="Rectangle 29">
              <a:extLst>
                <a:ext uri="{FF2B5EF4-FFF2-40B4-BE49-F238E27FC236}">
                  <a16:creationId xmlns:a16="http://schemas.microsoft.com/office/drawing/2014/main" id="{2F79F63A-FBB5-4A84-B7C5-DCF0728449E7}"/>
                </a:ext>
              </a:extLst>
            </p:cNvPr>
            <p:cNvSpPr/>
            <p:nvPr>
              <p:custDataLst>
                <p:tags r:id="rId5"/>
              </p:custDataLst>
            </p:nvPr>
          </p:nvSpPr>
          <p:spPr>
            <a:xfrm>
              <a:off x="5247609" y="2680890"/>
              <a:ext cx="1235242" cy="363956"/>
            </a:xfrm>
            <a:prstGeom prst="rect">
              <a:avLst/>
            </a:prstGeom>
            <a:solidFill>
              <a:srgbClr val="D7EAA0"/>
            </a:solidFill>
            <a:ln w="12700" cap="flat" cmpd="sng" algn="ctr">
              <a:solidFill>
                <a:srgbClr val="00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Work Area</a:t>
              </a:r>
            </a:p>
          </p:txBody>
        </p:sp>
        <p:sp>
          <p:nvSpPr>
            <p:cNvPr id="43" name="Rectangle 42">
              <a:extLst>
                <a:ext uri="{FF2B5EF4-FFF2-40B4-BE49-F238E27FC236}">
                  <a16:creationId xmlns:a16="http://schemas.microsoft.com/office/drawing/2014/main" id="{48400BDD-A621-4AC1-AC15-CEFCDBFA70F6}"/>
                </a:ext>
              </a:extLst>
            </p:cNvPr>
            <p:cNvSpPr/>
            <p:nvPr>
              <p:custDataLst>
                <p:tags r:id="rId6"/>
              </p:custDataLst>
            </p:nvPr>
          </p:nvSpPr>
          <p:spPr>
            <a:xfrm>
              <a:off x="1305061" y="2571750"/>
              <a:ext cx="1203158" cy="609600"/>
            </a:xfrm>
            <a:prstGeom prst="rect">
              <a:avLst/>
            </a:prstGeom>
            <a:solidFill>
              <a:srgbClr val="D7EAA0"/>
            </a:solidFill>
            <a:ln w="12700" cap="flat" cmpd="sng" algn="ctr">
              <a:solidFill>
                <a:srgbClr val="00000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Navigation Pane</a:t>
              </a:r>
            </a:p>
          </p:txBody>
        </p:sp>
      </p:grpSp>
    </p:spTree>
    <p:custDataLst>
      <p:tags r:id="rId1"/>
    </p:custDataLst>
    <p:extLst>
      <p:ext uri="{BB962C8B-B14F-4D97-AF65-F5344CB8AC3E}">
        <p14:creationId xmlns:p14="http://schemas.microsoft.com/office/powerpoint/2010/main" val="226540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26364" y="192024"/>
            <a:ext cx="7891272" cy="457200"/>
          </a:xfrm>
        </p:spPr>
        <p:txBody>
          <a:bodyPr/>
          <a:lstStyle/>
          <a:p>
            <a:r>
              <a:rPr lang="en-US" dirty="0"/>
              <a:t>Accessing the Course Files</a:t>
            </a:r>
          </a:p>
        </p:txBody>
      </p:sp>
      <p:grpSp>
        <p:nvGrpSpPr>
          <p:cNvPr id="17" name="Group 16">
            <a:extLst>
              <a:ext uri="{FF2B5EF4-FFF2-40B4-BE49-F238E27FC236}">
                <a16:creationId xmlns:a16="http://schemas.microsoft.com/office/drawing/2014/main" id="{B8122BDE-B252-4873-B8CF-F529139F8079}"/>
              </a:ext>
            </a:extLst>
          </p:cNvPr>
          <p:cNvGrpSpPr/>
          <p:nvPr>
            <p:custDataLst>
              <p:tags r:id="rId3"/>
            </p:custDataLst>
          </p:nvPr>
        </p:nvGrpSpPr>
        <p:grpSpPr>
          <a:xfrm>
            <a:off x="744026" y="968519"/>
            <a:ext cx="1716932" cy="1183384"/>
            <a:chOff x="335772" y="2262525"/>
            <a:chExt cx="1716932" cy="1183384"/>
          </a:xfrm>
        </p:grpSpPr>
        <p:sp>
          <p:nvSpPr>
            <p:cNvPr id="18" name="Freeform 5">
              <a:extLst>
                <a:ext uri="{FF2B5EF4-FFF2-40B4-BE49-F238E27FC236}">
                  <a16:creationId xmlns:a16="http://schemas.microsoft.com/office/drawing/2014/main" id="{A59100C5-360D-4F95-B11D-09A7F4D5AEB2}"/>
                </a:ext>
              </a:extLst>
            </p:cNvPr>
            <p:cNvSpPr>
              <a:spLocks noChangeAspect="1" noEditPoints="1"/>
            </p:cNvSpPr>
            <p:nvPr>
              <p:custDataLst>
                <p:tags r:id="rId5"/>
              </p:custDataLst>
            </p:nvPr>
          </p:nvSpPr>
          <p:spPr bwMode="auto">
            <a:xfrm>
              <a:off x="335772" y="2262525"/>
              <a:ext cx="1716932" cy="1183384"/>
            </a:xfrm>
            <a:custGeom>
              <a:avLst/>
              <a:gdLst>
                <a:gd name="T0" fmla="*/ 4664 w 4811"/>
                <a:gd name="T1" fmla="*/ 1124 h 3316"/>
                <a:gd name="T2" fmla="*/ 4664 w 4811"/>
                <a:gd name="T3" fmla="*/ 1124 h 3316"/>
                <a:gd name="T4" fmla="*/ 4137 w 4811"/>
                <a:gd name="T5" fmla="*/ 3047 h 3316"/>
                <a:gd name="T6" fmla="*/ 3933 w 4811"/>
                <a:gd name="T7" fmla="*/ 3182 h 3316"/>
                <a:gd name="T8" fmla="*/ 241 w 4811"/>
                <a:gd name="T9" fmla="*/ 3182 h 3316"/>
                <a:gd name="T10" fmla="*/ 148 w 4811"/>
                <a:gd name="T11" fmla="*/ 3145 h 3316"/>
                <a:gd name="T12" fmla="*/ 138 w 4811"/>
                <a:gd name="T13" fmla="*/ 3082 h 3316"/>
                <a:gd name="T14" fmla="*/ 666 w 4811"/>
                <a:gd name="T15" fmla="*/ 1159 h 3316"/>
                <a:gd name="T16" fmla="*/ 870 w 4811"/>
                <a:gd name="T17" fmla="*/ 1024 h 3316"/>
                <a:gd name="T18" fmla="*/ 4562 w 4811"/>
                <a:gd name="T19" fmla="*/ 1024 h 3316"/>
                <a:gd name="T20" fmla="*/ 4655 w 4811"/>
                <a:gd name="T21" fmla="*/ 1061 h 3316"/>
                <a:gd name="T22" fmla="*/ 4664 w 4811"/>
                <a:gd name="T23" fmla="*/ 1124 h 3316"/>
                <a:gd name="T24" fmla="*/ 4664 w 4811"/>
                <a:gd name="T25" fmla="*/ 1124 h 3316"/>
                <a:gd name="T26" fmla="*/ 280 w 4811"/>
                <a:gd name="T27" fmla="*/ 133 h 3316"/>
                <a:gd name="T28" fmla="*/ 280 w 4811"/>
                <a:gd name="T29" fmla="*/ 133 h 3316"/>
                <a:gd name="T30" fmla="*/ 1732 w 4811"/>
                <a:gd name="T31" fmla="*/ 133 h 3316"/>
                <a:gd name="T32" fmla="*/ 1876 w 4811"/>
                <a:gd name="T33" fmla="*/ 278 h 3316"/>
                <a:gd name="T34" fmla="*/ 1877 w 4811"/>
                <a:gd name="T35" fmla="*/ 389 h 3316"/>
                <a:gd name="T36" fmla="*/ 1878 w 4811"/>
                <a:gd name="T37" fmla="*/ 412 h 3316"/>
                <a:gd name="T38" fmla="*/ 2156 w 4811"/>
                <a:gd name="T39" fmla="*/ 667 h 3316"/>
                <a:gd name="T40" fmla="*/ 3982 w 4811"/>
                <a:gd name="T41" fmla="*/ 667 h 3316"/>
                <a:gd name="T42" fmla="*/ 4126 w 4811"/>
                <a:gd name="T43" fmla="*/ 812 h 3316"/>
                <a:gd name="T44" fmla="*/ 4126 w 4811"/>
                <a:gd name="T45" fmla="*/ 882 h 3316"/>
                <a:gd name="T46" fmla="*/ 4126 w 4811"/>
                <a:gd name="T47" fmla="*/ 882 h 3316"/>
                <a:gd name="T48" fmla="*/ 4126 w 4811"/>
                <a:gd name="T49" fmla="*/ 891 h 3316"/>
                <a:gd name="T50" fmla="*/ 870 w 4811"/>
                <a:gd name="T51" fmla="*/ 891 h 3316"/>
                <a:gd name="T52" fmla="*/ 537 w 4811"/>
                <a:gd name="T53" fmla="*/ 1124 h 3316"/>
                <a:gd name="T54" fmla="*/ 135 w 4811"/>
                <a:gd name="T55" fmla="*/ 2589 h 3316"/>
                <a:gd name="T56" fmla="*/ 135 w 4811"/>
                <a:gd name="T57" fmla="*/ 277 h 3316"/>
                <a:gd name="T58" fmla="*/ 280 w 4811"/>
                <a:gd name="T59" fmla="*/ 133 h 3316"/>
                <a:gd name="T60" fmla="*/ 280 w 4811"/>
                <a:gd name="T61" fmla="*/ 133 h 3316"/>
                <a:gd name="T62" fmla="*/ 4761 w 4811"/>
                <a:gd name="T63" fmla="*/ 980 h 3316"/>
                <a:gd name="T64" fmla="*/ 4761 w 4811"/>
                <a:gd name="T65" fmla="*/ 980 h 3316"/>
                <a:gd name="T66" fmla="*/ 4562 w 4811"/>
                <a:gd name="T67" fmla="*/ 891 h 3316"/>
                <a:gd name="T68" fmla="*/ 4260 w 4811"/>
                <a:gd name="T69" fmla="*/ 891 h 3316"/>
                <a:gd name="T70" fmla="*/ 4260 w 4811"/>
                <a:gd name="T71" fmla="*/ 812 h 3316"/>
                <a:gd name="T72" fmla="*/ 3982 w 4811"/>
                <a:gd name="T73" fmla="*/ 534 h 3316"/>
                <a:gd name="T74" fmla="*/ 2156 w 4811"/>
                <a:gd name="T75" fmla="*/ 534 h 3316"/>
                <a:gd name="T76" fmla="*/ 2011 w 4811"/>
                <a:gd name="T77" fmla="*/ 401 h 3316"/>
                <a:gd name="T78" fmla="*/ 2010 w 4811"/>
                <a:gd name="T79" fmla="*/ 389 h 3316"/>
                <a:gd name="T80" fmla="*/ 2010 w 4811"/>
                <a:gd name="T81" fmla="*/ 278 h 3316"/>
                <a:gd name="T82" fmla="*/ 1732 w 4811"/>
                <a:gd name="T83" fmla="*/ 1 h 3316"/>
                <a:gd name="T84" fmla="*/ 280 w 4811"/>
                <a:gd name="T85" fmla="*/ 0 h 3316"/>
                <a:gd name="T86" fmla="*/ 2 w 4811"/>
                <a:gd name="T87" fmla="*/ 277 h 3316"/>
                <a:gd name="T88" fmla="*/ 2 w 4811"/>
                <a:gd name="T89" fmla="*/ 3094 h 3316"/>
                <a:gd name="T90" fmla="*/ 42 w 4811"/>
                <a:gd name="T91" fmla="*/ 3226 h 3316"/>
                <a:gd name="T92" fmla="*/ 241 w 4811"/>
                <a:gd name="T93" fmla="*/ 3316 h 3316"/>
                <a:gd name="T94" fmla="*/ 3933 w 4811"/>
                <a:gd name="T95" fmla="*/ 3316 h 3316"/>
                <a:gd name="T96" fmla="*/ 4266 w 4811"/>
                <a:gd name="T97" fmla="*/ 3082 h 3316"/>
                <a:gd name="T98" fmla="*/ 4793 w 4811"/>
                <a:gd name="T99" fmla="*/ 1159 h 3316"/>
                <a:gd name="T100" fmla="*/ 4761 w 4811"/>
                <a:gd name="T101" fmla="*/ 980 h 3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11" h="3316">
                  <a:moveTo>
                    <a:pt x="4664" y="1124"/>
                  </a:moveTo>
                  <a:lnTo>
                    <a:pt x="4664" y="1124"/>
                  </a:lnTo>
                  <a:lnTo>
                    <a:pt x="4137" y="3047"/>
                  </a:lnTo>
                  <a:cubicBezTo>
                    <a:pt x="4117" y="3119"/>
                    <a:pt x="4022" y="3182"/>
                    <a:pt x="3933" y="3182"/>
                  </a:cubicBezTo>
                  <a:lnTo>
                    <a:pt x="241" y="3182"/>
                  </a:lnTo>
                  <a:cubicBezTo>
                    <a:pt x="200" y="3182"/>
                    <a:pt x="166" y="3169"/>
                    <a:pt x="148" y="3145"/>
                  </a:cubicBezTo>
                  <a:cubicBezTo>
                    <a:pt x="135" y="3128"/>
                    <a:pt x="132" y="3107"/>
                    <a:pt x="138" y="3082"/>
                  </a:cubicBezTo>
                  <a:lnTo>
                    <a:pt x="666" y="1159"/>
                  </a:lnTo>
                  <a:cubicBezTo>
                    <a:pt x="686" y="1087"/>
                    <a:pt x="781" y="1024"/>
                    <a:pt x="870" y="1024"/>
                  </a:cubicBezTo>
                  <a:lnTo>
                    <a:pt x="4562" y="1024"/>
                  </a:lnTo>
                  <a:cubicBezTo>
                    <a:pt x="4603" y="1024"/>
                    <a:pt x="4637" y="1037"/>
                    <a:pt x="4655" y="1061"/>
                  </a:cubicBezTo>
                  <a:cubicBezTo>
                    <a:pt x="4668" y="1078"/>
                    <a:pt x="4671" y="1099"/>
                    <a:pt x="4664" y="1124"/>
                  </a:cubicBezTo>
                  <a:lnTo>
                    <a:pt x="4664" y="1124"/>
                  </a:lnTo>
                  <a:close/>
                  <a:moveTo>
                    <a:pt x="280" y="133"/>
                  </a:moveTo>
                  <a:lnTo>
                    <a:pt x="280" y="133"/>
                  </a:lnTo>
                  <a:lnTo>
                    <a:pt x="1732" y="133"/>
                  </a:lnTo>
                  <a:cubicBezTo>
                    <a:pt x="1812" y="133"/>
                    <a:pt x="1876" y="198"/>
                    <a:pt x="1876" y="278"/>
                  </a:cubicBezTo>
                  <a:lnTo>
                    <a:pt x="1877" y="389"/>
                  </a:lnTo>
                  <a:cubicBezTo>
                    <a:pt x="1877" y="397"/>
                    <a:pt x="1877" y="404"/>
                    <a:pt x="1878" y="412"/>
                  </a:cubicBezTo>
                  <a:cubicBezTo>
                    <a:pt x="1889" y="555"/>
                    <a:pt x="2012" y="667"/>
                    <a:pt x="2156" y="667"/>
                  </a:cubicBezTo>
                  <a:lnTo>
                    <a:pt x="3982" y="667"/>
                  </a:lnTo>
                  <a:cubicBezTo>
                    <a:pt x="4061" y="667"/>
                    <a:pt x="4126" y="732"/>
                    <a:pt x="4126" y="812"/>
                  </a:cubicBezTo>
                  <a:lnTo>
                    <a:pt x="4126" y="882"/>
                  </a:lnTo>
                  <a:cubicBezTo>
                    <a:pt x="4126" y="882"/>
                    <a:pt x="4126" y="882"/>
                    <a:pt x="4126" y="882"/>
                  </a:cubicBezTo>
                  <a:lnTo>
                    <a:pt x="4126" y="891"/>
                  </a:lnTo>
                  <a:lnTo>
                    <a:pt x="870" y="891"/>
                  </a:lnTo>
                  <a:cubicBezTo>
                    <a:pt x="719" y="891"/>
                    <a:pt x="573" y="993"/>
                    <a:pt x="537" y="1124"/>
                  </a:cubicBezTo>
                  <a:lnTo>
                    <a:pt x="135" y="2589"/>
                  </a:lnTo>
                  <a:lnTo>
                    <a:pt x="135" y="277"/>
                  </a:lnTo>
                  <a:cubicBezTo>
                    <a:pt x="135" y="198"/>
                    <a:pt x="200" y="133"/>
                    <a:pt x="280" y="133"/>
                  </a:cubicBezTo>
                  <a:lnTo>
                    <a:pt x="280" y="133"/>
                  </a:lnTo>
                  <a:close/>
                  <a:moveTo>
                    <a:pt x="4761" y="980"/>
                  </a:moveTo>
                  <a:lnTo>
                    <a:pt x="4761" y="980"/>
                  </a:lnTo>
                  <a:cubicBezTo>
                    <a:pt x="4718" y="923"/>
                    <a:pt x="4645" y="891"/>
                    <a:pt x="4562" y="891"/>
                  </a:cubicBezTo>
                  <a:lnTo>
                    <a:pt x="4260" y="891"/>
                  </a:lnTo>
                  <a:lnTo>
                    <a:pt x="4260" y="812"/>
                  </a:lnTo>
                  <a:cubicBezTo>
                    <a:pt x="4260" y="659"/>
                    <a:pt x="4135" y="534"/>
                    <a:pt x="3982" y="534"/>
                  </a:cubicBezTo>
                  <a:lnTo>
                    <a:pt x="2156" y="534"/>
                  </a:lnTo>
                  <a:cubicBezTo>
                    <a:pt x="2081" y="534"/>
                    <a:pt x="2017" y="475"/>
                    <a:pt x="2011" y="401"/>
                  </a:cubicBezTo>
                  <a:cubicBezTo>
                    <a:pt x="2010" y="397"/>
                    <a:pt x="2010" y="393"/>
                    <a:pt x="2010" y="389"/>
                  </a:cubicBezTo>
                  <a:lnTo>
                    <a:pt x="2010" y="278"/>
                  </a:lnTo>
                  <a:cubicBezTo>
                    <a:pt x="2010" y="124"/>
                    <a:pt x="1885" y="1"/>
                    <a:pt x="1732" y="1"/>
                  </a:cubicBezTo>
                  <a:lnTo>
                    <a:pt x="280" y="0"/>
                  </a:lnTo>
                  <a:cubicBezTo>
                    <a:pt x="127" y="0"/>
                    <a:pt x="2" y="124"/>
                    <a:pt x="2" y="277"/>
                  </a:cubicBezTo>
                  <a:lnTo>
                    <a:pt x="2" y="3094"/>
                  </a:lnTo>
                  <a:cubicBezTo>
                    <a:pt x="0" y="3142"/>
                    <a:pt x="13" y="3188"/>
                    <a:pt x="42" y="3226"/>
                  </a:cubicBezTo>
                  <a:cubicBezTo>
                    <a:pt x="85" y="3283"/>
                    <a:pt x="158" y="3316"/>
                    <a:pt x="241" y="3316"/>
                  </a:cubicBezTo>
                  <a:lnTo>
                    <a:pt x="3933" y="3316"/>
                  </a:lnTo>
                  <a:cubicBezTo>
                    <a:pt x="4084" y="3316"/>
                    <a:pt x="4230" y="3213"/>
                    <a:pt x="4266" y="3082"/>
                  </a:cubicBezTo>
                  <a:lnTo>
                    <a:pt x="4793" y="1159"/>
                  </a:lnTo>
                  <a:cubicBezTo>
                    <a:pt x="4811" y="1094"/>
                    <a:pt x="4800" y="1030"/>
                    <a:pt x="4761" y="98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90FD4F9A-05D4-494B-B2DB-B46BE4948006}"/>
                </a:ext>
              </a:extLst>
            </p:cNvPr>
            <p:cNvSpPr txBox="1"/>
            <p:nvPr>
              <p:custDataLst>
                <p:tags r:id="rId6"/>
              </p:custDataLst>
            </p:nvPr>
          </p:nvSpPr>
          <p:spPr>
            <a:xfrm>
              <a:off x="798472" y="2679977"/>
              <a:ext cx="801995" cy="661045"/>
            </a:xfrm>
            <a:prstGeom prst="rect">
              <a:avLst/>
            </a:prstGeom>
            <a:solidFill>
              <a:srgbClr val="D7EAA0"/>
            </a:solidFill>
            <a:ln>
              <a:solidFill>
                <a:schemeClr val="tx1"/>
              </a:solidFill>
            </a:ln>
          </p:spPr>
          <p:txBody>
            <a:bodyPr wrap="square" rtlCol="0">
              <a:spAutoFit/>
            </a:bodyPr>
            <a:lstStyle/>
            <a:p>
              <a:pPr algn="ctr"/>
              <a:r>
                <a:rPr lang="en-US" sz="1800" dirty="0"/>
                <a:t>course files</a:t>
              </a:r>
            </a:p>
          </p:txBody>
        </p:sp>
      </p:grpSp>
      <p:sp>
        <p:nvSpPr>
          <p:cNvPr id="3" name="Rectangle 2">
            <a:extLst>
              <a:ext uri="{FF2B5EF4-FFF2-40B4-BE49-F238E27FC236}">
                <a16:creationId xmlns:a16="http://schemas.microsoft.com/office/drawing/2014/main" id="{F8892FA6-F647-482E-8003-CBF69898629C}"/>
              </a:ext>
            </a:extLst>
          </p:cNvPr>
          <p:cNvSpPr/>
          <p:nvPr>
            <p:custDataLst>
              <p:tags r:id="rId4"/>
            </p:custDataLst>
          </p:nvPr>
        </p:nvSpPr>
        <p:spPr>
          <a:xfrm>
            <a:off x="179295" y="2334669"/>
            <a:ext cx="6143951" cy="548868"/>
          </a:xfrm>
          <a:prstGeom prst="rect">
            <a:avLst/>
          </a:prstGeom>
        </p:spPr>
        <p:txBody>
          <a:bodyPr wrap="square">
            <a:spAutoFit/>
          </a:bodyPr>
          <a:lstStyle/>
          <a:p>
            <a:pPr>
              <a:spcBef>
                <a:spcPts val="200"/>
              </a:spcBef>
            </a:pPr>
            <a:r>
              <a:rPr lang="en-US" sz="1400" dirty="0"/>
              <a:t>For Example:</a:t>
            </a:r>
          </a:p>
          <a:p>
            <a:pPr>
              <a:spcBef>
                <a:spcPts val="200"/>
              </a:spcBef>
            </a:pPr>
            <a:r>
              <a:rPr lang="en-US" sz="1400" dirty="0"/>
              <a:t>    /home/u12345678/my_shared_file_links/u50425759/MSDS5163/SSPG38</a:t>
            </a:r>
          </a:p>
        </p:txBody>
      </p:sp>
      <p:pic>
        <p:nvPicPr>
          <p:cNvPr id="6" name="Picture 5" descr="Graphical user interface, application&#10;&#10;Description automatically generated with medium confidence">
            <a:extLst>
              <a:ext uri="{FF2B5EF4-FFF2-40B4-BE49-F238E27FC236}">
                <a16:creationId xmlns:a16="http://schemas.microsoft.com/office/drawing/2014/main" id="{D1ED102B-6013-1548-B001-C08A211A9A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3246" y="649224"/>
            <a:ext cx="1574660" cy="4312147"/>
          </a:xfrm>
          <a:prstGeom prst="rect">
            <a:avLst/>
          </a:prstGeom>
        </p:spPr>
      </p:pic>
      <p:sp>
        <p:nvSpPr>
          <p:cNvPr id="7" name="Right Brace 6">
            <a:extLst>
              <a:ext uri="{FF2B5EF4-FFF2-40B4-BE49-F238E27FC236}">
                <a16:creationId xmlns:a16="http://schemas.microsoft.com/office/drawing/2014/main" id="{910A8C01-D035-6349-A477-9F69EC198E44}"/>
              </a:ext>
            </a:extLst>
          </p:cNvPr>
          <p:cNvSpPr/>
          <p:nvPr/>
        </p:nvSpPr>
        <p:spPr>
          <a:xfrm rot="5400000">
            <a:off x="943364" y="2323932"/>
            <a:ext cx="341315" cy="1357836"/>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extBox 7">
            <a:extLst>
              <a:ext uri="{FF2B5EF4-FFF2-40B4-BE49-F238E27FC236}">
                <a16:creationId xmlns:a16="http://schemas.microsoft.com/office/drawing/2014/main" id="{88CCE178-587B-4247-85BF-1C54B745CA49}"/>
              </a:ext>
            </a:extLst>
          </p:cNvPr>
          <p:cNvSpPr txBox="1"/>
          <p:nvPr/>
        </p:nvSpPr>
        <p:spPr>
          <a:xfrm>
            <a:off x="435103" y="3196394"/>
            <a:ext cx="2529475" cy="307777"/>
          </a:xfrm>
          <a:prstGeom prst="rect">
            <a:avLst/>
          </a:prstGeom>
          <a:noFill/>
        </p:spPr>
        <p:txBody>
          <a:bodyPr wrap="none" rtlCol="0">
            <a:spAutoFit/>
          </a:bodyPr>
          <a:lstStyle/>
          <a:p>
            <a:r>
              <a:rPr lang="en-US" sz="1400" dirty="0">
                <a:solidFill>
                  <a:srgbClr val="C00000"/>
                </a:solidFill>
              </a:rPr>
              <a:t>This is your ”Files (Home)” aka ~</a:t>
            </a:r>
          </a:p>
        </p:txBody>
      </p:sp>
    </p:spTree>
    <p:custDataLst>
      <p:tags r:id="rId1"/>
    </p:custDataLst>
    <p:extLst>
      <p:ext uri="{BB962C8B-B14F-4D97-AF65-F5344CB8AC3E}">
        <p14:creationId xmlns:p14="http://schemas.microsoft.com/office/powerpoint/2010/main" val="3722580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CHAPTERNUMBER" val="1"/>
  <p:tag name="SECTIONLABEL" val="Section"/>
  <p:tag name="APPENDIXLABEL" val="Appendix"/>
  <p:tag name="APPENDIXSTART" val="31"/>
  <p:tag name="STYLEVERSION" val="2010JUL"/>
  <p:tag name="PPTADDIN" val="C:\Users\debayo\My Documents\My Projects\SystemFiles\Templates\CDSPptAddin_2015.ppa"/>
  <p:tag name="ARTICULATE_SLIDE_THUMBNAIL_REFRESH" val="1"/>
  <p:tag name="ARTICULATE_PROJECT_OPEN" val="0"/>
  <p:tag name="ARTICULATE_SLIDE_COUNT" val="48"/>
  <p:tag name="SLIDENUMBERCLEANUP" val="True"/>
  <p:tag name="NOTESTAGS" val=""/>
  <p:tag name="CHAPTERTITLE" val="Programming in SAS® Studio"/>
  <p:tag name="CHAPTERHEADING" val="Lesson 1"/>
  <p:tag name="CHAPTERLABEL" val="Lesson"/>
  <p:tag name="PPTOBJECTDEFINITION" val="CDS"/>
  <p:tag name="MMPROD_UIPERSISTENCEDATA" val="MMPROD_UIPERSISTENCEDATA"/>
  <p:tag name="MMPROD_THEME_BG_IMAGE" val=""/>
  <p:tag name="MMPROD_UIDATA" val="&lt;database version=&quot;11.0&quot;&gt;&lt;object type=&quot;1&quot; unique_id=&quot;10001&quot;&gt;&lt;property id=&quot;20141&quot; value=&quot;LWSSPG38_001 Lesson 1&quot;/&gt;&lt;property id=&quot;20148&quot; value=&quot;5&quot;/&gt;&lt;property id=&quot;20184&quot; value=&quot;7&quot;/&gt;&lt;property id=&quot;20191&quot; value=&quot;Production&quot;/&gt;&lt;property id=&quot;20192&quot; value=&quot;https://sas.connectsolutions.com&quot;/&gt;&lt;property id=&quot;20250&quot; value=&quot;6&quot;/&gt;&lt;property id=&quot;20251&quot; value=&quot;0&quot;/&gt;&lt;property id=&quot;20259&quot; value=&quot;0&quot;/&gt;&lt;property id=&quot;20262&quot; value=&quot;922135131&quot;/&gt;&lt;property id=&quot;20263&quot; value=&quot;1&quot;/&gt;&lt;property id=&quot;20264&quot; value=&quot;1&quot;/&gt;&lt;object type=&quot;2&quot; unique_id=&quot;10002&quot;&gt;&lt;object type=&quot;3&quot; unique_id=&quot;45979&quot;&gt;&lt;property id=&quot;20148&quot; value=&quot;5&quot;/&gt;&lt;property id=&quot;20300&quot; value=&quot;Slide 21 - &amp;quot;Wrapper Code&amp;quot;&quot;/&gt;&lt;property id=&quot;20307&quot; value=&quot;473&quot;/&gt;&lt;property id=&quot;20309&quot; value=&quot;-1&quot;/&gt;&lt;/object&gt;&lt;object type=&quot;3&quot; unique_id=&quot;46002&quot;&gt;&lt;property id=&quot;20148&quot; value=&quot;5&quot;/&gt;&lt;property id=&quot;20300&quot; value=&quot;Slide 26 - &amp;quot;Wrapper Code&amp;quot;&quot;/&gt;&lt;property id=&quot;20307&quot; value=&quot;546&quot;/&gt;&lt;property id=&quot;20309&quot; value=&quot;-1&quot;/&gt;&lt;/object&gt;&lt;object type=&quot;3&quot; unique_id=&quot;47341&quot;&gt;&lt;property id=&quot;20148&quot; value=&quot;5&quot;/&gt;&lt;property id=&quot;20300&quot; value=&quot;Slide 8 - &amp;quot;1.01 Activity&amp;quot;&quot;/&gt;&lt;property id=&quot;20307&quot; value=&quot;611&quot;/&gt;&lt;property id=&quot;20309&quot; value=&quot;-1&quot;/&gt;&lt;/object&gt;&lt;object type=&quot;3&quot; unique_id=&quot;47342&quot;&gt;&lt;property id=&quot;20148&quot; value=&quot;5&quot;/&gt;&lt;property id=&quot;20300&quot; value=&quot;Slide 9 - &amp;quot;1.01 Activity – Correct Answer&amp;quot;&quot;/&gt;&lt;property id=&quot;20307&quot; value=&quot;612&quot;/&gt;&lt;property id=&quot;20309&quot; value=&quot;-1&quot;/&gt;&lt;/object&gt;&lt;object type=&quot;3&quot; unique_id=&quot;47343&quot;&gt;&lt;property id=&quot;20148&quot; value=&quot;5&quot;/&gt;&lt;property id=&quot;20300&quot; value=&quot;Slide 16 - &amp;quot;1.02 Activity&amp;quot;&quot;/&gt;&lt;property id=&quot;20307&quot; value=&quot;615&quot;/&gt;&lt;property id=&quot;20309&quot; value=&quot;-1&quot;/&gt;&lt;/object&gt;&lt;object type=&quot;3&quot; unique_id=&quot;47344&quot;&gt;&lt;property id=&quot;20148&quot; value=&quot;5&quot;/&gt;&lt;property id=&quot;20300&quot; value=&quot;Slide 19 - &amp;quot;1.03 Activity&amp;quot;&quot;/&gt;&lt;property id=&quot;20307&quot; value=&quot;616&quot;/&gt;&lt;property id=&quot;20309&quot; value=&quot;-1&quot;/&gt;&lt;/object&gt;&lt;object type=&quot;3&quot; unique_id=&quot;47345&quot;&gt;&lt;property id=&quot;20148&quot; value=&quot;5&quot;/&gt;&lt;property id=&quot;20300&quot; value=&quot;Slide 20 - &amp;quot;1.03 Activity – Correct Answer&amp;quot;&quot;/&gt;&lt;property id=&quot;20307&quot; value=&quot;617&quot;/&gt;&lt;property id=&quot;20309&quot; value=&quot;-1&quot;/&gt;&lt;/object&gt;&lt;object type=&quot;3&quot; unique_id=&quot;47346&quot;&gt;&lt;property id=&quot;20148&quot; value=&quot;5&quot;/&gt;&lt;property id=&quot;20300&quot; value=&quot;Slide 22 - &amp;quot;1.04 Activity&amp;quot;&quot;/&gt;&lt;property id=&quot;20307&quot; value=&quot;618&quot;/&gt;&lt;property id=&quot;20309&quot; value=&quot;-1&quot;/&gt;&lt;/object&gt;&lt;object type=&quot;3&quot; unique_id=&quot;47347&quot;&gt;&lt;property id=&quot;20148&quot; value=&quot;5&quot;/&gt;&lt;property id=&quot;20300&quot; value=&quot;Slide 23 - &amp;quot;1.04 Activity – Correct Answer&amp;quot;&quot;/&gt;&lt;property id=&quot;20307&quot; value=&quot;619&quot;/&gt;&lt;property id=&quot;20309&quot; value=&quot;-1&quot;/&gt;&lt;/object&gt;&lt;object type=&quot;3&quot; unique_id=&quot;47356&quot;&gt;&lt;property id=&quot;20148&quot; value=&quot;5&quot;/&gt;&lt;property id=&quot;20300&quot; value=&quot;Slide 37 - &amp;quot;1.06 Activity&amp;quot;&quot;/&gt;&lt;property id=&quot;20307&quot; value=&quot;623&quot;/&gt;&lt;property id=&quot;20309&quot; value=&quot;-1&quot;/&gt;&lt;/object&gt;&lt;object type=&quot;3&quot; unique_id=&quot;47357&quot;&gt;&lt;property id=&quot;20148&quot; value=&quot;5&quot;/&gt;&lt;property id=&quot;20300&quot; value=&quot;Slide 38 - &amp;quot;1.06 Activity – Correct Answer&amp;quot;&quot;/&gt;&lt;property id=&quot;20307&quot; value=&quot;624&quot;/&gt;&lt;property id=&quot;20309&quot; value=&quot;-1&quot;/&gt;&lt;/object&gt;&lt;object type=&quot;3&quot; unique_id=&quot;47358&quot;&gt;&lt;property id=&quot;20148&quot; value=&quot;5&quot;/&gt;&lt;property id=&quot;20300&quot; value=&quot;Slide 41 - &amp;quot;Activity Setup&amp;quot;&quot;/&gt;&lt;property id=&quot;20307&quot; value=&quot;625&quot;/&gt;&lt;property id=&quot;20309&quot; value=&quot;-1&quot;/&gt;&lt;/object&gt;&lt;object type=&quot;3&quot; unique_id=&quot;47359&quot;&gt;&lt;property id=&quot;20148&quot; value=&quot;5&quot;/&gt;&lt;property id=&quot;20300&quot; value=&quot;Slide 42 - &amp;quot;1.07 Activity&amp;quot;&quot;/&gt;&lt;property id=&quot;20307&quot; value=&quot;626&quot;/&gt;&lt;property id=&quot;20309&quot; value=&quot;-1&quot;/&gt;&lt;/object&gt;&lt;object type=&quot;3&quot; unique_id=&quot;47361&quot;&gt;&lt;property id=&quot;20148&quot; value=&quot;5&quot;/&gt;&lt;property id=&quot;20300&quot; value=&quot;Slide 43 - &amp;quot;1.07 Activity – Correct Answer&amp;quot;&quot;/&gt;&lt;property id=&quot;20307&quot; value=&quot;628&quot;/&gt;&lt;property id=&quot;20309&quot; value=&quot;-1&quot;/&gt;&lt;/object&gt;&lt;object type=&quot;3&quot; unique_id=&quot;48513&quot;&gt;&lt;property id=&quot;20148&quot; value=&quot;5&quot;/&gt;&lt;property id=&quot;20300&quot; value=&quot;Slide 27 - &amp;quot;Questions?&amp;quot;&quot;/&gt;&lt;property id=&quot;20307&quot; value=&quot;636&quot;/&gt;&lt;property id=&quot;20309&quot; value=&quot;-1&quot;/&gt;&lt;/object&gt;&lt;object type=&quot;3&quot; unique_id=&quot;48516&quot;&gt;&lt;property id=&quot;20148&quot; value=&quot;5&quot;/&gt;&lt;property id=&quot;20300&quot; value=&quot;Slide 32 - &amp;quot;Questions?&amp;quot;&quot;/&gt;&lt;property id=&quot;20307&quot; value=&quot;638&quot;/&gt;&lt;property id=&quot;20309&quot; value=&quot;-1&quot;/&gt;&lt;/object&gt;&lt;object type=&quot;3&quot; unique_id=&quot;48519&quot;&gt;&lt;property id=&quot;20148&quot; value=&quot;5&quot;/&gt;&lt;property id=&quot;20300&quot; value=&quot;Slide 49 - &amp;quot;Questions?&amp;quot;&quot;/&gt;&lt;property id=&quot;20307&quot; value=&quot;640&quot;/&gt;&lt;property id=&quot;20309&quot; value=&quot;-1&quot;/&gt;&lt;/object&gt;&lt;object type=&quot;3&quot; unique_id=&quot;50163&quot;&gt;&lt;property id=&quot;20148&quot; value=&quot;5&quot;/&gt;&lt;property id=&quot;20300&quot; value=&quot;Slide 17 - &amp;quot;1.02 Activity – Correct Answer&amp;quot;&quot;/&gt;&lt;property id=&quot;20307&quot; value=&quot;660&quot;/&gt;&lt;property id=&quot;20309&quot; value=&quot;-1&quot;/&gt;&lt;/object&gt;&lt;object type=&quot;3&quot; unique_id=&quot;50165&quot;&gt;&lt;property id=&quot;20148&quot; value=&quot;5&quot;/&gt;&lt;property id=&quot;20300&quot; value=&quot;Slide 40 - &amp;quot;Autoexec File&amp;quot;&quot;/&gt;&lt;property id=&quot;20307&quot; value=&quot;658&quot;/&gt;&lt;property id=&quot;20309&quot; value=&quot;-1&quot;/&gt;&lt;/object&gt;&lt;object type=&quot;3&quot; unique_id=&quot;50166&quot;&gt;&lt;property id=&quot;20148&quot; value=&quot;5&quot;/&gt;&lt;property id=&quot;20300&quot; value=&quot;Slide 36 - &amp;quot;Local Files with Remote SAS&amp;quot;&quot;/&gt;&lt;property id=&quot;20307&quot; value=&quot;657&quot;/&gt;&lt;property id=&quot;20309&quot; value=&quot;-1&quot;/&gt;&lt;/object&gt;&lt;object type=&quot;3&quot; unique_id=&quot;50168&quot;&gt;&lt;property id=&quot;20148&quot; value=&quot;5&quot;/&gt;&lt;property id=&quot;20300&quot; value=&quot;Slide 1 - &amp;quot;Lesson 1: Programming in SAS® Studio&amp;quot;&quot;/&gt;&lt;property id=&quot;20307&quot; value=&quot;283&quot;/&gt;&lt;property id=&quot;20309&quot; value=&quot;-1&quot;/&gt;&lt;/object&gt;&lt;object type=&quot;3&quot; unique_id=&quot;50169&quot;&gt;&lt;property id=&quot;20148&quot; value=&quot;5&quot;/&gt;&lt;property id=&quot;20300&quot; value=&quot;Slide 2 - &amp;quot;Lesson 1: Programming in SAS® Studio&amp;quot;&quot;/&gt;&lt;property id=&quot;20307&quot; value=&quot;676&quot;/&gt;&lt;property id=&quot;20309&quot; value=&quot;-1&quot;/&gt;&lt;/object&gt;&lt;object type=&quot;3&quot; unique_id=&quot;50170&quot;&gt;&lt;property id=&quot;20148&quot; value=&quot;5&quot;/&gt;&lt;property id=&quot;20300&quot; value=&quot;Slide 3 - &amp;quot;What Is SAS Studio?&amp;quot;&quot;/&gt;&lt;property id=&quot;20307&quot; value=&quot;663&quot;/&gt;&lt;property id=&quot;20309&quot; value=&quot;-1&quot;/&gt;&lt;/object&gt;&lt;object type=&quot;3&quot; unique_id=&quot;50171&quot;&gt;&lt;property id=&quot;20148&quot; value=&quot;5&quot;/&gt;&lt;property id=&quot;20300&quot; value=&quot;Slide 4 - &amp;quot;How Does SAS Studio Work?&amp;quot;&quot;/&gt;&lt;property id=&quot;20307&quot; value=&quot;672&quot;/&gt;&lt;property id=&quot;20309&quot; value=&quot;-1&quot;/&gt;&lt;/object&gt;&lt;object type=&quot;3&quot; unique_id=&quot;50172&quot;&gt;&lt;property id=&quot;20148&quot; value=&quot;5&quot;/&gt;&lt;property id=&quot;20300&quot; value=&quot;Slide 5 - &amp;quot; Converting to SAS Studio&amp;quot;&quot;/&gt;&lt;property id=&quot;20307&quot; value=&quot;665&quot;/&gt;&lt;property id=&quot;20309&quot; value=&quot;-1&quot;/&gt;&lt;/object&gt;&lt;object type=&quot;3&quot; unique_id=&quot;50173&quot;&gt;&lt;property id=&quot;20148&quot; value=&quot;5&quot;/&gt;&lt;property id=&quot;20300&quot; value=&quot;Slide 6 - &amp;quot;Data Used in This Course&amp;quot;&quot;/&gt;&lt;property id=&quot;20307&quot; value=&quot;666&quot;/&gt;&lt;property id=&quot;20309&quot; value=&quot;-1&quot;/&gt;&lt;/object&gt;&lt;object type=&quot;3&quot; unique_id=&quot;50174&quot;&gt;&lt;property id=&quot;20148&quot; value=&quot;5&quot;/&gt;&lt;property id=&quot;20300&quot; value=&quot;Slide 7 - &amp;quot;Practicing in This Course&amp;quot;&quot;/&gt;&lt;property id=&quot;20307&quot; value=&quot;364&quot;/&gt;&lt;property id=&quot;20309&quot; value=&quot;-1&quot;/&gt;&lt;/object&gt;&lt;object type=&quot;3&quot; unique_id=&quot;50175&quot;&gt;&lt;property id=&quot;20148&quot; value=&quot;5&quot;/&gt;&lt;property id=&quot;20300&quot; value=&quot;Slide 10 - &amp;quot;Programming in SAS Studio &amp;quot;&quot;/&gt;&lt;property id=&quot;20307&quot; value=&quot;652&quot;/&gt;&lt;property id=&quot;20309&quot; value=&quot;-1&quot;/&gt;&lt;/object&gt;&lt;object type=&quot;3&quot; unique_id=&quot;50176&quot;&gt;&lt;property id=&quot;20148&quot; value=&quot;5&quot;/&gt;&lt;property id=&quot;20300&quot; value=&quot;Slide 11 - &amp;quot;The SAS Studio Interface&amp;quot;&quot;/&gt;&lt;property id=&quot;20307&quot; value=&quot;667&quot;/&gt;&lt;property id=&quot;20309&quot; value=&quot;-1&quot;/&gt;&lt;/object&gt;&lt;object type=&quot;3&quot; unique_id=&quot;50177&quot;&gt;&lt;property id=&quot;20148&quot; value=&quot;5&quot;/&gt;&lt;property id=&quot;20300&quot; value=&quot;Slide 12 - &amp;quot;Accessing the Course Files&amp;quot;&quot;/&gt;&lt;property id=&quot;20307&quot; value=&quot;668&quot;/&gt;&lt;property id=&quot;20309&quot; value=&quot;-1&quot;/&gt;&lt;/object&gt;&lt;object type=&quot;3&quot; unique_id=&quot;50178&quot;&gt;&lt;property id=&quot;20148&quot; value=&quot;5&quot;/&gt;&lt;property id=&quot;20300&quot; value=&quot;Slide 13 - &amp;quot;Accessing the Course Files&amp;quot;&quot;/&gt;&lt;property id=&quot;20307&quot; value=&quot;669&quot;/&gt;&lt;property id=&quot;20309&quot; value=&quot;-1&quot;/&gt;&lt;/object&gt;&lt;object type=&quot;3&quot; unique_id=&quot;50179&quot;&gt;&lt;property id=&quot;20148&quot; value=&quot;5&quot;/&gt;&lt;property id=&quot;20300&quot; value=&quot;Slide 14 - &amp;quot;Opening, Modifying, and  Submitting a SAS Program&amp;quot;&quot;/&gt;&lt;property id=&quot;20307&quot; value=&quot;278&quot;/&gt;&lt;property id=&quot;20309&quot; value=&quot;-1&quot;/&gt;&lt;/object&gt;&lt;object type=&quot;3&quot; unique_id=&quot;50180&quot;&gt;&lt;property id=&quot;20148&quot; value=&quot;5&quot;/&gt;&lt;property id=&quot;20300&quot; value=&quot;Slide 15 - &amp;quot;Work Area Layout&amp;quot;&quot;/&gt;&lt;property id=&quot;20307&quot; value=&quot;670&quot;/&gt;&lt;property id=&quot;20309&quot; value=&quot;-1&quot;/&gt;&lt;/object&gt;&lt;object type=&quot;3&quot; unique_id=&quot;50181&quot;&gt;&lt;property id=&quot;20148&quot; value=&quot;5&quot;/&gt;&lt;property id=&quot;20300&quot; value=&quot;Slide 18 - &amp;quot;Files and Folders Section&amp;quot;&quot;/&gt;&lt;property id=&quot;20307&quot; value=&quot;645&quot;/&gt;&lt;property id=&quot;20309&quot; value=&quot;-1&quot;/&gt;&lt;/object&gt;&lt;object type=&quot;3&quot; unique_id=&quot;50182&quot;&gt;&lt;property id=&quot;20148&quot; value=&quot;5&quot;/&gt;&lt;property id=&quot;20300&quot; value=&quot;Slide 24 - &amp;quot;1.05 Multiple Choice Poll&amp;quot;&quot;/&gt;&lt;property id=&quot;20307&quot; value=&quot;256&quot;/&gt;&lt;property id=&quot;20309&quot; value=&quot;-1&quot;/&gt;&lt;/object&gt;&lt;object type=&quot;3&quot; unique_id=&quot;50183&quot;&gt;&lt;property id=&quot;20148&quot; value=&quot;5&quot;/&gt;&lt;property id=&quot;20300&quot; value=&quot;Slide 25 - &amp;quot;1.05 Multiple Choice Poll – Correct Answer&amp;quot;&quot;/&gt;&lt;property id=&quot;20307&quot; value=&quot;673&quot;/&gt;&lt;property id=&quot;20309&quot; value=&quot;-1&quot;/&gt;&lt;/object&gt;&lt;object type=&quot;3&quot; unique_id=&quot;50184&quot;&gt;&lt;property id=&quot;20148&quot; value=&quot;5&quot;/&gt;&lt;property id=&quot;20300&quot; value=&quot;Slide 28 - &amp;quot;Lesson 1: Programming in SAS® Studio&amp;quot;&quot;/&gt;&lt;property id=&quot;20307&quot; value=&quot;677&quot;/&gt;&lt;property id=&quot;20309&quot; value=&quot;-1&quot;/&gt;&lt;/object&gt;&lt;object type=&quot;3&quot; unique_id=&quot;50185&quot;&gt;&lt;property id=&quot;20148&quot; value=&quot;5&quot;/&gt;&lt;property id=&quot;20300&quot; value=&quot;Slide 29 - &amp;quot;Features of the SAS Studio Editor&amp;quot;&quot;/&gt;&lt;property id=&quot;20307&quot; value=&quot;671&quot;/&gt;&lt;property id=&quot;20309&quot; value=&quot;-1&quot;/&gt;&lt;/object&gt;&lt;object type=&quot;3&quot; unique_id=&quot;50186&quot;&gt;&lt;property id=&quot;20148&quot; value=&quot;5&quot;/&gt;&lt;property id=&quot;20300&quot; value=&quot;Slide 30 - &amp;quot;Customizing the Editor&amp;quot;&quot;/&gt;&lt;property id=&quot;20307&quot; value=&quot;675&quot;/&gt;&lt;property id=&quot;20309&quot; value=&quot;-1&quot;/&gt;&lt;/object&gt;&lt;object type=&quot;3&quot; unique_id=&quot;50187&quot;&gt;&lt;property id=&quot;20148&quot; value=&quot;5&quot;/&gt;&lt;property id=&quot;20300&quot; value=&quot;Slide 31 - &amp;quot;Using Features of the  SAS Studio Editor&amp;quot;&quot;/&gt;&lt;property id=&quot;20307&quot; value=&quot;679&quot;/&gt;&lt;property id=&quot;20309&quot; value=&quot;-1&quot;/&gt;&lt;/object&gt;&lt;object type=&quot;3&quot; unique_id=&quot;50188&quot;&gt;&lt;property id=&quot;20148&quot; value=&quot;5&quot;/&gt;&lt;property id=&quot;20300&quot; value=&quot;Slide 33 - &amp;quot;Practice&amp;quot;&quot;/&gt;&lt;property id=&quot;20307&quot; value=&quot;279&quot;/&gt;&lt;property id=&quot;20309&quot; value=&quot;-1&quot;/&gt;&lt;/object&gt;&lt;object type=&quot;3&quot; unique_id=&quot;50189&quot;&gt;&lt;property id=&quot;20148&quot; value=&quot;5&quot;/&gt;&lt;property id=&quot;20300&quot; value=&quot;Slide 34 - &amp;quot;Lesson 1: Programming in SAS® Studio&amp;quot;&quot;/&gt;&lt;property id=&quot;20307&quot; value=&quot;678&quot;/&gt;&lt;property id=&quot;20309&quot; value=&quot;-1&quot;/&gt;&lt;/object&gt;&lt;object type=&quot;3&quot; unique_id=&quot;50190&quot;&gt;&lt;property id=&quot;20148&quot; value=&quot;5&quot;/&gt;&lt;property id=&quot;20300&quot; value=&quot;Slide 35 - &amp;quot;Transitioning Programs to SAS Studio&amp;quot;&quot;/&gt;&lt;property id=&quot;20307&quot; value=&quot;656&quot;/&gt;&lt;property id=&quot;20309&quot; value=&quot;-1&quot;/&gt;&lt;/object&gt;&lt;object type=&quot;3&quot; unique_id=&quot;50191&quot;&gt;&lt;property id=&quot;20148&quot; value=&quot;5&quot;/&gt;&lt;property id=&quot;20300&quot; value=&quot;Slide 39 - &amp;quot;Server Configuration&amp;quot;&quot;/&gt;&lt;property id=&quot;20307&quot; value=&quot;389&quot;/&gt;&lt;property id=&quot;20309&quot; value=&quot;-1&quot;/&gt;&lt;/object&gt;&lt;object type=&quot;3&quot; unique_id=&quot;50192&quot;&gt;&lt;property id=&quot;20148&quot; value=&quot;5&quot;/&gt;&lt;property id=&quot;20300&quot; value=&quot;Slide 44 - &amp;quot;1.08 Question&amp;quot;&quot;/&gt;&lt;property id=&quot;20307&quot; value=&quot;682&quot;/&gt;&lt;property id=&quot;20309&quot; value=&quot;-1&quot;/&gt;&lt;/object&gt;&lt;object type=&quot;3&quot; unique_id=&quot;50193&quot;&gt;&lt;property id=&quot;20148&quot; value=&quot;5&quot;/&gt;&lt;property id=&quot;20300&quot; value=&quot;Slide 45 - &amp;quot;1.08 Question – Correct Answer&amp;quot;&quot;/&gt;&lt;property id=&quot;20307&quot; value=&quot;684&quot;/&gt;&lt;property id=&quot;20309&quot; value=&quot;-1&quot;/&gt;&lt;/object&gt;&lt;object type=&quot;3&quot; unique_id=&quot;50194&quot;&gt;&lt;property id=&quot;20148&quot; value=&quot;5&quot;/&gt;&lt;property id=&quot;20300&quot; value=&quot;Slide 46 - &amp;quot;Practice&amp;quot;&quot;/&gt;&lt;property id=&quot;20307&quot; value=&quot;683&quot;/&gt;&lt;property id=&quot;20309&quot; value=&quot;-1&quot;/&gt;&lt;/object&gt;&lt;object type=&quot;3&quot; unique_id=&quot;50195&quot;&gt;&lt;property id=&quot;20148&quot; value=&quot;5&quot;/&gt;&lt;property id=&quot;20300&quot; value=&quot;Slide 47 - &amp;quot;Programming Statements to Avoid&amp;quot;&quot;/&gt;&lt;property id=&quot;20307&quot; value=&quot;355&quot;/&gt;&lt;property id=&quot;20309&quot; value=&quot;-1&quot;/&gt;&lt;/object&gt;&lt;object type=&quot;3&quot; unique_id=&quot;50196&quot;&gt;&lt;property id=&quot;20148&quot; value=&quot;5&quot;/&gt;&lt;property id=&quot;20300&quot; value=&quot;Slide 48 - &amp;quot;Interactive Mode&amp;quot;&quot;/&gt;&lt;property id=&quot;20307&quot; value=&quot;662&quot;/&gt;&lt;property id=&quot;20309&quot; value=&quot;-1&quot;/&gt;&lt;/object&gt;&lt;/object&gt;&lt;object type=&quot;8&quot; unique_id=&quot;10106&quot;&gt;&lt;/object&gt;&lt;object type=&quot;10&quot; unique_id=&quot;51647&quot;&gt;&lt;object type=&quot;11&quot; unique_id=&quot;51648&quot;&gt;&lt;/object&gt;&lt;object type=&quot;12&quot; unique_id=&quot;51650&quot;&gt;&lt;/object&gt;&lt;/object&gt;&lt;object type=&quot;4&quot; unique_id=&quot;51649&quot;&gt;&lt;/object&gt;&lt;/object&gt;&lt;/database&gt;"/>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NCg0K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DCD6507-00FC-4ED1-9233-FB5472E8B242}_6.png&quot;/&gt;&lt;left val=&quot;705&quot;/&gt;&lt;top val=&quot;412&quot;/&gt;&lt;width val=&quot;86&quot;/&gt;&lt;height val=&quot;52&quot;/&gt;&lt;hasText val=&quot;1&quot;/&gt;&lt;/Image&gt;&lt;/ThreeDShapeInfo&gt;"/>
  <p:tag name="PRESENTER_SHAPETEXTINFO" val="&lt;ShapeTextInfo&gt;&lt;TableIndex row=&quot;-1&quot; col=&quot;-1&quot;&gt;&lt;linesCount val=&quot;1&quot;/&gt;&lt;lineCharCount val=&quot;5&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05D28D8-D414-43B8-BAC3-FEF7186522F2}&quot;/&gt;&lt;isInvalidForFieldText val=&quot;0&quot;/&gt;&lt;Image&gt;&lt;filename val=&quot;C:\Users\debayo\AppData\Local\Temp\PR\data\asimages\{B05D28D8-D414-43B8-BAC3-FEF7186522F2}_6.png&quot;/&gt;&lt;left val=&quot;129&quot;/&gt;&lt;top val=&quot;169&quot;/&gt;&lt;width val=&quot;138&quot;/&gt;&lt;height val=&quot;233&quot;/&gt;&lt;hasText val=&quot;1&quot;/&gt;&lt;/Image&gt;&lt;/ThreeDShape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4512DDC-30F7-4E38-A17A-EA762FBEA88E}_7.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5&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848EBD0-1176-453C-9229-2A2F2BA1124D}_7.png&quot;/&gt;&lt;left val=&quot;65&quot;/&gt;&lt;top val=&quot;108&quot;/&gt;&lt;width val=&quot;832&quot;/&gt;&lt;height val=&quot;289&quot;/&gt;&lt;hasText val=&quot;1&quot;/&gt;&lt;/Image&gt;&lt;/ThreeDShapeInfo&gt;"/>
  <p:tag name="PRESENTER_SHAPETEXTINFO" val="&lt;ShapeTextInfo&gt;&lt;TableIndex row=&quot;1&quot; col=&quot;1&quot;&gt;&lt;linesCount val=&quot;1&quot;/&gt;&lt;lineCharCount val=&quot;14&quot;/&gt;&lt;/TableIndex&gt;&lt;TableIndex row=&quot;1&quot; col=&quot;2&quot;&gt;&lt;linesCount val=&quot;2&quot;/&gt;&lt;lineCharCount val=&quot;51&quot;/&gt;&lt;lineCharCount val=&quot;10&quot;/&gt;&lt;/TableIndex&gt;&lt;TableIndex row=&quot;2&quot; col=&quot;1&quot;&gt;&lt;linesCount val=&quot;1&quot;/&gt;&lt;lineCharCount val=&quot;8&quot;/&gt;&lt;/TableIndex&gt;&lt;TableIndex row=&quot;2&quot; col=&quot;2&quot;&gt;&lt;linesCount val=&quot;3&quot;/&gt;&lt;lineCharCount val=&quot;56&quot;/&gt;&lt;lineCharCount val=&quot;50&quot;/&gt;&lt;lineCharCount val=&quot;10&quot;/&gt;&lt;/TableIndex&gt;&lt;TableIndex row=&quot;3&quot; col=&quot;1&quot;&gt;&lt;linesCount val=&quot;1&quot;/&gt;&lt;lineCharCount val=&quot;8&quot;/&gt;&lt;/TableIndex&gt;&lt;TableIndex row=&quot;3&quot; col=&quot;2&quot;&gt;&lt;linesCount val=&quot;2&quot;/&gt;&lt;lineCharCount val=&quot;51&quot;/&gt;&lt;lineCharCount val=&quot;14&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10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747620E3-D245-4409-A017-C63AC49116A0}_8.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6E73ACC0-E346-4A90-BF28-562D42E01BC3}_8.png&quot;/&gt;&lt;left val=&quot;49&quot;/&gt;&lt;top val=&quot;75&quot;/&gt;&lt;width val=&quot;868&quot;/&gt;&lt;height val=&quot;402&quot;/&gt;&lt;hasText val=&quot;1&quot;/&gt;&lt;/Image&gt;&lt;/ThreeDShapeInfo&gt;"/>
  <p:tag name="PRESENTER_SHAPETEXTINFO" val="&lt;ShapeTextInfo&gt;&lt;TableIndex row=&quot;-1&quot; col=&quot;-1&quot;&gt;&lt;linesCount val=&quot;10&quot;/&gt;&lt;lineCharCount val=&quot;19&quot;/&gt;&lt;lineCharCount val=&quot;76&quot;/&gt;&lt;lineCharCount val=&quot;1&quot;/&gt;&lt;lineCharCount val=&quot;1&quot;/&gt;&lt;lineCharCount val=&quot;1&quot;/&gt;&lt;lineCharCount val=&quot;1&quot;/&gt;&lt;lineCharCount val=&quot;1&quot;/&gt;&lt;lineCharCount val=&quot;1&quot;/&gt;&lt;lineCharCount val=&quot;66&quot;/&gt;&lt;lineCharCount val=&quot;39&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E19062B-AD0A-4B85-9698-E7715954EB40}_8.png&quot;/&gt;&lt;left val=&quot;298&quot;/&gt;&lt;top val=&quot;171&quot;/&gt;&lt;width val=&quot;359&quot;/&gt;&lt;height val=&quot;198&quot;/&gt;&lt;hasText val=&quot;1&quot;/&gt;&lt;/Image&gt;&lt;/ThreeDShapeInfo&gt;"/>
  <p:tag name="PRESENTER_SHAPETEXTINFO" val="&lt;ShapeTextInfo&gt;&lt;TableIndex row=&quot;-1&quot; col=&quot;-1&quot;&gt;&lt;linesCount val=&quot;7&quot;/&gt;&lt;lineCharCount val=&quot;12&quot;/&gt;&lt;lineCharCount val=&quot;21&quot;/&gt;&lt;lineCharCount val=&quot;24&quot;/&gt;&lt;lineCharCount val=&quot;5&quot;/&gt;&lt;lineCharCount val=&quot;1&quot;/&gt;&lt;lineCharCount val=&quot;23&quot;/&gt;&lt;lineCharCount val=&quot;4&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8031466C-03E5-489D-8B07-68176BA7F70B}_10.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6&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098439DB-0964-4C4E-ADD8-CB75CE1F1466}&quot;/&gt;&lt;isInvalidForFieldText val=&quot;0&quot;/&gt;&lt;Image&gt;&lt;filename val=&quot;C:\Users\debayo\AppData\Local\Temp\PR\data\asimages\{098439DB-0964-4C4E-ADD8-CB75CE1F1466}_10.png&quot;/&gt;&lt;left val=&quot;66&quot;/&gt;&lt;top val=&quot;173&quot;/&gt;&lt;width val=&quot;232&quot;/&gt;&lt;height val=&quot;193&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7974FD-0C34-4BA6-A0E1-942C88A64AA2}&quot;/&gt;&lt;isInvalidForFieldText val=&quot;0&quot;/&gt;&lt;Image&gt;&lt;filename val=&quot;C:\Users\debayo\AppData\Local\Temp\PR\data\asimages\{177974FD-0C34-4BA6-A0E1-942C88A64AA2}_10.png&quot;/&gt;&lt;left val=&quot;363&quot;/&gt;&lt;top val=&quot;173&quot;/&gt;&lt;width val=&quot;232&quot;/&gt;&lt;height val=&quot;193&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288ED3F-1012-4B2D-9ABF-B054B545F71D}&quot;/&gt;&lt;isInvalidForFieldText val=&quot;0&quot;/&gt;&lt;Image&gt;&lt;filename val=&quot;C:\Users\debayo\AppData\Local\Temp\PR\data\asimages\{7288ED3F-1012-4B2D-9ABF-B054B545F71D}_10.png&quot;/&gt;&lt;left val=&quot;661&quot;/&gt;&lt;top val=&quot;173&quot;/&gt;&lt;width val=&quot;232&quot;/&gt;&lt;height val=&quot;193&quot;/&gt;&lt;hasText val=&quot;1&quot;/&gt;&lt;/Image&gt;&lt;/ThreeDShapeInfo&gt;"/>
</p:tagLst>
</file>

<file path=ppt/tags/tag1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331FFA8-D7AA-4D6F-B6D2-15A5771DE4B4}_10.png&quot;/&gt;&lt;left val=&quot;119&quot;/&gt;&lt;top val=&quot;373&quot;/&gt;&lt;width val=&quot;125&quot;/&gt;&lt;height val=&quot;52&quot;/&gt;&lt;hasText val=&quot;1&quot;/&gt;&lt;/Image&gt;&lt;/ThreeDShapeInfo&gt;"/>
  <p:tag name="PRESENTER_SHAPETEXTINFO" val="&lt;ShapeTextInfo&gt;&lt;TableIndex row=&quot;-1&quot; col=&quot;-1&quot;&gt;&lt;linesCount val=&quot;1&quot;/&gt;&lt;lineCharCount val=&quot;6&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9F4E62C-E4EA-439A-928C-E9C6E45AF8C0}_10.png&quot;/&gt;&lt;left val=&quot;417&quot;/&gt;&lt;top val=&quot;373&quot;/&gt;&lt;width val=&quot;125&quot;/&gt;&lt;height val=&quot;52&quot;/&gt;&lt;hasText val=&quot;1&quot;/&gt;&lt;/Image&gt;&lt;/ThreeDShapeInfo&gt;"/>
  <p:tag name="PRESENTER_SHAPETEXTINFO" val="&lt;ShapeTextInfo&gt;&lt;TableIndex row=&quot;-1&quot; col=&quot;-1&quot;&gt;&lt;linesCount val=&quot;1&quot;/&gt;&lt;lineCharCount val=&quot;5&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5F081F8-193E-42FB-A6D8-B53D8F0FADAE}_10.png&quot;/&gt;&lt;left val=&quot;713&quot;/&gt;&lt;top val=&quot;373&quot;/&gt;&lt;width val=&quot;126&quot;/&gt;&lt;height val=&quot;52&quot;/&gt;&lt;hasText val=&quot;1&quot;/&gt;&lt;/Image&gt;&lt;/ThreeDShapeInfo&gt;"/>
  <p:tag name="PRESENTER_SHAPETEXTINFO" val="&lt;ShapeTextInfo&gt;&lt;TableIndex row=&quot;-1&quot; col=&quot;-1&quot;&gt;&lt;linesCount val=&quot;1&quot;/&gt;&lt;lineCharCount val=&quot;8&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E9B3924-071C-4A37-9A5E-4D50469390AB}_11.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4&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390659E-8C86-4492-9733-68211C8010F9}_11.png&quot;/&gt;&lt;left val=&quot;85&quot;/&gt;&lt;top val=&quot;73&quot;/&gt;&lt;width val=&quot;789&quot;/&gt;&lt;height val=&quot;430&quot;/&gt;&lt;hasText val=&quot;1&quot;/&gt;&lt;/Image&gt;&lt;/ThreeDShapeInfo&gt;"/>
</p:tagLst>
</file>

<file path=ppt/tags/tag136.xml><?xml version="1.0" encoding="utf-8"?>
<p:tagLst xmlns:a="http://schemas.openxmlformats.org/drawingml/2006/main" xmlns:r="http://schemas.openxmlformats.org/officeDocument/2006/relationships" xmlns:p="http://schemas.openxmlformats.org/presentationml/2006/main">
  <p:tag name="OBJECTTYPE" val="GreenRectangle"/>
  <p:tag name="PRESENTER_SHAPETEXTINFO" val="&lt;ShapeTextInfo&gt;&lt;TableIndex row=&quot;-1&quot; col=&quot;-1&quot;&gt;&lt;linesCount val=&quot;1&quot;/&gt;&lt;lineCharCount val=&quot;6&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OBJECTTYPE" val="GreenRectangle"/>
  <p:tag name="PRESENTER_SHAPETEXTINFO" val="&lt;ShapeTextInfo&gt;&lt;TableIndex row=&quot;-1&quot; col=&quot;-1&quot;&gt;&lt;linesCount val=&quot;1&quot;/&gt;&lt;lineCharCount val=&quot;9&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OBJECTTYPE" val="GreenRectangle"/>
  <p:tag name="PRESENTER_SHAPETEXTINFO" val="&lt;ShapeTextInfo&gt;&lt;TableIndex row=&quot;-1&quot; col=&quot;-1&quot;&gt;&lt;linesCount val=&quot;2&quot;/&gt;&lt;lineCharCount val=&quot;11&quot;/&gt;&lt;lineCharCount val=&quot;4&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8F49912-4CD0-4440-BEF1-9DBC0C383730}_12.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6&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46499A10-347D-4B39-B753-B1CEE76742A2}&quot;/&gt;&lt;isInvalidForFieldText val=&quot;0&quot;/&gt;&lt;Image&gt;&lt;filename val=&quot;C:\Users\debayo\AppData\Local\Temp\PR\data\asimages\{46499A10-347D-4B39-B753-B1CEE76742A2}_12.png&quot;/&gt;&lt;left val=&quot;88&quot;/&gt;&lt;top val=&quot;179&quot;/&gt;&lt;width val=&quot;181&quot;/&gt;&lt;height val=&quot;124&quot;/&gt;&lt;hasText val=&quot;1&quot;/&gt;&lt;/Image&gt;&lt;/ThreeDShapeInfo&gt;"/>
</p:tagLst>
</file>

<file path=ppt/tags/tag14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A340A77-C49A-4E4F-9521-3A608B6E7A26}_12.png&quot;/&gt;&lt;left val=&quot;288&quot;/&gt;&lt;top val=&quot;155&quot;/&gt;&lt;width val=&quot;310&quot;/&gt;&lt;height val=&quot;178&quot;/&gt;&lt;hasText val=&quot;1&quot;/&gt;&lt;/Image&gt;&lt;/ThreeDShapeInfo&gt;"/>
  <p:tag name="PRESENTER_SHAPETEXTINFO" val="&lt;ShapeTextInfo&gt;&lt;TableIndex row=&quot;-1&quot; col=&quot;-1&quot;&gt;&lt;linesCount val=&quot;5&quot;/&gt;&lt;lineCharCount val=&quot;10&quot;/&gt;&lt;lineCharCount val=&quot;23&quot;/&gt;&lt;lineCharCount val=&quot;23&quot;/&gt;&lt;lineCharCount val=&quot;28&quot;/&gt;&lt;lineCharCount val=&quot;29&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7&quot;/&gt;&lt;lineCharCount val=&quot;5&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7D603C0-359D-4275-8466-FE521179208E}_13.png&quot;/&gt;&lt;left val=&quot;356&quot;/&gt;&lt;top val=&quot;402&quot;/&gt;&lt;width val=&quot;459&quot;/&gt;&lt;height val=&quot;52&quot;/&gt;&lt;hasText val=&quot;1&quot;/&gt;&lt;/Image&gt;&lt;/ThreeDShapeInfo&gt;"/>
  <p:tag name="PRESENTER_SHAPETEXTINFO" val="&lt;ShapeTextInfo&gt;&lt;TableIndex row=&quot;-1&quot; col=&quot;-1&quot;&gt;&lt;linesCount val=&quot;1&quot;/&gt;&lt;lineCharCount val=&quot;4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6FF346F-EB67-4CB9-AE4B-C4A810AEB989}_13.png&quot;/&gt;&lt;left val=&quot;440&quot;/&gt;&lt;top val=&quot;339&quot;/&gt;&lt;width val=&quot;291&quot;/&gt;&lt;height val=&quot;80&quot;/&gt;&lt;hasText val=&quot;1&quot;/&gt;&lt;/Image&gt;&lt;/ThreeDShapeInfo&gt;"/>
  <p:tag name="PRESENTER_SHAPETEXTINFO" val="&lt;ShapeTextInfo&gt;&lt;TableIndex row=&quot;-1&quot; col=&quot;-1&quot;&gt;&lt;linesCount val=&quot;1&quot;/&gt;&lt;lineCharCount val=&quot;11&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3DCE2FD-F809-4355-845F-0328AF397F74}_13.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6&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HTML_AUTOSHAPE_INFO" val="&lt;ThreeDShapeInfo&gt;&lt;uuid val=&quot;{A3926A74-1060-4AA1-A2E3-E802F1E9736F}&quot;/&gt;&lt;isInvalidForFieldText val=&quot;1&quot;/&gt;&lt;Image&gt;&lt;filename val=&quot;C:\Users\debayo\AppData\Local\Temp\PR\data\asimages\{A3926A74-1060-4AA1-A2E3-E802F1E9736F}_13_S.png&quot;/&gt;&lt;left val=&quot;64&quot;/&gt;&lt;top val=&quot;206&quot;/&gt;&lt;width val=&quot;181&quot;/&gt;&lt;height val=&quot;125&quot;/&gt;&lt;hasText val=&quot;0&quot;/&gt;&lt;/Image&gt;&lt;Image&gt;&lt;filename val=&quot;C:\Users\debayo\AppData\Local\Temp\PR\data\asimages\{A3926A74-1060-4AA1-A2E3-E802F1E9736F}_13_T.png&quot;/&gt;&lt;left val=&quot;64&quot;/&gt;&lt;top val=&quot;206&quot;/&gt;&lt;width val=&quot;181&quot;/&gt;&lt;height val=&quot;125&quot;/&gt;&lt;hasText val=&quot;1&quot;/&gt;&lt;/Image&gt;&lt;/ThreeDShapeInfo&gt;"/>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C7027D8-D84B-4DCA-971A-B79E9C188D9A}_13.png&quot;/&gt;&lt;left val=&quot;264&quot;/&gt;&lt;top val=&quot;185&quot;/&gt;&lt;width val=&quot;139&quot;/&gt;&lt;height val=&quot;176&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35A2E53-DFB6-474A-AA91-7B90D6116420}_13.png&quot;/&gt;&lt;left val=&quot;570&quot;/&gt;&lt;top val=&quot;108&quot;/&gt;&lt;width val=&quot;304&quot;/&gt;&lt;height val=&quot;227&quot;/&gt;&lt;hasText val=&quot;1&quot;/&gt;&lt;/Image&gt;&lt;/ThreeDShapeInfo&gt;"/>
  <p:tag name="PRESENTER_SHAPETEXTINFO" val="&lt;ShapeTextInfo&gt;&lt;TableIndex row=&quot;-1&quot; col=&quot;-1&quot;&gt;&lt;linesCount val=&quot;5&quot;/&gt;&lt;lineCharCount val=&quot;16&quot;/&gt;&lt;lineCharCount val=&quot;19&quot;/&gt;&lt;lineCharCount val=&quot;21&quot;/&gt;&lt;lineCharCount val=&quot;12&quot;/&gt;&lt;lineCharCount val=&quot;11&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HTML_AUTOSHAPE_INFO" val="&lt;ThreeDShapeInfo&gt;&lt;uuid val=&quot;{CD16FE08-EF28-4383-907B-24C9090137C4}&quot;/&gt;&lt;isInvalidForFieldText val=&quot;1&quot;/&gt;&lt;Image&gt;&lt;filename val=&quot;C:\Users\debayo\AppData\Local\Temp\PR\data\asimages\{CD16FE08-EF28-4383-907B-24C9090137C4}_13_S.png&quot;/&gt;&lt;left val=&quot;414&quot;/&gt;&lt;top val=&quot;261&quot;/&gt;&lt;width val=&quot;136&quot;/&gt;&lt;height val=&quot;73&quot;/&gt;&lt;hasText val=&quot;0&quot;/&gt;&lt;/Image&gt;&lt;Image&gt;&lt;filename val=&quot;C:\Users\debayo\AppData\Local\Temp\PR\data\asimages\{CD16FE08-EF28-4383-907B-24C9090137C4}_13_T.png&quot;/&gt;&lt;left val=&quot;416&quot;/&gt;&lt;top val=&quot;263&quot;/&gt;&lt;width val=&quot;134&quot;/&gt;&lt;height val=&quot;70&quot;/&gt;&lt;hasText val=&quot;1&quot;/&gt;&lt;/Image&gt;&lt;/ThreeDShapeInfo&gt;"/>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HTML_AUTOSHAPE_INFO" val="&lt;ThreeDShapeInfo&gt;&lt;uuid val=&quot;{7179DCCF-8116-4D32-8C5F-7426F71198F8}&quot;/&gt;&lt;isInvalidForFieldText val=&quot;1&quot;/&gt;&lt;Image&gt;&lt;filename val=&quot;C:\Users\debayo\AppData\Local\Temp\PR\data\asimages\{7179DCCF-8116-4D32-8C5F-7426F71198F8}_13_S.png&quot;/&gt;&lt;left val=&quot;786&quot;/&gt;&lt;top val=&quot;320&quot;/&gt;&lt;width val=&quot;86&quot;/&gt;&lt;height val=&quot;93&quot;/&gt;&lt;hasText val=&quot;0&quot;/&gt;&lt;/Image&gt;&lt;Image&gt;&lt;filename val=&quot;C:\Users\debayo\AppData\Local\Temp\PR\data\asimages\{7179DCCF-8116-4D32-8C5F-7426F71198F8}_13_T.png&quot;/&gt;&lt;left val=&quot;786&quot;/&gt;&lt;top val=&quot;320&quot;/&gt;&lt;width val=&quot;86&quot;/&gt;&lt;height val=&quot;93&quot;/&gt;&lt;hasText val=&quot;1&quot;/&gt;&lt;/Image&gt;&lt;/ThreeDShapeInfo&gt;"/>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3F8EE08-0882-4CA1-A4BB-76456BFE7EAB}_13.png&quot;/&gt;&lt;left val=&quot;107&quot;/&gt;&lt;top val=&quot;248&quot;/&gt;&lt;width val=&quot;100&quot;/&gt;&lt;height val=&quot;81&quot;/&gt;&lt;hasText val=&quot;1&quot;/&gt;&lt;/Image&gt;&lt;/ThreeDShapeInfo&gt;"/>
  <p:tag name="PRESENTER_SHAPETEXTINFO" val="&lt;ShapeTextInfo&gt;&lt;TableIndex row=&quot;-1&quot; col=&quot;-1&quot;&gt;&lt;linesCount val=&quot;2&quot;/&gt;&lt;lineCharCount val=&quot;7&quot;/&gt;&lt;lineCharCount val=&quot;5&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SLIDETYPE" val="Demo"/>
</p:tagLst>
</file>

<file path=ppt/tags/tag16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297F0F4-5B8F-4B41-9B2C-05CD68DEC921}_14.png&quot;/&gt;&lt;left val=&quot;270&quot;/&gt;&lt;top val=&quot;145&quot;/&gt;&lt;width val=&quot;662&quot;/&gt;&lt;height val=&quot;141&quot;/&gt;&lt;hasText val=&quot;1&quot;/&gt;&lt;/Image&gt;&lt;/ThreeDShapeInfo&gt;"/>
  <p:tag name="PRESENTER_SHAPETEXTINFO" val="&lt;ShapeTextInfo&gt;&lt;TableIndex row=&quot;-1&quot; col=&quot;-1&quot;&gt;&lt;linesCount val=&quot;2&quot;/&gt;&lt;lineCharCount val=&quot;25&quot;/&gt;&lt;lineCharCount val=&quot;24&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EAE2908-B4A2-41C4-BA58-11AC8583E61F}_14.png&quot;/&gt;&lt;left val=&quot;280&quot;/&gt;&lt;top val=&quot;274&quot;/&gt;&lt;width val=&quot;652&quot;/&gt;&lt;height val=&quot;120&quot;/&gt;&lt;hasText val=&quot;1&quot;/&gt;&lt;/Image&gt;&lt;/ThreeDShapeInfo&gt;"/>
  <p:tag name="PRESENTER_SHAPETEXTINFO" val="&lt;ShapeTextInfo&gt;&lt;TableIndex row=&quot;-1&quot; col=&quot;-1&quot;&gt;&lt;linesCount val=&quot;3&quot;/&gt;&lt;lineCharCount val=&quot;52&quot;/&gt;&lt;lineCharCount val=&quot;54&quot;/&gt;&lt;lineCharCount val=&quot;43&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FBA7300-0EC6-4E49-AC5F-6B1F539547CD}_14.png&quot;/&gt;&lt;left val=&quot;430&quot;/&gt;&lt;top val=&quot;498&quot;/&gt;&lt;width val=&quot;98&quot;/&gt;&lt;height val=&quot;28&quot;/&gt;&lt;hasText val=&quot;1&quot;/&gt;&lt;/Image&gt;&lt;/ThreeDShapeInfo&gt;"/>
  <p:tag name="PRESENTER_SHAPETEXTINFO" val="&lt;ShapeTextInfo&gt;&lt;TableIndex row=&quot;-1&quot; col=&quot;-1&quot;&gt;&lt;linesCount val=&quot;1&quot;/&gt;&lt;lineCharCount val=&quot;2&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HTML_AUTOSHAPE_INFO" val="&lt;ThreeDShapeInfo&gt;&lt;uuid val=&quot;{A2C8F36C-EB9D-408D-9620-601AFD961048}&quot;/&gt;&lt;isInvalidForFieldText val=&quot;1&quot;/&gt;&lt;Image&gt;&lt;filename val=&quot;C:\Users\debayo\AppData\Local\Temp\PR\data\asimages\{A2C8F36C-EB9D-408D-9620-601AFD961048}_14_S.png&quot;/&gt;&lt;left val=&quot;124&quot;/&gt;&lt;top val=&quot;145&quot;/&gt;&lt;width val=&quot;148&quot;/&gt;&lt;height val=&quot;123&quot;/&gt;&lt;hasText val=&quot;0&quot;/&gt;&lt;/Image&gt;&lt;Image&gt;&lt;filename val=&quot;C:\Users\debayo\AppData\Local\Temp\PR\data\asimages\{A2C8F36C-EB9D-408D-9620-601AFD961048}_14_T.png&quot;/&gt;&lt;left val=&quot;124&quot;/&gt;&lt;top val=&quot;145&quot;/&gt;&lt;width val=&quot;148&quot;/&gt;&lt;height val=&quot;123&quot;/&gt;&lt;hasText val=&quot;1&quot;/&gt;&lt;/Image&gt;&lt;/ThreeDShapeInfo&gt;"/>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8B831FE6-2505-40D4-BA7B-8ADB01A140E8}_15.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6&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HTML_AUTOSHAPE_INFO" val="&lt;ThreeDShapeInfo&gt;&lt;uuid val=&quot;{B7B0071A-0BC6-434F-A213-42078FD199F0}&quot;/&gt;&lt;isInvalidForFieldText val=&quot;1&quot;/&gt;&lt;Image&gt;&lt;filename val=&quot;C:\Users\debayo\AppData\Local\Temp\PR\data\asimages\{B7B0071A-0BC6-434F-A213-42078FD199F0}_15_S.png&quot;/&gt;&lt;left val=&quot;467&quot;/&gt;&lt;top val=&quot;90&quot;/&gt;&lt;width val=&quot;136&quot;/&gt;&lt;height val=&quot;52&quot;/&gt;&lt;hasText val=&quot;0&quot;/&gt;&lt;/Image&gt;&lt;Image&gt;&lt;filename val=&quot;C:\Users\debayo\AppData\Local\Temp\PR\data\asimages\{B7B0071A-0BC6-434F-A213-42078FD199F0}_15_T.png&quot;/&gt;&lt;left val=&quot;467&quot;/&gt;&lt;top val=&quot;90&quot;/&gt;&lt;width val=&quot;136&quot;/&gt;&lt;height val=&quot;52&quot;/&gt;&lt;hasText val=&quot;1&quot;/&gt;&lt;/Image&gt;&lt;/ThreeDShapeInfo&gt;"/>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8A27CD2-B539-42CD-A9C3-4FC9644B1162}_18.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5&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HTML_AUTOSHAPE_INFO" val="&lt;ThreeDShapeInfo&gt;&lt;uuid val=&quot;{58FC4298-B180-41A0-A3A4-F44ED753B97B}&quot;/&gt;&lt;isInvalidForFieldText val=&quot;1&quot;/&gt;&lt;Image&gt;&lt;filename val=&quot;C:\Users\debayo\AppData\Local\Temp\PR\data\asimages\{58FC4298-B180-41A0-A3A4-F44ED753B97B}_18_S.png&quot;/&gt;&lt;left val=&quot;407&quot;/&gt;&lt;top val=&quot;234&quot;/&gt;&lt;width val=&quot;145&quot;/&gt;&lt;height val=&quot;114&quot;/&gt;&lt;hasText val=&quot;0&quot;/&gt;&lt;/Image&gt;&lt;Image&gt;&lt;filename val=&quot;C:\Users\debayo\AppData\Local\Temp\PR\data\asimages\{58FC4298-B180-41A0-A3A4-F44ED753B97B}_18_T.png&quot;/&gt;&lt;left val=&quot;407&quot;/&gt;&lt;top val=&quot;234&quot;/&gt;&lt;width val=&quot;145&quot;/&gt;&lt;height val=&quot;114&quot;/&gt;&lt;hasText val=&quot;1&quot;/&gt;&lt;/Image&gt;&lt;/ThreeDShapeInfo&gt;"/>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63EF0CE-4B52-41DB-B016-D866AA322823}&quot;/&gt;&lt;isInvalidForFieldText val=&quot;0&quot;/&gt;&lt;Image&gt;&lt;filename val=&quot;C:\Users\debayo\AppData\Local\Temp\PR\data\asimages\{963EF0CE-4B52-41DB-B016-D866AA322823}_18.png&quot;/&gt;&lt;left val=&quot;526&quot;/&gt;&lt;top val=&quot;357&quot;/&gt;&lt;width val=&quot;146&quot;/&gt;&lt;height val=&quot;145&quot;/&gt;&lt;hasText val=&quot;1&quot;/&gt;&lt;/Image&gt;&lt;/ThreeDShapeInfo&gt;"/>
</p:tagLst>
</file>

<file path=ppt/tags/tag17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D8FF0E6-9093-4B50-B8FE-69A4AB3775EB}&quot;/&gt;&lt;isInvalidForFieldText val=&quot;0&quot;/&gt;&lt;Image&gt;&lt;filename val=&quot;C:\Users\debayo\AppData\Local\Temp\PR\data\asimages\{7D8FF0E6-9093-4B50-B8FE-69A4AB3775EB}_18.png&quot;/&gt;&lt;left val=&quot;590&quot;/&gt;&lt;top val=&quot;181&quot;/&gt;&lt;width val=&quot;146&quot;/&gt;&lt;height val=&quot;146&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PRESENTER_SHAPEINFO" val="&lt;ThreeDShapeInfo&gt;&lt;uuid val=&quot;{E7BC8163-633C-4409-BD3C-86A4AA6F91C9}&quot;/&gt;&lt;isInvalidForFieldText val=&quot;0&quot;/&gt;&lt;Image&gt;&lt;filename val=&quot;C:\Users\debayo\AppData\Local\Temp\PR\data\asimages\{E7BC8163-633C-4409-BD3C-86A4AA6F91C9}_18.png&quot;/&gt;&lt;left val=&quot;407&quot;/&gt;&lt;top val=&quot;67&quot;/&gt;&lt;width val=&quot;145&quot;/&gt;&lt;height val=&quot;145&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PRESENTER_SHAPEINFO" val="&lt;ThreeDShapeInfo&gt;&lt;uuid val=&quot;{E085D2A0-F369-4FF1-A231-C5C5078AFF48}&quot;/&gt;&lt;isInvalidForFieldText val=&quot;0&quot;/&gt;&lt;Image&gt;&lt;filename val=&quot;C:\Users\debayo\AppData\Local\Temp\PR\data\asimages\{E085D2A0-F369-4FF1-A231-C5C5078AFF48}_18.png&quot;/&gt;&lt;left val=&quot;222&quot;/&gt;&lt;top val=&quot;181&quot;/&gt;&lt;width val=&quot;146&quot;/&gt;&lt;height val=&quot;146&quot;/&gt;&lt;hasText val=&quot;1&quot;/&gt;&lt;/Image&gt;&lt;/ThreeDShapeInfo&gt;"/>
</p:tagLst>
</file>

<file path=ppt/tags/tag1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9E35D9F4-67F0-49A2-AEB8-73493700A41F}&quot;/&gt;&lt;isInvalidForFieldText val=&quot;0&quot;/&gt;&lt;Image&gt;&lt;filename val=&quot;C:\Users\debayo\AppData\Local\Temp\PR\data\asimages\{9E35D9F4-67F0-49A2-AEB8-73493700A41F}_18.png&quot;/&gt;&lt;left val=&quot;296&quot;/&gt;&lt;top val=&quot;357&quot;/&gt;&lt;width val=&quot;146&quot;/&gt;&lt;height val=&quot;145&quot;/&gt;&lt;hasText val=&quot;1&quot;/&gt;&lt;/Image&gt;&lt;/ThreeDShape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15F1E5F-92A6-4C93-9441-A4BB47BE95D9}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18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D630315-C8F0-442B-A26B-B446F8FE9253}_19.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2F86CE6-72FB-4A65-A36C-6C3F4F7C6D23}&quot;/&gt;&lt;isInvalidForFieldText val=&quot;0&quot;/&gt;&lt;Image&gt;&lt;filename val=&quot;C:\Users\debayo\AppData\Local\Temp\PR\data\asimages\{E2F86CE6-72FB-4A65-A36C-6C3F4F7C6D23}_MtorLt.png&quot;/&gt;&lt;left val=&quot;884&quot;/&gt;&lt;top val=&quot;499&quot;/&gt;&lt;width val=&quot;56&quot;/&gt;&lt;height val=&quot;24&quot;/&gt;&lt;hasText val=&quot;1&quot;/&gt;&lt;/Image&gt;&lt;/ThreeDShapeInfo&gt;"/>
</p:tagLst>
</file>

<file path=ppt/tags/tag19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8FD4E0E-A2E9-4A26-AAA4-93132473D659}_19.png&quot;/&gt;&lt;left val=&quot;49&quot;/&gt;&lt;top val=&quot;75&quot;/&gt;&lt;width val=&quot;845&quot;/&gt;&lt;height val=&quot;391&quot;/&gt;&lt;hasText val=&quot;1&quot;/&gt;&lt;/Image&gt;&lt;/ThreeDShapeInfo&gt;"/>
  <p:tag name="PRESENTER_SHAPETEXTINFO" val="&lt;ShapeTextInfo&gt;&lt;TableIndex row=&quot;-1&quot; col=&quot;-1&quot;&gt;&lt;linesCount val=&quot;9&quot;/&gt;&lt;lineCharCount val=&quot;74&quot;/&gt;&lt;lineCharCount val=&quot;60&quot;/&gt;&lt;lineCharCount val=&quot;59&quot;/&gt;&lt;lineCharCount val=&quot;54&quot;/&gt;&lt;lineCharCount val=&quot;25&quot;/&gt;&lt;lineCharCount val=&quot;66&quot;/&gt;&lt;lineCharCount val=&quot;13&quot;/&gt;&lt;lineCharCount val=&quot;63&quot;/&gt;&lt;lineCharCount val=&quot;68&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19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688A68B-AD37-431B-9E08-3CEC332D9F59}_20.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5F2C02D-03A9-4AA7-90D6-E2155F7137AE}_20.png&quot;/&gt;&lt;left val=&quot;626&quot;/&gt;&lt;top val=&quot;167&quot;/&gt;&lt;width val=&quot;298&quot;/&gt;&lt;height val=&quot;203&quot;/&gt;&lt;hasText val=&quot;1&quot;/&gt;&lt;/Image&gt;&lt;/ThreeDShapeInfo&gt;"/>
  <p:tag name="PRESENTER_SHAPETEXTINFO" val="&lt;ShapeTextInfo&gt;&lt;TableIndex row=&quot;-1&quot; col=&quot;-1&quot;&gt;&lt;linesCount val=&quot;4&quot;/&gt;&lt;lineCharCount val=&quot;16&quot;/&gt;&lt;lineCharCount val=&quot;19&quot;/&gt;&lt;lineCharCount val=&quot;17&quot;/&gt;&lt;lineCharCount val=&quot;1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HTML_AUTOSHAPE_INFO" val="&lt;ThreeDShapeInfo&gt;&lt;uuid val=&quot;{21A3F63E-3862-4B93-BA3F-7ABC79DE75A8}&quot;/&gt;&lt;isInvalidForFieldText val=&quot;1&quot;/&gt;&lt;Image&gt;&lt;filename val=&quot;C:\Users\debayo\AppData\Local\Temp\PR\data\asimages\{21A3F63E-3862-4B93-BA3F-7ABC79DE75A8}_20_S.png&quot;/&gt;&lt;left val=&quot;823&quot;/&gt;&lt;top val=&quot;364&quot;/&gt;&lt;width val=&quot;87&quot;/&gt;&lt;height val=&quot;94&quot;/&gt;&lt;hasText val=&quot;0&quot;/&gt;&lt;/Image&gt;&lt;Image&gt;&lt;filename val=&quot;C:\Users\debayo\AppData\Local\Temp\PR\data\asimages\{21A3F63E-3862-4B93-BA3F-7ABC79DE75A8}_20_T.png&quot;/&gt;&lt;left val=&quot;823&quot;/&gt;&lt;top val=&quot;364&quot;/&gt;&lt;width val=&quot;87&quot;/&gt;&lt;height val=&quot;94&quot;/&gt;&lt;hasText val=&quot;1&quot;/&gt;&lt;/Image&gt;&lt;/ThreeDShapeInfo&gt;"/>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16A59F5C-C8E0-499A-83A9-E616D57D53D8}_21.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2&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19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D2B1C25-D447-4D29-95B5-8B7E41EFC5E0}_22.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F5A8F05-F597-4E83-83B8-9BC4132668CC}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DDBD0DF-B5D9-4BF9-A85D-1B465213B8D3}_22.png&quot;/&gt;&lt;left val=&quot;49&quot;/&gt;&lt;top val=&quot;74&quot;/&gt;&lt;width val=&quot;845&quot;/&gt;&lt;height val=&quot;392&quot;/&gt;&lt;hasText val=&quot;1&quot;/&gt;&lt;/Image&gt;&lt;/ThreeDShapeInfo&gt;"/>
  <p:tag name="PRESENTER_SHAPETEXTINFO" val="&lt;ShapeTextInfo&gt;&lt;TableIndex row=&quot;-1&quot; col=&quot;-1&quot;&gt;&lt;linesCount val=&quot;10&quot;/&gt;&lt;lineCharCount val=&quot;55&quot;/&gt;&lt;lineCharCount val=&quot;26&quot;/&gt;&lt;lineCharCount val=&quot;27&quot;/&gt;&lt;lineCharCount val=&quot;21&quot;/&gt;&lt;lineCharCount val=&quot;11&quot;/&gt;&lt;lineCharCount val=&quot;12&quot;/&gt;&lt;lineCharCount val=&quot;26&quot;/&gt;&lt;lineCharCount val=&quot;21&quot;/&gt;&lt;lineCharCount val=&quot;21&quot;/&gt;&lt;lineCharCount val=&quot;43&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0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98B2B39-4E3E-4A08-8DA6-88603A440B1F}_23.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6F43277-F9AF-47F9-A6F7-42C503AEC764}&quot;/&gt;&lt;isInvalidForFieldText val=&quot;0&quot;/&gt;&lt;Image&gt;&lt;filename val=&quot;C:\Users\debayo\AppData\Local\Temp\PR\data\asimages\{16F43277-F9AF-47F9-A6F7-42C503AEC764}_23.png&quot;/&gt;&lt;left val=&quot;181&quot;/&gt;&lt;top val=&quot;74&quot;/&gt;&lt;width val=&quot;597&quot;/&gt;&lt;height val=&quot;443&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7&quot;/&gt;&lt;lineCharCount val=&quot;17&quot;/&gt;&lt;lineCharCount val=&quot;1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SLIDETYPE" val="Poll_MultipleChoice"/>
  <p:tag name="ARTICULATE_SLIDE_THUMBNAIL_REFRESH" val="1"/>
</p:tagLst>
</file>

<file path=ppt/tags/tag20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609B2814-FEBE-490D-B6C4-95E8325C0A41}_24.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5&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598EC75-4C46-4E98-980B-2ED217ACDDD2}_24.png&quot;/&gt;&lt;left val=&quot;49&quot;/&gt;&lt;top val=&quot;75&quot;/&gt;&lt;width val=&quot;845&quot;/&gt;&lt;height val=&quot;391&quot;/&gt;&lt;hasText val=&quot;1&quot;/&gt;&lt;/Image&gt;&lt;/ThreeDShapeInfo&gt;"/>
  <p:tag name="PRESENTER_SHAPETEXTINFO" val="&lt;ShapeTextInfo&gt;&lt;TableIndex row=&quot;-1&quot; col=&quot;-1&quot;&gt;&lt;linesCount val=&quot;8&quot;/&gt;&lt;lineCharCount val=&quot;65&quot;/&gt;&lt;lineCharCount val=&quot;22&quot;/&gt;&lt;lineCharCount val=&quot;1&quot;/&gt;&lt;lineCharCount val=&quot;3&quot;/&gt;&lt;lineCharCount val=&quot;4&quot;/&gt;&lt;lineCharCount val=&quot;6&quot;/&gt;&lt;lineCharCount val=&quot;7&quot;/&gt;&lt;lineCharCount val=&quot;1&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SLIDETYPE" val="Poll_MultipleChoice"/>
  <p:tag name="ARTICULATE_SLIDE_THUMBNAIL_REFRESH" val="1"/>
</p:tagLst>
</file>

<file path=ppt/tags/tag2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67E85D0-5A17-4A33-8E2C-F260746B39C7}_25.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42&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E24E900-41C5-4C0E-B49F-77DD6B9C5AAF}_25.png&quot;/&gt;&lt;left val=&quot;49&quot;/&gt;&lt;top val=&quot;75&quot;/&gt;&lt;width val=&quot;845&quot;/&gt;&lt;height val=&quot;391&quot;/&gt;&lt;hasText val=&quot;1&quot;/&gt;&lt;/Image&gt;&lt;/ThreeDShapeInfo&gt;"/>
  <p:tag name="PRESENTER_SHAPETEXTINFO" val="&lt;ShapeTextInfo&gt;&lt;TableIndex row=&quot;-1&quot; col=&quot;-1&quot;&gt;&lt;linesCount val=&quot;8&quot;/&gt;&lt;lineCharCount val=&quot;70&quot;/&gt;&lt;lineCharCount val=&quot;22&quot;/&gt;&lt;lineCharCount val=&quot;1&quot;/&gt;&lt;lineCharCount val=&quot;3&quot;/&gt;&lt;lineCharCount val=&quot;4&quot;/&gt;&lt;lineCharCount val=&quot;6&quot;/&gt;&lt;lineCharCount val=&quot;7&quot;/&gt;&lt;lineCharCount val=&quot;1&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OBJECTTYPE" val="PollCircle"/>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282E768-F781-4540-BF06-9BD86A7DC9BE}_26.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2&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12C451A-7F8E-4147-A8C3-1CD913FC1589}_26.png&quot;/&gt;&lt;left val=&quot;65&quot;/&gt;&lt;top val=&quot;84&quot;/&gt;&lt;width val=&quot;829&quot;/&gt;&lt;height val=&quot;382&quot;/&gt;&lt;hasText val=&quot;1&quot;/&gt;&lt;/Image&gt;&lt;/ThreeDShapeInfo&gt;"/>
  <p:tag name="PRESENTER_SHAPETEXTINFO" val="&lt;ShapeTextInfo&gt;&lt;TableIndex row=&quot;-1&quot; col=&quot;-1&quot;&gt;&lt;linesCount val=&quot;1&quot;/&gt;&lt;lineCharCount val=&quot;1&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D0FC9320-DC02-45CC-9EBD-B70D6305AE6E}&quot;/&gt;&lt;isInvalidForFieldText val=&quot;0&quot;/&gt;&lt;Image&gt;&lt;filename val=&quot;C:\Users\debayo\AppData\Local\Temp\PR\data\asimages\{D0FC9320-DC02-45CC-9EBD-B70D6305AE6E}_26.png&quot;/&gt;&lt;left val=&quot;613&quot;/&gt;&lt;top val=&quot;132&quot;/&gt;&lt;width val=&quot;291&quot;/&gt;&lt;height val=&quot;326&quot;/&gt;&lt;hasText val=&quot;1&quot;/&gt;&lt;/Image&gt;&lt;/ThreeDShape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8&quot;/&gt;&lt;lineCharCount val=&quot;19&quot;/&gt;&lt;lineCharCount val=&quot;17&quot;/&gt;&lt;lineCharCount val=&quot;18&quot;/&gt;&lt;lineCharCount val=&quot;13&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A3D8B90-6F93-40A6-9905-D5EE38F11463}_27.png&quot;/&gt;&lt;left val=&quot;-1&quot;/&gt;&lt;top val=&quot;185&quot;/&gt;&lt;width val=&quot;962&quot;/&gt;&lt;height val=&quot;91&quot;/&gt;&lt;hasText val=&quot;1&quot;/&gt;&lt;/Image&gt;&lt;/ThreeDShapeInfo&gt;"/>
  <p:tag name="PRESENTER_SHAPETEXTINFO" val="&lt;ShapeTextInfo&gt;&lt;TableIndex row=&quot;-1&quot; col=&quot;-1&quot;&gt;&lt;linesCount val=&quot;1&quot;/&gt;&lt;lineCharCount val=&quot;1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HTML_AUTOSHAPE_INFO" val="&lt;ThreeDShapeInfo&gt;&lt;uuid val=&quot;{62FC2959-29AA-439D-9FA8-B362B9FFBF37}&quot;/&gt;&lt;isInvalidForFieldText val=&quot;1&quot;/&gt;&lt;Image&gt;&lt;filename val=&quot;C:\Users\debayo\AppData\Local\Temp\PR\data\asimages\{62FC2959-29AA-439D-9FA8-B362B9FFBF37}_27_S.png&quot;/&gt;&lt;left val=&quot;409&quot;/&gt;&lt;top val=&quot;267&quot;/&gt;&lt;width val=&quot;149&quot;/&gt;&lt;height val=&quot;172&quot;/&gt;&lt;hasText val=&quot;0&quot;/&gt;&lt;/Image&gt;&lt;Image&gt;&lt;filename val=&quot;C:\Users\debayo\AppData\Local\Temp\PR\data\asimages\{62FC2959-29AA-439D-9FA8-B362B9FFBF37}_27_T.png&quot;/&gt;&lt;left val=&quot;409&quot;/&gt;&lt;top val=&quot;267&quot;/&gt;&lt;width val=&quot;149&quot;/&gt;&lt;height val=&quot;172&quot;/&gt;&lt;hasText val=&quot;1&quot;/&gt;&lt;/Image&gt;&lt;/ThreeDShapeInfo&gt;"/>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ARTICULATE_SLIDE_THUMBNAIL_REFRESH" val="1"/>
  <p:tag name="SELECTEDSECTION" val="2"/>
</p:tagLst>
</file>

<file path=ppt/tags/tag22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12C504D-A3E6-4324-B5D3-3C1DB8C36AF4}_28.png&quot;/&gt;&lt;left val=&quot;-1&quot;/&gt;&lt;top val=&quot;14&quot;/&gt;&lt;width val=&quot;962&quot;/&gt;&lt;height val=&quot;91&quot;/&gt;&lt;hasText val=&quot;1&quot;/&gt;&lt;/Image&gt;&lt;/ThreeDShapeInfo&gt;"/>
  <p:tag name="PRESENTER_SHAPETEXTINFO" val="&lt;ShapeTextInfo&gt;&lt;TableIndex row=&quot;-1&quot; col=&quot;-1&quot;&gt;&lt;linesCount val=&quot;1&quot;/&gt;&lt;lineCharCount val=&quot;36&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012DA7B-7A16-4829-B9DC-96FC23878B1E}_28.png&quot;/&gt;&lt;left val=&quot;157&quot;/&gt;&lt;top val=&quot;103&quot;/&gt;&lt;width val=&quot;645&quot;/&gt;&lt;height val=&quot;371&quot;/&gt;&lt;hasText val=&quot;1&quot;/&gt;&lt;/Image&gt;&lt;/ThreeDShapeInfo&gt;"/>
  <p:tag name="PRESENTER_SHAPETEXTINFO" val="&lt;ShapeTextInfo&gt;&lt;TableIndex row=&quot;1&quot; col=&quot;1&quot;&gt;&lt;linesCount val=&quot;1&quot;/&gt;&lt;lineCharCount val=&quot;37&quot;/&gt;&lt;/TableIndex&gt;&lt;TableIndex row=&quot;2&quot; col=&quot;1&quot;&gt;&lt;linesCount val=&quot;1&quot;/&gt;&lt;lineCharCount val=&quot;43&quot;/&gt;&lt;/TableIndex&gt;&lt;TableIndex row=&quot;3&quot; col=&quot;1&quot;&gt;&lt;linesCount val=&quot;1&quot;/&gt;&lt;lineCharCount val=&quot;37&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6132D19E-41BB-4F1B-BA9E-069BCA69BBEF}&quot;/&gt;&lt;isInvalidForFieldText val=&quot;0&quot;/&gt;&lt;Image&gt;&lt;filename val=&quot;C:\Users\debayo\AppData\Local\Temp\PR\data\asimages\{6132D19E-41BB-4F1B-BA9E-069BCA69BBEF}_29.png&quot;/&gt;&lt;left val=&quot;270&quot;/&gt;&lt;top val=&quot;84&quot;/&gt;&lt;width val=&quot;642&quot;/&gt;&lt;height val=&quot;427&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20E0347-CE1C-44E0-A3F1-165C6B377B47}_29.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3&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E9DAC1E-9017-4837-821C-D6DDBCC60DB2}_29.png&quot;/&gt;&lt;left val=&quot;65&quot;/&gt;&lt;top val=&quot;66&quot;/&gt;&lt;width val=&quot;829&quot;/&gt;&lt;height val=&quot;30&quot;/&gt;&lt;hasText val=&quot;1&quot;/&gt;&lt;/Image&gt;&lt;/ThreeDShapeInfo&gt;"/>
  <p:tag name="PRESENTER_SHAPETEXTINFO" val="&lt;ShapeTextInfo&gt;&lt;TableIndex row=&quot;-1&quot; col=&quot;-1&quot;&gt;&lt;linesCount val=&quot;1&quot;/&gt;&lt;lineCharCount val=&quot;1&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HTML_AUTOSHAPE_INFO" val="&lt;ThreeDShapeInfo&gt;&lt;uuid val=&quot;{95D0A75F-2964-478E-A4B3-74E8E1BBE6A9}&quot;/&gt;&lt;isInvalidForFieldText val=&quot;1&quot;/&gt;&lt;Image&gt;&lt;filename val=&quot;C:\Users\debayo\AppData\Local\Temp\PR\data\asimages\{95D0A75F-2964-478E-A4B3-74E8E1BBE6A9}_29_S.png&quot;/&gt;&lt;left val=&quot;347&quot;/&gt;&lt;top val=&quot;282&quot;/&gt;&lt;width val=&quot;28&quot;/&gt;&lt;height val=&quot;30&quot;/&gt;&lt;hasText val=&quot;0&quot;/&gt;&lt;/Image&gt;&lt;Image&gt;&lt;filename val=&quot;C:\Users\debayo\AppData\Local\Temp\PR\data\asimages\{95D0A75F-2964-478E-A4B3-74E8E1BBE6A9}_29_T.png&quot;/&gt;&lt;left val=&quot;347&quot;/&gt;&lt;top val=&quot;282&quot;/&gt;&lt;width val=&quot;28&quot;/&gt;&lt;height val=&quot;30&quot;/&gt;&lt;hasText val=&quot;1&quot;/&gt;&lt;/Image&gt;&lt;/ThreeDShapeInfo&gt;"/>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HTML_AUTOSHAPE_INFO" val="&lt;ThreeDShapeInfo&gt;&lt;uuid val=&quot;{0F750815-4E87-4206-A147-720783FFB2ED}&quot;/&gt;&lt;isInvalidForFieldText val=&quot;1&quot;/&gt;&lt;Image&gt;&lt;filename val=&quot;C:\Users\debayo\AppData\Local\Temp\PR\data\asimages\{0F750815-4E87-4206-A147-720783FFB2ED}_29_S.png&quot;/&gt;&lt;left val=&quot;343&quot;/&gt;&lt;top val=&quot;340&quot;/&gt;&lt;width val=&quot;26&quot;/&gt;&lt;height val=&quot;34&quot;/&gt;&lt;hasText val=&quot;0&quot;/&gt;&lt;/Image&gt;&lt;Image&gt;&lt;filename val=&quot;C:\Users\debayo\AppData\Local\Temp\PR\data\asimages\{0F750815-4E87-4206-A147-720783FFB2ED}_29_T.png&quot;/&gt;&lt;left val=&quot;343&quot;/&gt;&lt;top val=&quot;340&quot;/&gt;&lt;width val=&quot;26&quot;/&gt;&lt;height val=&quot;34&quot;/&gt;&lt;hasText val=&quot;1&quot;/&gt;&lt;/Image&gt;&lt;/ThreeDShapeInfo&gt;"/>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HTML_AUTOSHAPE_INFO" val="&lt;ThreeDShapeInfo&gt;&lt;uuid val=&quot;{90865BD1-E29A-498F-9CDB-8ADCF606B9D6}&quot;/&gt;&lt;isInvalidForFieldText val=&quot;1&quot;/&gt;&lt;Image&gt;&lt;filename val=&quot;C:\Users\debayo\AppData\Local\Temp\PR\data\asimages\{90865BD1-E29A-498F-9CDB-8ADCF606B9D6}_29_S.png&quot;/&gt;&lt;left val=&quot;323&quot;/&gt;&lt;top val=&quot;400&quot;/&gt;&lt;width val=&quot;32&quot;/&gt;&lt;height val=&quot;29&quot;/&gt;&lt;hasText val=&quot;0&quot;/&gt;&lt;/Image&gt;&lt;Image&gt;&lt;filename val=&quot;C:\Users\debayo\AppData\Local\Temp\PR\data\asimages\{90865BD1-E29A-498F-9CDB-8ADCF606B9D6}_29_T.png&quot;/&gt;&lt;left val=&quot;323&quot;/&gt;&lt;top val=&quot;400&quot;/&gt;&lt;width val=&quot;32&quot;/&gt;&lt;height val=&quot;29&quot;/&gt;&lt;hasText val=&quot;1&quot;/&gt;&lt;/Image&gt;&lt;/ThreeDShapeInfo&gt;"/>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HTML_AUTOSHAPE_INFO" val="&lt;ThreeDShapeInfo&gt;&lt;uuid val=&quot;{EB343FC5-773F-47AB-87DB-7FC2EFC5FB67}&quot;/&gt;&lt;isInvalidForFieldText val=&quot;1&quot;/&gt;&lt;Image&gt;&lt;filename val=&quot;C:\Users\debayo\AppData\Local\Temp\PR\data\asimages\{EB343FC5-773F-47AB-87DB-7FC2EFC5FB67}_29_S.png&quot;/&gt;&lt;left val=&quot;289&quot;/&gt;&lt;top val=&quot;456&quot;/&gt;&lt;width val=&quot;25&quot;/&gt;&lt;height val=&quot;34&quot;/&gt;&lt;hasText val=&quot;0&quot;/&gt;&lt;/Image&gt;&lt;Image&gt;&lt;filename val=&quot;C:\Users\debayo\AppData\Local\Temp\PR\data\asimages\{EB343FC5-773F-47AB-87DB-7FC2EFC5FB67}_29_T.png&quot;/&gt;&lt;left val=&quot;289&quot;/&gt;&lt;top val=&quot;456&quot;/&gt;&lt;width val=&quot;25&quot;/&gt;&lt;height val=&quot;34&quot;/&gt;&lt;hasText val=&quot;1&quot;/&gt;&lt;/Image&gt;&lt;/ThreeDShapeInfo&gt;"/>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F54667D-5E8F-4BA8-9CFA-87DEBA9A3419}&quot;/&gt;&lt;isInvalidForFieldText val=&quot;0&quot;/&gt;&lt;Image&gt;&lt;filename val=&quot;C:\Users\debayo\AppData\Local\Temp\PR\data\asimages\{1F54667D-5E8F-4BA8-9CFA-87DEBA9A3419}_29.png&quot;/&gt;&lt;left val=&quot;336&quot;/&gt;&lt;top val=&quot;219&quot;/&gt;&lt;width val=&quot;40&quot;/&gt;&lt;height val=&quot;40&quot;/&gt;&lt;hasText val=&quot;1&quot;/&gt;&lt;/Image&gt;&lt;/ThreeDShape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3ED22BC-1E54-4AB4-8E6B-BE292EC72261}_30.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2&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8D0292A-BD5F-4CD0-9256-EE44047AD816}_30.png&quot;/&gt;&lt;left val=&quot;624&quot;/&gt;&lt;top val=&quot;204&quot;/&gt;&lt;width val=&quot;306&quot;/&gt;&lt;height val=&quot;185&quot;/&gt;&lt;hasText val=&quot;1&quot;/&gt;&lt;/Image&gt;&lt;/ThreeDShapeInfo&gt;"/>
  <p:tag name="PRESENTER_SHAPETEXTINFO" val="&lt;ShapeTextInfo&gt;&lt;TableIndex row=&quot;-1&quot; col=&quot;-1&quot;&gt;&lt;linesCount val=&quot;4&quot;/&gt;&lt;lineCharCount val=&quot;13&quot;/&gt;&lt;lineCharCount val=&quot;20&quot;/&gt;&lt;lineCharCount val=&quot;19&quot;/&gt;&lt;lineCharCount val=&quot;19&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HTML_AUTOSHAPE_INFO" val="&lt;ThreeDShapeInfo&gt;&lt;uuid val=&quot;{66BD1392-60FB-45A4-952C-AC79A29A22A9}&quot;/&gt;&lt;isInvalidForFieldText val=&quot;1&quot;/&gt;&lt;Image&gt;&lt;filename val=&quot;C:\Users\debayo\AppData\Local\Temp\PR\data\asimages\{66BD1392-60FB-45A4-952C-AC79A29A22A9}_30_S.png&quot;/&gt;&lt;left val=&quot;624&quot;/&gt;&lt;top val=&quot;375&quot;/&gt;&lt;width val=&quot;87&quot;/&gt;&lt;height val=&quot;93&quot;/&gt;&lt;hasText val=&quot;0&quot;/&gt;&lt;/Image&gt;&lt;Image&gt;&lt;filename val=&quot;C:\Users\debayo\AppData\Local\Temp\PR\data\asimages\{66BD1392-60FB-45A4-952C-AC79A29A22A9}_30_T.png&quot;/&gt;&lt;left val=&quot;624&quot;/&gt;&lt;top val=&quot;375&quot;/&gt;&lt;width val=&quot;87&quot;/&gt;&lt;height val=&quot;93&quot;/&gt;&lt;hasText val=&quot;1&quot;/&gt;&lt;/Image&gt;&lt;/ThreeDShapeInfo&gt;"/>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SLIDETYPE" val="Demo"/>
</p:tagLst>
</file>

<file path=ppt/tags/tag24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FE7F7CB5-467C-4B7F-9283-702EDECC47D2}_31.png&quot;/&gt;&lt;left val=&quot;270&quot;/&gt;&lt;top val=&quot;145&quot;/&gt;&lt;width val=&quot;662&quot;/&gt;&lt;height val=&quot;141&quot;/&gt;&lt;hasText val=&quot;1&quot;/&gt;&lt;/Image&gt;&lt;/ThreeDShapeInfo&gt;"/>
  <p:tag name="PRESENTER_SHAPETEXTINFO" val="&lt;ShapeTextInfo&gt;&lt;TableIndex row=&quot;-1&quot; col=&quot;-1&quot;&gt;&lt;linesCount val=&quot;2&quot;/&gt;&lt;lineCharCount val=&quot;23&quot;/&gt;&lt;lineCharCount val=&quot;17&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7A8651F-60AE-4C39-874D-91DAAF445DBB}_31.png&quot;/&gt;&lt;left val=&quot;280&quot;/&gt;&lt;top val=&quot;274&quot;/&gt;&lt;width val=&quot;614&quot;/&gt;&lt;height val=&quot;152&quot;/&gt;&lt;hasText val=&quot;1&quot;/&gt;&lt;/Image&gt;&lt;/ThreeDShapeInfo&gt;"/>
  <p:tag name="PRESENTER_SHAPETEXTINFO" val="&lt;ShapeTextInfo&gt;&lt;TableIndex row=&quot;-1&quot; col=&quot;-1&quot;&gt;&lt;linesCount val=&quot;4&quot;/&gt;&lt;lineCharCount val=&quot;53&quot;/&gt;&lt;lineCharCount val=&quot;51&quot;/&gt;&lt;lineCharCount val=&quot;54&quot;/&gt;&lt;lineCharCount val=&quot;47&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86968254-AF80-47A6-A7D5-BE629519D9DB}_31.png&quot;/&gt;&lt;left val=&quot;430&quot;/&gt;&lt;top val=&quot;498&quot;/&gt;&lt;width val=&quot;98&quot;/&gt;&lt;height val=&quot;28&quot;/&gt;&lt;hasText val=&quot;1&quot;/&gt;&lt;/Image&gt;&lt;/ThreeDShapeInfo&gt;"/>
  <p:tag name="PRESENTER_SHAPETEXTINFO" val="&lt;ShapeTextInfo&gt;&lt;TableIndex row=&quot;-1&quot; col=&quot;-1&quot;&gt;&lt;linesCount val=&quot;1&quot;/&gt;&lt;lineCharCount val=&quot;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HTML_AUTOSHAPE_INFO" val="&lt;ThreeDShapeInfo&gt;&lt;uuid val=&quot;{ECC10DAD-1F25-4D24-B6AD-2A41B3A0A8D6}&quot;/&gt;&lt;isInvalidForFieldText val=&quot;1&quot;/&gt;&lt;Image&gt;&lt;filename val=&quot;C:\Users\debayo\AppData\Local\Temp\PR\data\asimages\{ECC10DAD-1F25-4D24-B6AD-2A41B3A0A8D6}_31_S.png&quot;/&gt;&lt;left val=&quot;124&quot;/&gt;&lt;top val=&quot;145&quot;/&gt;&lt;width val=&quot;148&quot;/&gt;&lt;height val=&quot;123&quot;/&gt;&lt;hasText val=&quot;0&quot;/&gt;&lt;/Image&gt;&lt;Image&gt;&lt;filename val=&quot;C:\Users\debayo\AppData\Local\Temp\PR\data\asimages\{ECC10DAD-1F25-4D24-B6AD-2A41B3A0A8D6}_31_T.png&quot;/&gt;&lt;left val=&quot;124&quot;/&gt;&lt;top val=&quot;145&quot;/&gt;&lt;width val=&quot;148&quot;/&gt;&lt;height val=&quot;123&quot;/&gt;&lt;hasText val=&quot;1&quot;/&gt;&lt;/Image&gt;&lt;/ThreeDShapeInfo&gt;"/>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3AA81BA-8CAD-4C18-A9B8-E39D1DE72946}_32.png&quot;/&gt;&lt;left val=&quot;-1&quot;/&gt;&lt;top val=&quot;185&quot;/&gt;&lt;width val=&quot;962&quot;/&gt;&lt;height val=&quot;91&quot;/&gt;&lt;hasText val=&quot;1&quot;/&gt;&lt;/Image&gt;&lt;/ThreeDShapeInfo&gt;"/>
  <p:tag name="PRESENTER_SHAPETEXTINFO" val="&lt;ShapeTextInfo&gt;&lt;TableIndex row=&quot;-1&quot; col=&quot;-1&quot;&gt;&lt;linesCount val=&quot;1&quot;/&gt;&lt;lineCharCount val=&quot;1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HTML_AUTOSHAPE_INFO" val="&lt;ThreeDShapeInfo&gt;&lt;uuid val=&quot;{812396EC-08B5-4370-998F-F732DA7203FD}&quot;/&gt;&lt;isInvalidForFieldText val=&quot;1&quot;/&gt;&lt;Image&gt;&lt;filename val=&quot;C:\Users\debayo\AppData\Local\Temp\PR\data\asimages\{812396EC-08B5-4370-998F-F732DA7203FD}_32_S.png&quot;/&gt;&lt;left val=&quot;409&quot;/&gt;&lt;top val=&quot;267&quot;/&gt;&lt;width val=&quot;149&quot;/&gt;&lt;height val=&quot;172&quot;/&gt;&lt;hasText val=&quot;0&quot;/&gt;&lt;/Image&gt;&lt;Image&gt;&lt;filename val=&quot;C:\Users\debayo\AppData\Local\Temp\PR\data\asimages\{812396EC-08B5-4370-998F-F732DA7203FD}_32_T.png&quot;/&gt;&lt;left val=&quot;409&quot;/&gt;&lt;top val=&quot;267&quot;/&gt;&lt;width val=&quot;149&quot;/&gt;&lt;height val=&quot;172&quot;/&gt;&lt;hasText val=&quot;1&quot;/&gt;&lt;/Image&gt;&lt;/ThreeDShapeInfo&gt;"/>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SLIDETYPE" val="Exercise"/>
  <p:tag name="ARTICULATE_SLIDE_THUMBNAIL_REFRESH" val="1"/>
</p:tagLst>
</file>

<file path=ppt/tags/tag25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1C97D53-33FE-4E24-A1ED-89C8959D77F9}_33.png&quot;/&gt;&lt;left val=&quot;264&quot;/&gt;&lt;top val=&quot;186&quot;/&gt;&lt;width val=&quot;672&quot;/&gt;&lt;height val=&quot;90&quot;/&gt;&lt;hasText val=&quot;1&quot;/&gt;&lt;/Image&gt;&lt;/ThreeDShapeInfo&gt;"/>
  <p:tag name="PRESENTER_SHAPETEXTINFO" val="&lt;ShapeTextInfo&gt;&lt;TableIndex row=&quot;-1&quot; col=&quot;-1&quot;&gt;&lt;linesCount val=&quot;1&quot;/&gt;&lt;lineCharCount val=&quot;8&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2BB544C-8360-47FF-B4A6-208E3B940571}_33.png&quot;/&gt;&lt;left val=&quot;277&quot;/&gt;&lt;top val=&quot;261&quot;/&gt;&lt;width val=&quot;662&quot;/&gt;&lt;height val=&quot;57&quot;/&gt;&lt;hasText val=&quot;1&quot;/&gt;&lt;/Image&gt;&lt;/ThreeDShapeInfo&gt;"/>
  <p:tag name="PRESENTER_SHAPETEXTINFO" val="&lt;ShapeTextInfo&gt;&lt;TableIndex row=&quot;-1&quot; col=&quot;-1&quot;&gt;&lt;linesCount val=&quot;1&quot;/&gt;&lt;lineCharCount val=&quot;59&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HTML_AUTOSHAPE_INFO" val="&lt;ThreeDShapeInfo&gt;&lt;uuid val=&quot;{21D7B369-D633-4CE3-B35A-C75447B5CB21}&quot;/&gt;&lt;isInvalidForFieldText val=&quot;1&quot;/&gt;&lt;Image&gt;&lt;filename val=&quot;C:\Users\debayo\AppData\Local\Temp\PR\data\asimages\{21D7B369-D633-4CE3-B35A-C75447B5CB21}_33_S.png&quot;/&gt;&lt;left val=&quot;86&quot;/&gt;&lt;top val=&quot;147&quot;/&gt;&lt;width val=&quot;186&quot;/&gt;&lt;height val=&quot;137&quot;/&gt;&lt;hasText val=&quot;0&quot;/&gt;&lt;/Image&gt;&lt;Image&gt;&lt;filename val=&quot;C:\Users\debayo\AppData\Local\Temp\PR\data\asimages\{21D7B369-D633-4CE3-B35A-C75447B5CB21}_33_T.png&quot;/&gt;&lt;left val=&quot;86&quot;/&gt;&lt;top val=&quot;147&quot;/&gt;&lt;width val=&quot;186&quot;/&gt;&lt;height val=&quot;137&quot;/&gt;&lt;hasText val=&quot;1&quot;/&gt;&lt;/Image&gt;&lt;/ThreeDShapeInfo&gt;"/>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ARTICULATE_SLIDE_THUMBNAIL_REFRESH" val="1"/>
  <p:tag name="SELECTEDSECTION" val="3"/>
</p:tagLst>
</file>

<file path=ppt/tags/tag25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1C0A691-5307-415D-BAF7-CB8A6AB5A892}_34.png&quot;/&gt;&lt;left val=&quot;-1&quot;/&gt;&lt;top val=&quot;14&quot;/&gt;&lt;width val=&quot;962&quot;/&gt;&lt;height val=&quot;91&quot;/&gt;&lt;hasText val=&quot;1&quot;/&gt;&lt;/Image&gt;&lt;/ThreeDShapeInfo&gt;"/>
  <p:tag name="PRESENTER_SHAPETEXTINFO" val="&lt;ShapeTextInfo&gt;&lt;TableIndex row=&quot;-1&quot; col=&quot;-1&quot;&gt;&lt;linesCount val=&quot;1&quot;/&gt;&lt;lineCharCount val=&quot;36&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CC0F3F9-589C-4330-BF82-144ACE6F5C8B}_34.png&quot;/&gt;&lt;left val=&quot;157&quot;/&gt;&lt;top val=&quot;103&quot;/&gt;&lt;width val=&quot;645&quot;/&gt;&lt;height val=&quot;371&quot;/&gt;&lt;hasText val=&quot;1&quot;/&gt;&lt;/Image&gt;&lt;/ThreeDShapeInfo&gt;"/>
  <p:tag name="PRESENTER_SHAPETEXTINFO" val="&lt;ShapeTextInfo&gt;&lt;TableIndex row=&quot;1&quot; col=&quot;1&quot;&gt;&lt;linesCount val=&quot;1&quot;/&gt;&lt;lineCharCount val=&quot;37&quot;/&gt;&lt;/TableIndex&gt;&lt;TableIndex row=&quot;2&quot; col=&quot;1&quot;&gt;&lt;linesCount val=&quot;1&quot;/&gt;&lt;lineCharCount val=&quot;43&quot;/&gt;&lt;/TableIndex&gt;&lt;TableIndex row=&quot;3&quot; col=&quot;1&quot;&gt;&lt;linesCount val=&quot;1&quot;/&gt;&lt;lineCharCount val=&quot;37&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7B5884EE-62FD-4CD0-AF20-4A99FFA1A81E}_35.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6&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415D345-2C9F-49A9-9B51-EE34A69ABF55}_35.png&quot;/&gt;&lt;left val=&quot;65&quot;/&gt;&lt;top val=&quot;66&quot;/&gt;&lt;width val=&quot;829&quot;/&gt;&lt;height val=&quot;30&quot;/&gt;&lt;hasText val=&quot;1&quot;/&gt;&lt;/Image&gt;&lt;/ThreeDShapeInfo&gt;"/>
  <p:tag name="PRESENTER_SHAPETEXTINFO" val="&lt;ShapeTextInfo&gt;&lt;TableIndex row=&quot;-1&quot; col=&quot;-1&quot;&gt;&lt;linesCount val=&quot;1&quot;/&gt;&lt;lineCharCount val=&quot;1&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18BE0F4-732F-4543-99D9-004641B5E561}&quot;/&gt;&lt;isInvalidForFieldText val=&quot;0&quot;/&gt;&lt;Image&gt;&lt;filename val=&quot;C:\Users\debayo\AppData\Local\Temp\PR\data\asimages\{418BE0F4-732F-4543-99D9-004641B5E561}_35.png&quot;/&gt;&lt;left val=&quot;629&quot;/&gt;&lt;top val=&quot;186&quot;/&gt;&lt;width val=&quot;193&quot;/&gt;&lt;height val=&quot;160&quot;/&gt;&lt;hasText val=&quot;1&quot;/&gt;&lt;/Image&gt;&lt;/ThreeDShapeInfo&gt;"/>
</p:tagLst>
</file>

<file path=ppt/tags/tag26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06B1652-D932-41E3-95EB-845814CC103F}&quot;/&gt;&lt;isInvalidForFieldText val=&quot;0&quot;/&gt;&lt;Image&gt;&lt;filename val=&quot;C:\Users\debayo\AppData\Local\Temp\PR\data\asimages\{C06B1652-D932-41E3-95EB-845814CC103F}_35.png&quot;/&gt;&lt;left val=&quot;104&quot;/&gt;&lt;top val=&quot;254&quot;/&gt;&lt;width val=&quot;211&quot;/&gt;&lt;height val=&quot;234&quot;/&gt;&lt;hasText val=&quot;1&quot;/&gt;&lt;/Image&gt;&lt;/ThreeDShapeInfo&gt;"/>
</p:tagLst>
</file>

<file path=ppt/tags/tag266.xml><?xml version="1.0" encoding="utf-8"?>
<p:tagLst xmlns:a="http://schemas.openxmlformats.org/drawingml/2006/main" xmlns:r="http://schemas.openxmlformats.org/officeDocument/2006/relationships" xmlns:p="http://schemas.openxmlformats.org/presentationml/2006/main">
  <p:tag name="HTML_AUTOSHAPE_INFO" val="&lt;ThreeDShapeInfo&gt;&lt;uuid val=&quot;{15796732-AD9D-48D6-BF8B-DC31308D5C65}&quot;/&gt;&lt;isInvalidForFieldText val=&quot;1&quot;/&gt;&lt;Image&gt;&lt;filename val=&quot;C:\Users\debayo\AppData\Local\Temp\PR\data\asimages\{15796732-AD9D-48D6-BF8B-DC31308D5C65}_35_S.png&quot;/&gt;&lt;left val=&quot;328&quot;/&gt;&lt;top val=&quot;283&quot;/&gt;&lt;width val=&quot;136&quot;/&gt;&lt;height val=&quot;105&quot;/&gt;&lt;hasText val=&quot;0&quot;/&gt;&lt;/Image&gt;&lt;Image&gt;&lt;filename val=&quot;C:\Users\debayo\AppData\Local\Temp\PR\data\asimages\{15796732-AD9D-48D6-BF8B-DC31308D5C65}_35_T.png&quot;/&gt;&lt;left val=&quot;328&quot;/&gt;&lt;top val=&quot;283&quot;/&gt;&lt;width val=&quot;136&quot;/&gt;&lt;height val=&quot;105&quot;/&gt;&lt;hasText val=&quot;1&quot;/&gt;&lt;/Image&gt;&lt;/ThreeDShapeInfo&gt;"/>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HTML_AUTOSHAPE_INFO" val="&lt;ThreeDShapeInfo&gt;&lt;uuid val=&quot;{AD7DB7A2-4EA7-42A4-8DB2-6068EF9BC8E3}&quot;/&gt;&lt;isInvalidForFieldText val=&quot;1&quot;/&gt;&lt;Image&gt;&lt;filename val=&quot;C:\Users\debayo\AppData\Local\Temp\PR\data\asimages\{AD7DB7A2-4EA7-42A4-8DB2-6068EF9BC8E3}_35_S.png&quot;/&gt;&lt;left val=&quot;471&quot;/&gt;&lt;top val=&quot;235&quot;/&gt;&lt;width val=&quot;149&quot;/&gt;&lt;height val=&quot;90&quot;/&gt;&lt;hasText val=&quot;0&quot;/&gt;&lt;/Image&gt;&lt;Image&gt;&lt;filename val=&quot;C:\Users\debayo\AppData\Local\Temp\PR\data\asimages\{AD7DB7A2-4EA7-42A4-8DB2-6068EF9BC8E3}_35_T.png&quot;/&gt;&lt;left val=&quot;471&quot;/&gt;&lt;top val=&quot;235&quot;/&gt;&lt;width val=&quot;149&quot;/&gt;&lt;height val=&quot;90&quot;/&gt;&lt;hasText val=&quot;1&quot;/&gt;&lt;/Image&gt;&lt;/ThreeDShapeInfo&gt;"/>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834050A-01CD-47FD-B914-0B14C48FBF54}_35.png&quot;/&gt;&lt;left val=&quot;158&quot;/&gt;&lt;top val=&quot;81&quot;/&gt;&lt;width val=&quot;325&quot;/&gt;&lt;height val=&quot;202&quot;/&gt;&lt;hasText val=&quot;1&quot;/&gt;&lt;/Image&gt;&lt;/ThreeDShapeInfo&gt;"/>
  <p:tag name="PRESENTER_SHAPETEXTINFO" val="&lt;ShapeTextInfo&gt;&lt;TableIndex row=&quot;-1&quot; col=&quot;-1&quot;&gt;&lt;linesCount val=&quot;4&quot;/&gt;&lt;lineCharCount val=&quot;21&quot;/&gt;&lt;lineCharCount val=&quot;16&quot;/&gt;&lt;lineCharCount val=&quot;17&quot;/&gt;&lt;lineCharCount val=&quot;7&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1DD7DFC-8270-445B-8DB4-5B1BA7DC9768}_36.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7&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855553-9CD7-465B-B6B9-7E3A2A6ACF58}&quot;/&gt;&lt;isInvalidForFieldText val=&quot;0&quot;/&gt;&lt;Image&gt;&lt;filename val=&quot;C:\Users\debayo\AppData\Local\Temp\PR\data\asimages\{44855553-9CD7-465B-B6B9-7E3A2A6ACF58}_36.png&quot;/&gt;&lt;left val=&quot;128&quot;/&gt;&lt;top val=&quot;100&quot;/&gt;&lt;width val=&quot;704&quot;/&gt;&lt;height val=&quot;339&quot;/&gt;&lt;hasText val=&quot;1&quot;/&gt;&lt;/Image&gt;&lt;/ThreeDShape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9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331ACC2-C157-4136-8695-945082F70DC5}_37.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11CC5824-7452-49E8-B7DD-7AA179E9F82E}_37.png&quot;/&gt;&lt;left val=&quot;49&quot;/&gt;&lt;top val=&quot;75&quot;/&gt;&lt;width val=&quot;845&quot;/&gt;&lt;height val=&quot;391&quot;/&gt;&lt;hasText val=&quot;1&quot;/&gt;&lt;/Image&gt;&lt;/ThreeDShapeInfo&gt;"/>
  <p:tag name="PRESENTER_SHAPETEXTINFO" val="&lt;ShapeTextInfo&gt;&lt;TableIndex row=&quot;-1&quot; col=&quot;-1&quot;&gt;&lt;linesCount val=&quot;7&quot;/&gt;&lt;lineCharCount val=&quot;66&quot;/&gt;&lt;lineCharCount val=&quot;58&quot;/&gt;&lt;lineCharCount val=&quot;23&quot;/&gt;&lt;lineCharCount val=&quot;49&quot;/&gt;&lt;lineCharCount val=&quot;71&quot;/&gt;&lt;lineCharCount val=&quot;14&quot;/&gt;&lt;lineCharCount val=&quot;59&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29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0F4FE0A-5CBA-40A6-8315-DDC5337CF4F9}_38.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INFO" val="&lt;ThreeDShapeInfo&gt;&lt;uuid val=&quot;{2BEA47CE-CA16-47A2-8F09-AEF80E4FF681}&quot;/&gt;&lt;isInvalidForFieldText val=&quot;0&quot;/&gt;&lt;Image&gt;&lt;filename val=&quot;C:\Users\debayo\AppData\Local\Temp\PR\data\asimages\{2BEA47CE-CA16-47A2-8F09-AEF80E4FF681}_38.png&quot;/&gt;&lt;left val=&quot;136&quot;/&gt;&lt;top val=&quot;121&quot;/&gt;&lt;width val=&quot;689&quot;/&gt;&lt;height val=&quot;296&quot;/&gt;&lt;hasText val=&quot;1&quot;/&gt;&lt;/Image&gt;&lt;/ThreeDShape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2&quot;/&gt;&lt;lineCharCount val=&quot;21&quot;/&gt;&lt;lineCharCount val=&quot;20&quot;/&gt;&lt;lineCharCount val=&quot;7&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F64E8F0-00D9-44FB-8AF1-CC3CB6B3E0B0}_39.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3732FEA-78E8-485B-9486-BF32558C3727}&quot;/&gt;&lt;isInvalidForFieldText val=&quot;0&quot;/&gt;&lt;Image&gt;&lt;filename val=&quot;C:\Users\debayo\AppData\Local\Temp\PR\data\asimages\{63732FEA-78E8-485B-9486-BF32558C3727}_39.png&quot;/&gt;&lt;left val=&quot;36&quot;/&gt;&lt;top val=&quot;117&quot;/&gt;&lt;width val=&quot;887&quot;/&gt;&lt;height val=&quot;276&quot;/&gt;&lt;hasText val=&quot;1&quot;/&gt;&lt;/Image&gt;&lt;/ThreeDShape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8D72225-5953-4302-B371-67A6BB30114C}_40.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CC4CB8-B530-4023-BB14-C2788640FFFB}&quot;/&gt;&lt;isInvalidForFieldText val=&quot;0&quot;/&gt;&lt;Image&gt;&lt;filename val=&quot;C:\Users\debayo\AppData\Local\Temp\PR\data\asimages\{69CC4CB8-B530-4023-BB14-C2788640FFFB}_40.png&quot;/&gt;&lt;left val=&quot;164&quot;/&gt;&lt;top val=&quot;156&quot;/&gt;&lt;width val=&quot;632&quot;/&gt;&lt;height val=&quot;227&quot;/&gt;&lt;hasText val=&quot;1&quot;/&gt;&lt;/Image&gt;&lt;/ThreeDShape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SLIDETYPE" val="Poll_Setup"/>
  <p:tag name="ARTICULATE_SLIDE_THUMBNAIL_REFRESH" val="1"/>
</p:tagLst>
</file>

<file path=ppt/tags/tag33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99B6FA3-0D1C-43D2-AADD-AF1754705DA0}_41.png&quot;/&gt;&lt;left val=&quot;217&quot;/&gt;&lt;top val=&quot;270&quot;/&gt;&lt;width val=&quot;254&quot;/&gt;&lt;height val=&quot;183&quot;/&gt;&lt;hasText val=&quot;1&quot;/&gt;&lt;/Image&gt;&lt;/ThreeDShapeInfo&gt;"/>
  <p:tag name="PRESENTER_SHAPETEXTINFO" val="&lt;ShapeTextInfo&gt;&lt;TableIndex row=&quot;1&quot; col=&quot;1&quot;&gt;&lt;linesCount val=&quot;1&quot;/&gt;&lt;lineCharCount val=&quot;9&quot;/&gt;&lt;/TableIndex&gt;&lt;TableIndex row=&quot;1&quot; col=&quot;2&quot;&gt;&lt;linesCount val=&quot;1&quot;/&gt;&lt;lineCharCount val=&quot;5&quot;/&gt;&lt;/TableIndex&gt;&lt;TableIndex row=&quot;2&quot; col=&quot;1&quot;&gt;&lt;linesCount val=&quot;1&quot;/&gt;&lt;lineCharCount val=&quot;8&quot;/&gt;&lt;/TableIndex&gt;&lt;TableIndex row=&quot;2&quot; col=&quot;2&quot;&gt;&lt;linesCount val=&quot;1&quot;/&gt;&lt;lineCharCount val=&quot;3&quot;/&gt;&lt;/TableIndex&gt;&lt;TableIndex row=&quot;3&quot; col=&quot;1&quot;&gt;&lt;linesCount val=&quot;1&quot;/&gt;&lt;lineCharCount val=&quot;8&quot;/&gt;&lt;/TableIndex&gt;&lt;TableIndex row=&quot;3&quot; col=&quot;2&quot;&gt;&lt;linesCount val=&quot;1&quot;/&gt;&lt;lineCharCount val=&quot;6&quot;/&gt;&lt;/TableIndex&gt;&lt;TableIndex row=&quot;4&quot; col=&quot;1&quot;&gt;&lt;linesCount val=&quot;1&quot;/&gt;&lt;lineCharCount val=&quot;10&quot;/&gt;&lt;/TableIndex&gt;&lt;TableIndex row=&quot;4&quot; col=&quot;2&quot;&gt;&lt;linesCount val=&quot;1&quot;/&gt;&lt;lineCharCount val=&quot;4&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730B026-22B1-4C6F-BDDF-85991701F593}_41.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4&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2D37FFC-154B-4504-8901-D6A51CFA60FC}_41.png&quot;/&gt;&lt;left val=&quot;65&quot;/&gt;&lt;top val=&quot;66&quot;/&gt;&lt;width val=&quot;829&quot;/&gt;&lt;height val=&quot;30&quot;/&gt;&lt;hasText val=&quot;1&quot;/&gt;&lt;/Image&gt;&lt;/ThreeDShapeInfo&gt;"/>
  <p:tag name="PRESENTER_SHAPETEXTINFO" val="&lt;ShapeTextInfo&gt;&lt;TableIndex row=&quot;-1&quot; col=&quot;-1&quot;&gt;&lt;linesCount val=&quot;3&quot;/&gt;&lt;lineCharCount val=&quot;1&quot;/&gt;&lt;lineCharCount val=&quot;1&quot;/&gt;&lt;lineCharCount val=&quot;1&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B32F357-62C4-49DE-9AC0-7BE4EB6A8648}_41.png&quot;/&gt;&lt;left val=&quot;272&quot;/&gt;&lt;top val=&quot;451&quot;/&gt;&lt;width val=&quot;157&quot;/&gt;&lt;height val=&quot;52&quot;/&gt;&lt;hasText val=&quot;1&quot;/&gt;&lt;/Image&gt;&lt;/ThreeDShapeInfo&gt;"/>
  <p:tag name="PRESENTER_SHAPETEXTINFO" val="&lt;ShapeTextInfo&gt;&lt;TableIndex row=&quot;-1&quot; col=&quot;-1&quot;&gt;&lt;linesCount val=&quot;1&quot;/&gt;&lt;lineCharCount val=&quot;1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1A0EFEB6-C199-441F-A501-D392AE73D82A}&quot;/&gt;&lt;isInvalidForFieldText val=&quot;0&quot;/&gt;&lt;Image&gt;&lt;filename val=&quot;C:\Users\debayo\AppData\Local\Temp\PR\data\asimages\{1A0EFEB6-C199-441F-A501-D392AE73D82A}_41.png&quot;/&gt;&lt;left val=&quot;88&quot;/&gt;&lt;top val=&quot;86&quot;/&gt;&lt;width val=&quot;308&quot;/&gt;&lt;height val=&quot;174&quot;/&gt;&lt;hasText val=&quot;1&quot;/&gt;&lt;/Image&gt;&lt;/ThreeDShapeInfo&gt;"/>
</p:tagLst>
</file>

<file path=ppt/tags/tag3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97640D3-FBA2-4D13-8B59-4B25883C62C8}&quot;/&gt;&lt;isInvalidForFieldText val=&quot;0&quot;/&gt;&lt;Image&gt;&lt;filename val=&quot;C:\Users\debayo\AppData\Local\Temp\PR\data\asimages\{997640D3-FBA2-4D13-8B59-4B25883C62C8}_41.png&quot;/&gt;&lt;left val=&quot;70&quot;/&gt;&lt;top val=&quot;291&quot;/&gt;&lt;width val=&quot;126&quot;/&gt;&lt;height val=&quot;126&quot;/&gt;&lt;hasText val=&quot;1&quot;/&gt;&lt;/Image&gt;&lt;/ThreeDShapeInfo&gt;"/>
</p:tagLst>
</file>

<file path=ppt/tags/tag3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8750CAC-89F9-4031-B28F-83A56979790A}&quot;/&gt;&lt;isInvalidForFieldText val=&quot;0&quot;/&gt;&lt;Image&gt;&lt;filename val=&quot;C:\Users\debayo\AppData\Local\Temp\PR\data\asimages\{38750CAC-89F9-4031-B28F-83A56979790A}_41.png&quot;/&gt;&lt;left val=&quot;545&quot;/&gt;&lt;top val=&quot;147&quot;/&gt;&lt;width val=&quot;344&quot;/&gt;&lt;height val=&quot;251&quot;/&gt;&lt;hasText val=&quot;1&quot;/&gt;&lt;/Image&gt;&lt;/ThreeDShape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7&quot;/&gt;&lt;lineCharCount val=&quot;27&quot;/&gt;&lt;lineCharCount val=&quot;8&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75FA055-41D1-44A2-8077-FFF895C21BA6}_42.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176A485-1A91-4093-9EF1-0ED3329BB888}_42.png&quot;/&gt;&lt;left val=&quot;49&quot;/&gt;&lt;top val=&quot;74&quot;/&gt;&lt;width val=&quot;845&quot;/&gt;&lt;height val=&quot;394&quot;/&gt;&lt;hasText val=&quot;1&quot;/&gt;&lt;/Image&gt;&lt;/ThreeDShapeInfo&gt;"/>
  <p:tag name="PRESENTER_SHAPETEXTINFO" val="&lt;ShapeTextInfo&gt;&lt;TableIndex row=&quot;-1&quot; col=&quot;-1&quot;&gt;&lt;linesCount val=&quot;10&quot;/&gt;&lt;lineCharCount val=&quot;63&quot;/&gt;&lt;lineCharCount val=&quot;73&quot;/&gt;&lt;lineCharCount val=&quot;32&quot;/&gt;&lt;lineCharCount val=&quot;1&quot;/&gt;&lt;lineCharCount val=&quot;1&quot;/&gt;&lt;lineCharCount val=&quot;58&quot;/&gt;&lt;lineCharCount val=&quot;12&quot;/&gt;&lt;lineCharCount val=&quot;68&quot;/&gt;&lt;lineCharCount val=&quot;74&quot;/&gt;&lt;lineCharCount val=&quot;22&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D122A59-413F-4DBA-9607-F6B3464EF19A}_42.png&quot;/&gt;&lt;left val=&quot;262&quot;/&gt;&lt;top val=&quot;198&quot;/&gt;&lt;width val=&quot;474&quot;/&gt;&lt;height val=&quot;75&quot;/&gt;&lt;hasText val=&quot;1&quot;/&gt;&lt;/Image&gt;&lt;/ThreeDShapeInfo&gt;"/>
  <p:tag name="PRESENTER_SHAPETEXTINFO" val="&lt;ShapeTextInfo&gt;&lt;TableIndex row=&quot;-1&quot; col=&quot;-1&quot;&gt;&lt;linesCount val=&quot;2&quot;/&gt;&lt;lineCharCount val=&quot;29&quot;/&gt;&lt;lineCharCount val=&quot;31&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ARTICULATE_SLIDE_THUMBNAIL_REFRESH" val="1"/>
  <p:tag name="SLIDETYPE" val="Activity"/>
</p:tagLst>
</file>

<file path=ppt/tags/tag37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4B14963-4843-40D6-BC93-6998132F7F67}_43.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3B557F2-E4E5-4F9F-B6C5-9C75B3BB954B}_43.png&quot;/&gt;&lt;left val=&quot;58&quot;/&gt;&lt;top val=&quot;84&quot;/&gt;&lt;width val=&quot;829&quot;/&gt;&lt;height val=&quot;382&quot;/&gt;&lt;hasText val=&quot;1&quot;/&gt;&lt;/Image&gt;&lt;/ThreeDShapeInfo&gt;"/>
  <p:tag name="PRESENTER_SHAPETEXTINFO" val="&lt;ShapeTextInfo&gt;&lt;TableIndex row=&quot;-1&quot; col=&quot;-1&quot;&gt;&lt;linesCount val=&quot;1&quot;/&gt;&lt;lineCharCount val=&quot;1&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EC6636-1AA4-4A18-916A-81F17C919A63}&quot;/&gt;&lt;isInvalidForFieldText val=&quot;0&quot;/&gt;&lt;Image&gt;&lt;filename val=&quot;C:\Users\debayo\AppData\Local\Temp\PR\data\asimages\{5BEC6636-1AA4-4A18-916A-81F17C919A63}_43.png&quot;/&gt;&lt;left val=&quot;556&quot;/&gt;&lt;top val=&quot;92&quot;/&gt;&lt;width val=&quot;332&quot;/&gt;&lt;height val=&quot;312&quot;/&gt;&lt;hasText val=&quot;1&quot;/&gt;&lt;/Image&gt;&lt;/ThreeDShape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1&quot;/&gt;&lt;lineCharCount val=&quot;21&quot;/&gt;&lt;lineCharCount val=&quot;23&quot;/&gt;&lt;lineCharCount val=&quot;16&quot;/&gt;&lt;lineCharCount val=&quot;1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SLIDETYPE" val="Poll_YesNo"/>
</p:tagLst>
</file>

<file path=ppt/tags/tag38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EC42503-70DE-4BD8-90D6-487904E0C9FC}_44.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3&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1A9BEF7-0F53-464C-8E7E-AD2B20F728D7}_44.png&quot;/&gt;&lt;left val=&quot;430&quot;/&gt;&lt;top val=&quot;498&quot;/&gt;&lt;width val=&quot;98&quot;/&gt;&lt;height val=&quot;28&quot;/&gt;&lt;hasText val=&quot;1&quot;/&gt;&lt;/Image&gt;&lt;/ThreeDShapeInfo&gt;"/>
  <p:tag name="PRESENTER_SHAPETEXTINFO" val="&lt;ShapeTextInfo&gt;&lt;TableIndex row=&quot;-1&quot; col=&quot;-1&quot;&gt;&lt;linesCount val=&quot;1&quot;/&gt;&lt;lineCharCount val=&quot;2&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66371D8-3D6B-4C75-BBDC-2E8C6EA72348}_44.png&quot;/&gt;&lt;left val=&quot;49&quot;/&gt;&lt;top val=&quot;108&quot;/&gt;&lt;width val=&quot;845&quot;/&gt;&lt;height val=&quot;390&quot;/&gt;&lt;hasText val=&quot;1&quot;/&gt;&lt;/Image&gt;&lt;/ThreeDShapeInfo&gt;"/>
  <p:tag name="PRESENTER_SHAPETEXTINFO" val="&lt;ShapeTextInfo&gt;&lt;TableIndex row=&quot;-1&quot; col=&quot;-1&quot;&gt;&lt;linesCount val=&quot;5&quot;/&gt;&lt;lineCharCount val=&quot;73&quot;/&gt;&lt;lineCharCount val=&quot;32&quot;/&gt;&lt;lineCharCount val=&quot;1&quot;/&gt;&lt;lineCharCount val=&quot;8&quot;/&gt;&lt;lineCharCount val=&quot;6&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SLIDETYPE" val="Poll_YesNo"/>
</p:tagLst>
</file>

<file path=ppt/tags/tag38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738DAFF-F145-4FF2-8B36-6D60EF10E82B}_45.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C6D154D-361F-4508-8FAA-2D82775FFACA}_45.png&quot;/&gt;&lt;left val=&quot;430&quot;/&gt;&lt;top val=&quot;498&quot;/&gt;&lt;width val=&quot;98&quot;/&gt;&lt;height val=&quot;28&quot;/&gt;&lt;hasText val=&quot;1&quot;/&gt;&lt;/Image&gt;&lt;/ThreeDShapeInfo&gt;"/>
  <p:tag name="PRESENTER_SHAPETEXTINFO" val="&lt;ShapeTextInfo&gt;&lt;TableIndex row=&quot;-1&quot; col=&quot;-1&quot;&gt;&lt;linesCount val=&quot;1&quot;/&gt;&lt;lineCharCount val=&quot;2&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928B374-CB93-4D77-863E-9AE7E7E76796}_45.png&quot;/&gt;&lt;left val=&quot;49&quot;/&gt;&lt;top val=&quot;108&quot;/&gt;&lt;width val=&quot;845&quot;/&gt;&lt;height val=&quot;390&quot;/&gt;&lt;hasText val=&quot;1&quot;/&gt;&lt;/Image&gt;&lt;/ThreeDShapeInfo&gt;"/>
  <p:tag name="PRESENTER_SHAPETEXTINFO" val="&lt;ShapeTextInfo&gt;&lt;TableIndex row=&quot;-1&quot; col=&quot;-1&quot;&gt;&lt;linesCount val=&quot;5&quot;/&gt;&lt;lineCharCount val=&quot;73&quot;/&gt;&lt;lineCharCount val=&quot;32&quot;/&gt;&lt;lineCharCount val=&quot;1&quot;/&gt;&lt;lineCharCount val=&quot;8&quot;/&gt;&lt;lineCharCount val=&quot;6&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OBJECTTYPE" val="PollCircle"/>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SLIDETYPE" val="Exercise"/>
</p:tagLst>
</file>

<file path=ppt/tags/tag3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8AB4211-C9B2-4026-A775-C531B4A5F0FA}_33.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E10255A-1AF4-46BF-BA23-BBBF7E3D79B0}_46.png&quot;/&gt;&lt;left val=&quot;264&quot;/&gt;&lt;top val=&quot;186&quot;/&gt;&lt;width val=&quot;672&quot;/&gt;&lt;height val=&quot;90&quot;/&gt;&lt;hasText val=&quot;1&quot;/&gt;&lt;/Image&gt;&lt;/ThreeDShapeInfo&gt;"/>
  <p:tag name="PRESENTER_SHAPETEXTINFO" val="&lt;ShapeTextInfo&gt;&lt;TableIndex row=&quot;-1&quot; col=&quot;-1&quot;&gt;&lt;linesCount val=&quot;1&quot;/&gt;&lt;lineCharCount val=&quot;8&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02881EB0-2521-4159-B98F-4DAE9E837497}_46.png&quot;/&gt;&lt;left val=&quot;277&quot;/&gt;&lt;top val=&quot;261&quot;/&gt;&lt;width val=&quot;662&quot;/&gt;&lt;height val=&quot;57&quot;/&gt;&lt;hasText val=&quot;1&quot;/&gt;&lt;/Image&gt;&lt;/ThreeDShapeInfo&gt;"/>
  <p:tag name="PRESENTER_SHAPETEXTINFO" val="&lt;ShapeTextInfo&gt;&lt;TableIndex row=&quot;-1&quot; col=&quot;-1&quot;&gt;&lt;linesCount val=&quot;1&quot;/&gt;&lt;lineCharCount val=&quot;59&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9CCC978-3B90-400F-B673-212F1AC62B4A}_46.png&quot;/&gt;&lt;left val=&quot;430&quot;/&gt;&lt;top val=&quot;498&quot;/&gt;&lt;width val=&quot;98&quot;/&gt;&lt;height val=&quot;28&quot;/&gt;&lt;hasText val=&quot;1&quot;/&gt;&lt;/Image&gt;&lt;/ThreeDShapeInfo&gt;"/>
  <p:tag name="PRESENTER_SHAPETEXTINFO" val="&lt;ShapeTextInfo&gt;&lt;TableIndex row=&quot;-1&quot; col=&quot;-1&quot;&gt;&lt;linesCount val=&quot;1&quot;/&gt;&lt;lineCharCount val=&quot;2&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HTML_AUTOSHAPE_INFO" val="&lt;ThreeDShapeInfo&gt;&lt;uuid val=&quot;{29262E80-BE28-443E-8B5D-E6F96E044C41}&quot;/&gt;&lt;isInvalidForFieldText val=&quot;1&quot;/&gt;&lt;Image&gt;&lt;filename val=&quot;C:\Users\debayo\AppData\Local\Temp\PR\data\asimages\{29262E80-BE28-443E-8B5D-E6F96E044C41}_46_S.png&quot;/&gt;&lt;left val=&quot;86&quot;/&gt;&lt;top val=&quot;147&quot;/&gt;&lt;width val=&quot;186&quot;/&gt;&lt;height val=&quot;137&quot;/&gt;&lt;hasText val=&quot;0&quot;/&gt;&lt;/Image&gt;&lt;Image&gt;&lt;filename val=&quot;C:\Users\debayo\AppData\Local\Temp\PR\data\asimages\{29262E80-BE28-443E-8B5D-E6F96E044C41}_46_T.png&quot;/&gt;&lt;left val=&quot;86&quot;/&gt;&lt;top val=&quot;147&quot;/&gt;&lt;width val=&quot;186&quot;/&gt;&lt;height val=&quot;137&quot;/&gt;&lt;hasText val=&quot;1&quot;/&gt;&lt;/Image&gt;&lt;/ThreeDShapeInfo&gt;"/>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5A60087-8596-4E3C-96CB-6060A87C50D0}_47.png&quot;/&gt;&lt;left val=&quot;8&quot;/&gt;&lt;top val=&quot;110&quot;/&gt;&lt;width val=&quot;936&quot;/&gt;&lt;height val=&quot;261&quot;/&gt;&lt;hasText val=&quot;1&quot;/&gt;&lt;/Image&gt;&lt;/ThreeDShapeInfo&gt;"/>
</p:tagLst>
</file>

<file path=ppt/tags/tag39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F11DE8EB-0EEA-4DAC-9875-182A495F489D}_47.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31&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A0FAEC2-1658-42E8-AF91-B84BD78ED36C}_47.png&quot;/&gt;&lt;left val=&quot;65&quot;/&gt;&lt;top val=&quot;66&quot;/&gt;&lt;width val=&quot;829&quot;/&gt;&lt;height val=&quot;30&quot;/&gt;&lt;hasText val=&quot;1&quot;/&gt;&lt;/Image&gt;&lt;/ThreeDShapeInfo&gt;"/>
  <p:tag name="PRESENTER_SHAPETEXTINFO" val="&lt;ShapeTextInfo&gt;&lt;TableIndex row=&quot;-1&quot; col=&quot;-1&quot;&gt;&lt;linesCount val=&quot;1&quot;/&gt;&lt;lineCharCount val=&quot;1&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8&quot;/&gt;&lt;lineCharCount val=&quot;14&quot;/&gt;&lt;lineCharCount val=&quot;12&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4&quot;/&gt;&lt;lineCharCount val=&quot;13&quot;/&gt;&lt;lineCharCount val=&quot;14&quot;/&gt;&lt;lineCharCount val=&quot;1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3&quot;/&gt;&lt;lineCharCount val=&quot;10&quot;/&gt;&lt;lineCharCount val=&quot;12&quot;/&gt;&lt;lineCharCount val=&quot;11&quot;/&gt;&lt;lineCharCount val=&quot;8&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15&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4&quot;/&gt;&lt;lineCharCount val=&quot;11&quot;/&gt;&lt;lineCharCount val=&quot;12&quot;/&gt;&lt;lineCharCount val=&quot;15&quot;/&gt;&lt;lineCharCount val=&quot;11&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5&quot;/&gt;&lt;lineCharCount val=&quot;16&quot;/&gt;&lt;lineCharCount val=&quot;13&quot;/&gt;&lt;lineCharCount val=&quot;14&quot;/&gt;&lt;lineCharCount val=&quot;6&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9077B5C-279E-4F53-9094-DD64B7BFDF75}_48.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6&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HTML_AUTOSHAPE_INFO" val="&lt;ThreeDShapeInfo&gt;&lt;uuid val=&quot;{19A047A5-8F72-474A-87D4-0E9A332EB43F}&quot;/&gt;&lt;isInvalidForFieldText val=&quot;1&quot;/&gt;&lt;Image&gt;&lt;filename val=&quot;C:\Users\debayo\AppData\Local\Temp\PR\data\asimages\{19A047A5-8F72-474A-87D4-0E9A332EB43F}_48_S.png&quot;/&gt;&lt;left val=&quot;42&quot;/&gt;&lt;top val=&quot;426&quot;/&gt;&lt;width val=&quot;86&quot;/&gt;&lt;height val=&quot;93&quot;/&gt;&lt;hasText val=&quot;0&quot;/&gt;&lt;/Image&gt;&lt;Image&gt;&lt;filename val=&quot;C:\Users\debayo\AppData\Local\Temp\PR\data\asimages\{19A047A5-8F72-474A-87D4-0E9A332EB43F}_48_T.png&quot;/&gt;&lt;left val=&quot;42&quot;/&gt;&lt;top val=&quot;426&quot;/&gt;&lt;width val=&quot;86&quot;/&gt;&lt;height val=&quot;93&quot;/&gt;&lt;hasText val=&quot;1&quot;/&gt;&lt;/Image&gt;&lt;/ThreeDShapeInfo&gt;"/>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OBJECTTYPE" val="SAS Program"/>
  <p:tag name="HTML_SHAPEINFO" val="&lt;ThreeDShapeInfo&gt;&lt;uuid val=&quot;&quot;/&gt;&lt;isInvalidForFieldText val=&quot;0&quot;/&gt;&lt;Image&gt;&lt;filename val=&quot;C:\Users\debayo\AppData\Local\Temp\PR\data\asimages\{E09A082C-5BEB-4021-9D73-58E358A94798}_48.png&quot;/&gt;&lt;left val=&quot;37&quot;/&gt;&lt;top val=&quot;86&quot;/&gt;&lt;width val=&quot;503&quot;/&gt;&lt;height val=&quot;125&quot;/&gt;&lt;hasText val=&quot;1&quot;/&gt;&lt;/Image&gt;&lt;/ThreeDShapeInfo&gt;"/>
  <p:tag name="PRESENTER_SHAPETEXTINFO" val="&lt;ShapeTextInfo&gt;&lt;TableIndex row=&quot;-1&quot; col=&quot;-1&quot;&gt;&lt;linesCount val=&quot;4&quot;/&gt;&lt;lineCharCount val=&quot;10&quot;/&gt;&lt;lineCharCount val=&quot;34&quot;/&gt;&lt;lineCharCount val=&quot;22&quot;/&gt;&lt;lineCharCount val=&quot;23&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OBJECTTYPE" val="SAS Program"/>
  <p:tag name="HTML_SHAPEINFO" val="&lt;ThreeDShapeInfo&gt;&lt;uuid val=&quot;&quot;/&gt;&lt;isInvalidForFieldText val=&quot;0&quot;/&gt;&lt;Image&gt;&lt;filename val=&quot;C:\Users\debayo\AppData\Local\Temp\PR\data\asimages\{072CA153-0E39-4BA1-890E-53645FCD164F}_48.png&quot;/&gt;&lt;left val=&quot;342&quot;/&gt;&lt;top val=&quot;300&quot;/&gt;&lt;width val=&quot;574&quot;/&gt;&lt;height val=&quot;173&quot;/&gt;&lt;hasText val=&quot;1&quot;/&gt;&lt;/Image&gt;&lt;/ThreeDShapeInfo&gt;"/>
  <p:tag name="PRESENTER_SHAPETEXTINFO" val="&lt;ShapeTextInfo&gt;&lt;TableIndex row=&quot;-1&quot; col=&quot;-1&quot;&gt;&lt;linesCount val=&quot;6&quot;/&gt;&lt;lineCharCount val=&quot;38&quot;/&gt;&lt;lineCharCount val=&quot;30&quot;/&gt;&lt;lineCharCount val=&quot;21&quot;/&gt;&lt;lineCharCount val=&quot;29&quot;/&gt;&lt;lineCharCount val=&quot;18&quot;/&gt;&lt;lineCharCount val=&quot;5&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HIGHLIGHT" val="YES"/>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263363F3-2A6F-4D69-B52C-216356DEC197}&quot;/&gt;&lt;isInvalidForFieldText val=&quot;0&quot;/&gt;&lt;Image&gt;&lt;filename val=&quot;C:\Users\debayo\AppData\Local\Temp\PR\data\asimages\{263363F3-2A6F-4D69-B52C-216356DEC197}_48.png&quot;/&gt;&lt;left val=&quot;630&quot;/&gt;&lt;top val=&quot;129&quot;/&gt;&lt;width val=&quot;136&quot;/&gt;&lt;height val=&quot;140&quot;/&gt;&lt;hasText val=&quot;1&quot;/&gt;&lt;/Image&gt;&lt;/ThreeDShapeInfo&gt;"/>
</p:tagLst>
</file>

<file path=ppt/tags/tag413.xml><?xml version="1.0" encoding="utf-8"?>
<p:tagLst xmlns:a="http://schemas.openxmlformats.org/drawingml/2006/main" xmlns:r="http://schemas.openxmlformats.org/officeDocument/2006/relationships" xmlns:p="http://schemas.openxmlformats.org/presentationml/2006/main">
  <p:tag name="HTML_AUTOSHAPE_INFO" val="&lt;ThreeDShapeInfo&gt;&lt;uuid val=&quot;{E51A74CC-F726-4EF8-BA89-796B65F92737}&quot;/&gt;&lt;isInvalidForFieldText val=&quot;1&quot;/&gt;&lt;Image&gt;&lt;filename val=&quot;C:\Users\debayo\AppData\Local\Temp\PR\data\asimages\{E51A74CC-F726-4EF8-BA89-796B65F92737}_48_S.png&quot;/&gt;&lt;left val=&quot;729&quot;/&gt;&lt;top val=&quot;171&quot;/&gt;&lt;width val=&quot;116&quot;/&gt;&lt;height val=&quot;121&quot;/&gt;&lt;hasText val=&quot;0&quot;/&gt;&lt;/Image&gt;&lt;Image&gt;&lt;filename val=&quot;C:\Users\debayo\AppData\Local\Temp\PR\data\asimages\{E51A74CC-F726-4EF8-BA89-796B65F92737}_48_T.png&quot;/&gt;&lt;left val=&quot;729&quot;/&gt;&lt;top val=&quot;171&quot;/&gt;&lt;width val=&quot;116&quot;/&gt;&lt;height val=&quot;121&quot;/&gt;&lt;hasText val=&quot;1&quot;/&gt;&lt;/Image&gt;&lt;/ThreeDShapeInfo&gt;"/>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4EA0C64-AE33-4450-A355-C9ABD006EB0B}_48.png&quot;/&gt;&lt;left val=&quot;29&quot;/&gt;&lt;top val=&quot;215&quot;/&gt;&lt;width val=&quot;308&quot;/&gt;&lt;height val=&quot;226&quot;/&gt;&lt;hasText val=&quot;1&quot;/&gt;&lt;/Image&gt;&lt;/ThreeDShapeInfo&gt;"/>
  <p:tag name="PRESENTER_SHAPETEXTINFO" val="&lt;ShapeTextInfo&gt;&lt;TableIndex row=&quot;-1&quot; col=&quot;-1&quot;&gt;&lt;linesCount val=&quot;6&quot;/&gt;&lt;lineCharCount val=&quot;12&quot;/&gt;&lt;lineCharCount val=&quot;18&quot;/&gt;&lt;lineCharCount val=&quot;17&quot;/&gt;&lt;lineCharCount val=&quot;11&quot;/&gt;&lt;lineCharCount val=&quot;15&quot;/&gt;&lt;lineCharCount val=&quot;6&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HTML_AUTOSHAPE_INFO" val="&lt;ThreeDShapeInfo&gt;&lt;uuid val=&quot;{D4EB1512-995B-46FC-A14C-01D24A999786}&quot;/&gt;&lt;isInvalidForFieldText val=&quot;1&quot;/&gt;&lt;Image&gt;&lt;filename val=&quot;C:\Users\debayo\AppData\Local\Temp\PR\data\asimages\{D4EB1512-995B-46FC-A14C-01D24A999786}_48_S.png&quot;/&gt;&lt;left val=&quot;514&quot;/&gt;&lt;top val=&quot;140&quot;/&gt;&lt;width val=&quot;105&quot;/&gt;&lt;height val=&quot;113&quot;/&gt;&lt;hasText val=&quot;0&quot;/&gt;&lt;/Image&gt;&lt;Image&gt;&lt;filename val=&quot;C:\Users\debayo\AppData\Local\Temp\PR\data\asimages\{D4EB1512-995B-46FC-A14C-01D24A999786}_48_T.png&quot;/&gt;&lt;left val=&quot;514&quot;/&gt;&lt;top val=&quot;140&quot;/&gt;&lt;width val=&quot;105&quot;/&gt;&lt;height val=&quot;113&quot;/&gt;&lt;hasText val=&quot;1&quot;/&gt;&lt;/Image&gt;&lt;/ThreeDShapeInfo&gt;"/>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C60E12F1-18D0-439F-8876-FB01A6693359}_49.png&quot;/&gt;&lt;left val=&quot;-1&quot;/&gt;&lt;top val=&quot;185&quot;/&gt;&lt;width val=&quot;962&quot;/&gt;&lt;height val=&quot;91&quot;/&gt;&lt;hasText val=&quot;1&quot;/&gt;&lt;/Image&gt;&lt;/ThreeDShapeInfo&gt;"/>
  <p:tag name="PRESENTER_SHAPETEXTINFO" val="&lt;ShapeTextInfo&gt;&lt;TableIndex row=&quot;-1&quot; col=&quot;-1&quot;&gt;&lt;linesCount val=&quot;1&quot;/&gt;&lt;lineCharCount val=&quot;1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HTML_AUTOSHAPE_INFO" val="&lt;ThreeDShapeInfo&gt;&lt;uuid val=&quot;{338804D8-8AEC-4DD1-A92A-0BDB83CCA0A6}&quot;/&gt;&lt;isInvalidForFieldText val=&quot;1&quot;/&gt;&lt;Image&gt;&lt;filename val=&quot;C:\Users\debayo\AppData\Local\Temp\PR\data\asimages\{338804D8-8AEC-4DD1-A92A-0BDB83CCA0A6}_49_S.png&quot;/&gt;&lt;left val=&quot;409&quot;/&gt;&lt;top val=&quot;267&quot;/&gt;&lt;width val=&quot;149&quot;/&gt;&lt;height val=&quot;172&quot;/&gt;&lt;hasText val=&quot;0&quot;/&gt;&lt;/Image&gt;&lt;Image&gt;&lt;filename val=&quot;C:\Users\debayo\AppData\Local\Temp\PR\data\asimages\{338804D8-8AEC-4DD1-A92A-0BDB83CCA0A6}_49_T.png&quot;/&gt;&lt;left val=&quot;409&quot;/&gt;&lt;top val=&quot;267&quot;/&gt;&lt;width val=&quot;149&quot;/&gt;&lt;height val=&quot;172&quot;/&gt;&lt;hasText val=&quot;1&quot;/&gt;&lt;/Image&gt;&lt;/ThreeDShapeInfo&gt;"/>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3CD133F-FE8C-49DE-8D13-3C3FCA82F255}_27.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B8EA5472-8578-440F-A98A-FF224671B49A}_14.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563A1FA8-1465-4F7D-8591-D1E23F331F6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A9697A04-0D52-44E9-8A28-AE4BC63B2F14}_1.png&quot;/&gt;&lt;left val=&quot;346&quot;/&gt;&lt;top val=&quot;518&quot;/&gt;&lt;width val=&quot;265&quot;/&gt;&lt;height val=&quot;19&quot;/&gt;&lt;hasText val=&quot;1&quot;/&gt;&lt;/Image&gt;&lt;/ThreeDShapeInfo&gt;"/>
  <p:tag name="PRESENTER_SHAPETEXTINFO" val="&lt;ShapeTextInfo&gt;&lt;TableIndex row=&quot;-1&quot; col=&quot;-1&quot;&gt;&lt;linesCount val=&quot;1&quot;/&gt;&lt;lineCharCount val=&quot;51&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EDE3676A-5CE6-4187-868B-A67597B83688}&quot;/&gt;&lt;isInvalidForFieldText val=&quot;0&quot;/&gt;&lt;Image&gt;&lt;filename val=&quot;C:\Users\debayo\AppData\Local\Temp\PR\data\asimages\{EDE3676A-5CE6-4187-868B-A67597B83688}_LtOfSld1.png&quot;/&gt;&lt;left val=&quot;0&quot;/&gt;&lt;top val=&quot;149&quot;/&gt;&lt;width val=&quot;117&quot;/&gt;&lt;height val=&quot;222&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6B07803A-F5B4-4941-95B6-478058CF8D9B}&quot;/&gt;&lt;isInvalidForFieldText val=&quot;0&quot;/&gt;&lt;Image&gt;&lt;filename val=&quot;C:\Users\debayo\AppData\Local\Temp\PR\data\asimages\{6B07803A-F5B4-4941-95B6-478058CF8D9B}_MtorLt.png&quot;/&gt;&lt;left val=&quot;884&quot;/&gt;&lt;top val=&quot;499&quot;/&gt;&lt;width val=&quot;56&quot;/&gt;&lt;height val=&quot;24&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35669FE-4C73-49C4-8228-451803C0240D}&quot;/&gt;&lt;isInvalidForFieldText val=&quot;0&quot;/&gt;&lt;Image&gt;&lt;filename val=&quot;C:\Users\debayo\AppData\Local\Temp\PR\data\asimages\{C35669FE-4C73-49C4-8228-451803C0240D}_MtorLt.png&quot;/&gt;&lt;left val=&quot;884&quot;/&gt;&lt;top val=&quot;499&quot;/&gt;&lt;width val=&quot;56&quot;/&gt;&lt;height val=&quot;24&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1B7BC9C-191A-4CD9-8248-FCBA1F7EAAC8}_1.png&quot;/&gt;&lt;left val=&quot;-1&quot;/&gt;&lt;top val=&quot;14&quot;/&gt;&lt;width val=&quot;962&quot;/&gt;&lt;height val=&quot;91&quot;/&gt;&lt;hasText val=&quot;1&quot;/&gt;&lt;/Image&gt;&lt;/ThreeDShapeInfo&gt;"/>
  <p:tag name="PRESENTER_SHAPETEXTINFO" val="&lt;ShapeTextInfo&gt;&lt;TableIndex row=&quot;-1&quot; col=&quot;-1&quot;&gt;&lt;linesCount val=&quot;1&quot;/&gt;&lt;lineCharCount val=&quot;36&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404B1FF3-8B45-4C3C-BD53-4697A7C18759}_1.png&quot;/&gt;&lt;left val=&quot;157&quot;/&gt;&lt;top val=&quot;103&quot;/&gt;&lt;width val=&quot;645&quot;/&gt;&lt;height val=&quot;371&quot;/&gt;&lt;hasText val=&quot;1&quot;/&gt;&lt;/Image&gt;&lt;/ThreeDShapeInfo&gt;"/>
  <p:tag name="PRESENTER_SHAPETEXTINFO" val="&lt;ShapeTextInfo&gt;&lt;TableIndex row=&quot;1&quot; col=&quot;1&quot;&gt;&lt;linesCount val=&quot;1&quot;/&gt;&lt;lineCharCount val=&quot;37&quot;/&gt;&lt;/TableIndex&gt;&lt;TableIndex row=&quot;2&quot; col=&quot;1&quot;&gt;&lt;linesCount val=&quot;1&quot;/&gt;&lt;lineCharCount val=&quot;43&quot;/&gt;&lt;/TableIndex&gt;&lt;TableIndex row=&quot;3&quot; col=&quot;1&quot;&gt;&lt;linesCount val=&quot;1&quot;/&gt;&lt;lineCharCount val=&quot;37&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ARTICULATE_SLIDE_THUMBNAIL_REFRESH" val="1"/>
  <p:tag name="SELECTEDSECTION" val="1"/>
</p:tagLst>
</file>

<file path=ppt/tags/tag6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EDE226A-47D6-4FC3-8DBA-17E00564C8A9}_2.png&quot;/&gt;&lt;left val=&quot;-1&quot;/&gt;&lt;top val=&quot;14&quot;/&gt;&lt;width val=&quot;962&quot;/&gt;&lt;height val=&quot;91&quot;/&gt;&lt;hasText val=&quot;1&quot;/&gt;&lt;/Image&gt;&lt;/ThreeDShapeInfo&gt;"/>
  <p:tag name="PRESENTER_SHAPETEXTINFO" val="&lt;ShapeTextInfo&gt;&lt;TableIndex row=&quot;-1&quot; col=&quot;-1&quot;&gt;&lt;linesCount val=&quot;1&quot;/&gt;&lt;lineCharCount val=&quot;36&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12F567EC-A208-4B5F-A07B-4919DFBD2CF1}_2.png&quot;/&gt;&lt;left val=&quot;157&quot;/&gt;&lt;top val=&quot;103&quot;/&gt;&lt;width val=&quot;645&quot;/&gt;&lt;height val=&quot;371&quot;/&gt;&lt;hasText val=&quot;1&quot;/&gt;&lt;/Image&gt;&lt;/ThreeDShapeInfo&gt;"/>
  <p:tag name="PRESENTER_SHAPETEXTINFO" val="&lt;ShapeTextInfo&gt;&lt;TableIndex row=&quot;1&quot; col=&quot;1&quot;&gt;&lt;linesCount val=&quot;1&quot;/&gt;&lt;lineCharCount val=&quot;37&quot;/&gt;&lt;/TableIndex&gt;&lt;TableIndex row=&quot;2&quot; col=&quot;1&quot;&gt;&lt;linesCount val=&quot;1&quot;/&gt;&lt;lineCharCount val=&quot;43&quot;/&gt;&lt;/TableIndex&gt;&lt;TableIndex row=&quot;3&quot; col=&quot;1&quot;&gt;&lt;linesCount val=&quot;1&quot;/&gt;&lt;lineCharCount val=&quot;37&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F182ED9F-888C-461B-A66C-E5C623DF5609}_1.png&quot;/&gt;&lt;left val=&quot;437&quot;/&gt;&lt;top val=&quot;498&quot;/&gt;&lt;width val=&quot;84&quot;/&gt;&lt;height val=&quot;27&quot;/&gt;&lt;hasText val=&quot;1&quot;/&gt;&lt;/Image&gt;&lt;/ThreeDShapeInfo&gt;"/>
  <p:tag name="PRESENTER_SHAPETEXTINFO" val="&lt;ShapeTextInfo&gt;&lt;TableIndex row=&quot;-1&quot; col=&quot;-1&quot;&gt;&lt;linesCount val=&quot;1&quot;/&gt;&lt;lineCharCount val=&quot;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HTML_AUTOSHAPE_INFO" val="&lt;ThreeDShapeInfo&gt;&lt;uuid val=&quot;{4DE69468-6217-4213-9C9A-ABE9B76800C6}&quot;/&gt;&lt;isInvalidForFieldText val=&quot;1&quot;/&gt;&lt;Image&gt;&lt;filename val=&quot;C:\Users\debayo\AppData\Local\Temp\PR\data\asimages\{4DE69468-6217-4213-9C9A-ABE9B76800C6}_3_S.png&quot;/&gt;&lt;left val=&quot;128&quot;/&gt;&lt;top val=&quot;244&quot;/&gt;&lt;width val=&quot;119&quot;/&gt;&lt;height val=&quot;77&quot;/&gt;&lt;hasText val=&quot;0&quot;/&gt;&lt;/Image&gt;&lt;Image&gt;&lt;filename val=&quot;C:\Users\debayo\AppData\Local\Temp\PR\data\asimages\{4DE69468-6217-4213-9C9A-ABE9B76800C6}_3_T.png&quot;/&gt;&lt;left val=&quot;128&quot;/&gt;&lt;top val=&quot;244&quot;/&gt;&lt;width val=&quot;119&quot;/&gt;&lt;height val=&quot;77&quot;/&gt;&lt;hasText val=&quot;1&quot;/&gt;&lt;/Image&gt;&lt;/ThreeDShapeInfo&gt;"/>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E1D980F3-242F-4E9B-87A4-4C057CFDB7B4}_3.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19&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139EE2B-1563-4B76-832F-B0408682BDC6}&quot;/&gt;&lt;isInvalidForFieldText val=&quot;0&quot;/&gt;&lt;Image&gt;&lt;filename val=&quot;C:\Users\debayo\AppData\Local\Temp\PR\data\asimages\{E139EE2B-1563-4B76-832F-B0408682BDC6}_3.png&quot;/&gt;&lt;left val=&quot;669&quot;/&gt;&lt;top val=&quot;98&quot;/&gt;&lt;width val=&quot;172&quot;/&gt;&lt;height val=&quot;132&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INFO" val="&lt;ThreeDShapeInfo&gt;&lt;uuid val=&quot;{9902B3D3-2A02-43A4-AAA8-84AFE7E4E533}&quot;/&gt;&lt;isInvalidForFieldText val=&quot;0&quot;/&gt;&lt;Image&gt;&lt;filename val=&quot;C:\Users\debayo\AppData\Local\Temp\PR\data\asimages\{9902B3D3-2A02-43A4-AAA8-84AFE7E4E533}_3.png&quot;/&gt;&lt;left val=&quot;347&quot;/&gt;&lt;top val=&quot;116&quot;/&gt;&lt;width val=&quot;254&quot;/&gt;&lt;height val=&quot;261&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HTML_AUTOSHAPE_INFO" val="&lt;ThreeDShapeInfo&gt;&lt;uuid val=&quot;{E1E43B0D-38EE-47B8-95B2-035D172D24CE}&quot;/&gt;&lt;isInvalidForFieldText val=&quot;1&quot;/&gt;&lt;Image&gt;&lt;filename val=&quot;C:\Users\debayo\AppData\Local\Temp\PR\data\asimages\{E1E43B0D-38EE-47B8-95B2-035D172D24CE}_3_S.png&quot;/&gt;&lt;left val=&quot;549&quot;/&gt;&lt;top val=&quot;149&quot;/&gt;&lt;width val=&quot;119&quot;/&gt;&lt;height val=&quot;77&quot;/&gt;&lt;hasText val=&quot;0&quot;/&gt;&lt;/Image&gt;&lt;Image&gt;&lt;filename val=&quot;C:\Users\debayo\AppData\Local\Temp\PR\data\asimages\{E1E43B0D-38EE-47B8-95B2-035D172D24CE}_3_T.png&quot;/&gt;&lt;left val=&quot;549&quot;/&gt;&lt;top val=&quot;149&quot;/&gt;&lt;width val=&quot;119&quot;/&gt;&lt;height val=&quot;77&quot;/&gt;&lt;hasText val=&quot;1&quot;/&gt;&lt;/Image&gt;&lt;/ThreeDShapeInfo&gt;"/>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HTML_AUTOSHAPE_INFO" val="&lt;ThreeDShapeInfo&gt;&lt;uuid val=&quot;{99EA0920-B58B-4E92-A256-B0952EED86DF}&quot;/&gt;&lt;isInvalidForFieldText val=&quot;1&quot;/&gt;&lt;Image&gt;&lt;filename val=&quot;C:\Users\debayo\AppData\Local\Temp\PR\data\asimages\{99EA0920-B58B-4E92-A256-B0952EED86DF}_3_S.png&quot;/&gt;&lt;left val=&quot;259&quot;/&gt;&lt;top val=&quot;256&quot;/&gt;&lt;width val=&quot;147&quot;/&gt;&lt;height val=&quot;40&quot;/&gt;&lt;hasText val=&quot;0&quot;/&gt;&lt;/Image&gt;&lt;Image&gt;&lt;filename val=&quot;C:\Users\debayo\AppData\Local\Temp\PR\data\asimages\{99EA0920-B58B-4E92-A256-B0952EED86DF}_3_T.png&quot;/&gt;&lt;left val=&quot;259&quot;/&gt;&lt;top val=&quot;256&quot;/&gt;&lt;width val=&quot;147&quot;/&gt;&lt;height val=&quot;40&quot;/&gt;&lt;hasText val=&quot;1&quot;/&gt;&lt;/Image&gt;&lt;/ThreeDShapeInfo&gt;"/>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9BA14ED8-B0A9-4DED-9B58-CA9C1B12EE68}_3.png&quot;/&gt;&lt;left val=&quot;630&quot;/&gt;&lt;top val=&quot;228&quot;/&gt;&lt;width val=&quot;311&quot;/&gt;&lt;height val=&quot;202&quot;/&gt;&lt;hasText val=&quot;1&quot;/&gt;&lt;/Image&gt;&lt;/ThreeDShapeInfo&gt;"/>
  <p:tag name="PRESENTER_SHAPETEXTINFO" val="&lt;ShapeTextInfo&gt;&lt;TableIndex row=&quot;-1&quot; col=&quot;-1&quot;&gt;&lt;linesCount val=&quot;4&quot;/&gt;&lt;lineCharCount val=&quot;19&quot;/&gt;&lt;lineCharCount val=&quot;20&quot;/&gt;&lt;lineCharCount val=&quot;13&quot;/&gt;&lt;lineCharCount val=&quot;14&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HTML_AUTOSHAPE_INFO" val="&lt;ThreeDShapeInfo&gt;&lt;uuid val=&quot;{BB7289D9-A4E9-45D6-AF27-57BBA1B3B771}&quot;/&gt;&lt;isInvalidForFieldText val=&quot;1&quot;/&gt;&lt;Image&gt;&lt;filename val=&quot;C:\Users\debayo\AppData\Local\Temp\PR\data\asimages\{BB7289D9-A4E9-45D6-AF27-57BBA1B3B771}_3_S.png&quot;/&gt;&lt;left val=&quot;630&quot;/&gt;&lt;top val=&quot;420&quot;/&gt;&lt;width val=&quot;87&quot;/&gt;&lt;height val=&quot;93&quot;/&gt;&lt;hasText val=&quot;0&quot;/&gt;&lt;/Image&gt;&lt;Image&gt;&lt;filename val=&quot;C:\Users\debayo\AppData\Local\Temp\PR\data\asimages\{BB7289D9-A4E9-45D6-AF27-57BBA1B3B771}_3_T.png&quot;/&gt;&lt;left val=&quot;630&quot;/&gt;&lt;top val=&quot;420&quot;/&gt;&lt;width val=&quot;87&quot;/&gt;&lt;height val=&quot;93&quot;/&gt;&lt;hasText val=&quot;1&quot;/&gt;&lt;/Image&gt;&lt;/ThreeDShapeInfo&gt;"/>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2EABD63A-ED51-4E85-A534-5474AA7D2F01}_6.png&quot;/&gt;&lt;left val=&quot;65&quot;/&gt;&lt;top val=&quot;8&quot;/&gt;&lt;width val=&quot;829&quot;/&gt;&lt;height val=&quot;80&quot;/&gt;&lt;hasText val=&quot;1&quot;/&gt;&lt;/Image&gt;&lt;/ThreeDShapeInfo&gt;"/>
  <p:tag name="PRESENTER_SHAPETEXTINFO" val="&lt;ShapeTextInfo&gt;&lt;TableIndex row=&quot;-1&quot; col=&quot;-1&quot;&gt;&lt;linesCount val=&quot;1&quot;/&gt;&lt;lineCharCount val=&quot;24&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HTML_AUTOSHAPE_INFO" val="&lt;ThreeDShapeInfo&gt;&lt;uuid val=&quot;{63EEB8C3-DF77-4EDD-B082-96E1F64010AF}&quot;/&gt;&lt;isInvalidForFieldText val=&quot;1&quot;/&gt;&lt;Image&gt;&lt;filename val=&quot;C:\Users\debayo\AppData\Local\Temp\PR\data\asimages\{63EEB8C3-DF77-4EDD-B082-96E1F64010AF}_6_S.png&quot;/&gt;&lt;left val=&quot;365&quot;/&gt;&lt;top val=&quot;147&quot;/&gt;&lt;width val=&quot;156&quot;/&gt;&lt;height val=&quot;124&quot;/&gt;&lt;hasText val=&quot;0&quot;/&gt;&lt;/Image&gt;&lt;Image&gt;&lt;filename val=&quot;C:\Users\debayo\AppData\Local\Temp\PR\data\asimages\{63EEB8C3-DF77-4EDD-B082-96E1F64010AF}_6_T.png&quot;/&gt;&lt;left val=&quot;365&quot;/&gt;&lt;top val=&quot;147&quot;/&gt;&lt;width val=&quot;156&quot;/&gt;&lt;height val=&quot;124&quot;/&gt;&lt;hasText val=&quot;1&quot;/&gt;&lt;/Image&gt;&lt;/ThreeDShapeInfo&gt;"/>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7D6597C0-1552-4A86-A929-9D6A2F282542}_6.png&quot;/&gt;&lt;left val=&quot;407&quot;/&gt;&lt;top val=&quot;259&quot;/&gt;&lt;width val=&quot;74&quot;/&gt;&lt;height val=&quot;52&quot;/&gt;&lt;hasText val=&quot;1&quot;/&gt;&lt;/Image&gt;&lt;/ThreeDShapeInfo&gt;"/>
  <p:tag name="PRESENTER_SHAPETEXTINFO" val="&lt;ShapeTextInfo&gt;&lt;TableIndex row=&quot;-1&quot; col=&quot;-1&quot;&gt;&lt;linesCount val=&quot;1&quot;/&gt;&lt;lineCharCount val=&quot;4&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HTML_AUTOSHAPE_INFO" val="&lt;ThreeDShapeInfo&gt;&lt;uuid val=&quot;{08B2BA67-E344-48F7-BE85-BEC8DD042B8F}&quot;/&gt;&lt;isInvalidForFieldText val=&quot;1&quot;/&gt;&lt;Image&gt;&lt;filename val=&quot;C:\Users\debayo\AppData\Local\Temp\PR\data\asimages\{08B2BA67-E344-48F7-BE85-BEC8DD042B8F}_6_S.png&quot;/&gt;&lt;left val=&quot;565&quot;/&gt;&lt;top val=&quot;126&quot;/&gt;&lt;width val=&quot;156&quot;/&gt;&lt;height val=&quot;124&quot;/&gt;&lt;hasText val=&quot;0&quot;/&gt;&lt;/Image&gt;&lt;Image&gt;&lt;filename val=&quot;C:\Users\debayo\AppData\Local\Temp\PR\data\asimages\{08B2BA67-E344-48F7-BE85-BEC8DD042B8F}_6_T.png&quot;/&gt;&lt;left val=&quot;565&quot;/&gt;&lt;top val=&quot;126&quot;/&gt;&lt;width val=&quot;156&quot;/&gt;&lt;height val=&quot;124&quot;/&gt;&lt;hasText val=&quot;1&quot;/&gt;&lt;/Image&gt;&lt;/ThreeDShapeInfo&gt;"/>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3C4FC202-3B81-4AAB-B02F-EDF3C117FE4A}_6.png&quot;/&gt;&lt;left val=&quot;606&quot;/&gt;&lt;top val=&quot;240&quot;/&gt;&lt;width val=&quot;73&quot;/&gt;&lt;height val=&quot;52&quot;/&gt;&lt;hasText val=&quot;1&quot;/&gt;&lt;/Image&gt;&lt;/ThreeDShapeInfo&gt;"/>
  <p:tag name="PRESENTER_SHAPETEXTINFO" val="&lt;ShapeTextInfo&gt;&lt;TableIndex row=&quot;-1&quot; col=&quot;-1&quot;&gt;&lt;linesCount val=&quot;1&quot;/&gt;&lt;lineCharCount val=&quot;4&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HTML_AUTOSHAPE_INFO" val="&lt;ThreeDShapeInfo&gt;&lt;uuid val=&quot;{C6D3A1A9-79B9-4F39-8117-9101D00D4D6A}&quot;/&gt;&lt;isInvalidForFieldText val=&quot;1&quot;/&gt;&lt;Image&gt;&lt;filename val=&quot;C:\Users\debayo\AppData\Local\Temp\PR\data\asimages\{C6D3A1A9-79B9-4F39-8117-9101D00D4D6A}_6_S.png&quot;/&gt;&lt;left val=&quot;469&quot;/&gt;&lt;top val=&quot;317&quot;/&gt;&lt;width val=&quot;157&quot;/&gt;&lt;height val=&quot;124&quot;/&gt;&lt;hasText val=&quot;0&quot;/&gt;&lt;/Image&gt;&lt;Image&gt;&lt;filename val=&quot;C:\Users\debayo\AppData\Local\Temp\PR\data\asimages\{C6D3A1A9-79B9-4F39-8117-9101D00D4D6A}_6_T.png&quot;/&gt;&lt;left val=&quot;469&quot;/&gt;&lt;top val=&quot;317&quot;/&gt;&lt;width val=&quot;157&quot;/&gt;&lt;height val=&quot;124&quot;/&gt;&lt;hasText val=&quot;1&quot;/&gt;&lt;/Image&gt;&lt;/ThreeDShapeInfo&gt;"/>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debayo\AppData\Local\Temp\PR\data\asimages\{DB9F0C1F-75C2-42E7-9636-6FEC009C3119}_6.png&quot;/&gt;&lt;left val=&quot;489&quot;/&gt;&lt;top val=&quot;430&quot;/&gt;&lt;width val=&quot;100&quot;/&gt;&lt;height val=&quot;52&quot;/&gt;&lt;hasText val=&quot;1&quot;/&gt;&lt;/Image&gt;&lt;/ThreeDShapeInfo&gt;"/>
  <p:tag name="PRESENTER_SHAPETEXTINFO" val="&lt;ShapeTextInfo&gt;&lt;TableIndex row=&quot;-1&quot; col=&quot;-1&quot;&gt;&lt;linesCount val=&quot;1&quot;/&gt;&lt;lineCharCount val=&quot;7&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HTML_AUTOSHAPE_INFO" val="&lt;ThreeDShapeInfo&gt;&lt;uuid val=&quot;{05FE7645-23C9-4193-A2C3-C730AFB05D76}&quot;/&gt;&lt;isInvalidForFieldText val=&quot;1&quot;/&gt;&lt;Image&gt;&lt;filename val=&quot;C:\Users\debayo\AppData\Local\Temp\PR\data\asimages\{05FE7645-23C9-4193-A2C3-C730AFB05D76}_6_S.png&quot;/&gt;&lt;left val=&quot;672&quot;/&gt;&lt;top val=&quot;298&quot;/&gt;&lt;width val=&quot;156&quot;/&gt;&lt;height val=&quot;124&quot;/&gt;&lt;hasText val=&quot;0&quot;/&gt;&lt;/Image&gt;&lt;Image&gt;&lt;filename val=&quot;C:\Users\debayo\AppData\Local\Temp\PR\data\asimages\{05FE7645-23C9-4193-A2C3-C730AFB05D76}_6_T.png&quot;/&gt;&lt;left val=&quot;672&quot;/&gt;&lt;top val=&quot;298&quot;/&gt;&lt;width val=&quot;156&quot;/&gt;&lt;height val=&quot;124&quot;/&gt;&lt;hasText val=&quot;1&quot;/&gt;&lt;/Image&gt;&lt;/ThreeDShapeInfo&gt;"/>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_2018.potx" id="{CE2BD6FC-3F46-4293-AF27-07DDA82B4A7C}" vid="{3673046D-C7F4-41D7-864E-B6E5F7E32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CDS_16x9_2019</Template>
  <TotalTime>42232</TotalTime>
  <Words>2861</Words>
  <Application>Microsoft Macintosh PowerPoint</Application>
  <PresentationFormat>On-screen Show (16:9)</PresentationFormat>
  <Paragraphs>307</Paragraphs>
  <Slides>44</Slides>
  <Notes>44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Calibri</vt:lpstr>
      <vt:lpstr>Arial</vt:lpstr>
      <vt:lpstr>Courier New</vt:lpstr>
      <vt:lpstr>Calibri Light</vt:lpstr>
      <vt:lpstr>Times New Roman</vt:lpstr>
      <vt:lpstr>SAS</vt:lpstr>
      <vt:lpstr>1_SAS</vt:lpstr>
      <vt:lpstr>Lesson 1: Programming in SAS® Studio</vt:lpstr>
      <vt:lpstr>Lesson 1: Programming in SAS® Studio</vt:lpstr>
      <vt:lpstr>What Is SAS Studio?</vt:lpstr>
      <vt:lpstr>Data Used in This Course</vt:lpstr>
      <vt:lpstr>Practicing in This Course</vt:lpstr>
      <vt:lpstr>1.01 Activity</vt:lpstr>
      <vt:lpstr>Programming in SAS Studio </vt:lpstr>
      <vt:lpstr>The SAS Studio Interface</vt:lpstr>
      <vt:lpstr>Accessing the Course Files</vt:lpstr>
      <vt:lpstr>Accessing the Course Files</vt:lpstr>
      <vt:lpstr>Opening, Modifying, and  Submitting a SAS Program</vt:lpstr>
      <vt:lpstr>Work Area Layout</vt:lpstr>
      <vt:lpstr>Files and Folders Section</vt:lpstr>
      <vt:lpstr>1.03 Activity</vt:lpstr>
      <vt:lpstr>1.03 Activity – Correct Answer</vt:lpstr>
      <vt:lpstr>Wrapper Code</vt:lpstr>
      <vt:lpstr>1.04 Activity</vt:lpstr>
      <vt:lpstr>1.04 Activity – Correct Answer</vt:lpstr>
      <vt:lpstr>1.05 Multiple Choice Poll</vt:lpstr>
      <vt:lpstr>1.05 Multiple Choice Poll – Correct Answer</vt:lpstr>
      <vt:lpstr>Wrapper Code</vt:lpstr>
      <vt:lpstr>Questions?</vt:lpstr>
      <vt:lpstr>Lesson 1: Programming in SAS® Studio</vt:lpstr>
      <vt:lpstr>Features of the SAS Studio Editor</vt:lpstr>
      <vt:lpstr>Customizing the Editor</vt:lpstr>
      <vt:lpstr>Using Features of the  SAS Studio Editor</vt:lpstr>
      <vt:lpstr>Questions?</vt:lpstr>
      <vt:lpstr>Practice</vt:lpstr>
      <vt:lpstr>Lesson 1: Programming in SAS® Studio</vt:lpstr>
      <vt:lpstr>Transitioning Programs to SAS Studio</vt:lpstr>
      <vt:lpstr>Local Files with Remote SAS</vt:lpstr>
      <vt:lpstr>1.06 Activity</vt:lpstr>
      <vt:lpstr>1.06 Activity – Correct Answer</vt:lpstr>
      <vt:lpstr>Server Configuration</vt:lpstr>
      <vt:lpstr>Autoexec File</vt:lpstr>
      <vt:lpstr>Activity Setup</vt:lpstr>
      <vt:lpstr>1.07 Activity</vt:lpstr>
      <vt:lpstr>1.07 Activity – Correct Answer</vt:lpstr>
      <vt:lpstr>1.08 Question</vt:lpstr>
      <vt:lpstr>1.08 Question – Correct Answer</vt:lpstr>
      <vt:lpstr>Practice</vt:lpstr>
      <vt:lpstr>Programming Statements to Avoid</vt:lpstr>
      <vt:lpstr>Interactive Mode</vt:lpstr>
      <vt:lpstr>Questions?</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Cornell</dc:creator>
  <cp:lastModifiedBy>Don Koch</cp:lastModifiedBy>
  <cp:revision>991</cp:revision>
  <cp:lastPrinted>2015-09-04T21:04:52Z</cp:lastPrinted>
  <dcterms:created xsi:type="dcterms:W3CDTF">2014-02-19T20:08:04Z</dcterms:created>
  <dcterms:modified xsi:type="dcterms:W3CDTF">2021-03-22T20:24:39Z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EADDC691-B035-4A9F-B610-0CB82172EC1E</vt:lpwstr>
  </property>
  <property fmtid="{D5CDD505-2E9C-101B-9397-08002B2CF9AE}" pid="3" name="ArticulatePath">
    <vt:lpwstr>Programming in SAS(R) Studio</vt:lpwstr>
  </property>
</Properties>
</file>