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1.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2.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3.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4.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5.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6.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7.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8.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9.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10.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notesSlides/notesSlide11.xml" ContentType="application/vnd.openxmlformats-officedocument.presentationml.notesSlide+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notesSlides/notesSlide12.xml" ContentType="application/vnd.openxmlformats-officedocument.presentationml.notesSlide+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notesSlides/notesSlide13.xml" ContentType="application/vnd.openxmlformats-officedocument.presentationml.notesSlide+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notesSlides/notesSlide14.xml" ContentType="application/vnd.openxmlformats-officedocument.presentationml.notesSlide+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notesSlides/notesSlide15.xml" ContentType="application/vnd.openxmlformats-officedocument.presentationml.notesSlide+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notesSlides/notesSlide16.xml" ContentType="application/vnd.openxmlformats-officedocument.presentationml.notesSlide+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notesSlides/notesSlide17.xml" ContentType="application/vnd.openxmlformats-officedocument.presentationml.notesSlide+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notesSlides/notesSlide18.xml" ContentType="application/vnd.openxmlformats-officedocument.presentationml.notesSlide+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notesSlides/notesSlide19.xml" ContentType="application/vnd.openxmlformats-officedocument.presentationml.notesSlide+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notesSlides/notesSlide20.xml" ContentType="application/vnd.openxmlformats-officedocument.presentationml.notesSlide+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notesSlides/notesSlide21.xml" ContentType="application/vnd.openxmlformats-officedocument.presentationml.notesSlide+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notesSlides/notesSlide22.xml" ContentType="application/vnd.openxmlformats-officedocument.presentationml.notesSlide+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notesSlides/notesSlide23.xml" ContentType="application/vnd.openxmlformats-officedocument.presentationml.notesSlide+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notesSlides/notesSlide24.xml" ContentType="application/vnd.openxmlformats-officedocument.presentationml.notesSlide+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notesSlides/notesSlide25.xml" ContentType="application/vnd.openxmlformats-officedocument.presentationml.notesSlide+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bookmarkIdSeed="2">
  <p:sldMasterIdLst>
    <p:sldMasterId id="2147485411" r:id="rId1"/>
    <p:sldMasterId id="2147485434" r:id="rId2"/>
  </p:sldMasterIdLst>
  <p:notesMasterIdLst>
    <p:notesMasterId r:id="rId29"/>
  </p:notesMasterIdLst>
  <p:handoutMasterIdLst>
    <p:handoutMasterId r:id="rId30"/>
  </p:handoutMasterIdLst>
  <p:sldIdLst>
    <p:sldId id="447" r:id="rId3"/>
    <p:sldId id="463" r:id="rId4"/>
    <p:sldId id="468" r:id="rId5"/>
    <p:sldId id="278" r:id="rId6"/>
    <p:sldId id="433" r:id="rId7"/>
    <p:sldId id="279" r:id="rId8"/>
    <p:sldId id="464" r:id="rId9"/>
    <p:sldId id="469" r:id="rId10"/>
    <p:sldId id="442" r:id="rId11"/>
    <p:sldId id="470" r:id="rId12"/>
    <p:sldId id="472" r:id="rId13"/>
    <p:sldId id="256" r:id="rId14"/>
    <p:sldId id="471" r:id="rId15"/>
    <p:sldId id="476" r:id="rId16"/>
    <p:sldId id="477" r:id="rId17"/>
    <p:sldId id="474" r:id="rId18"/>
    <p:sldId id="437" r:id="rId19"/>
    <p:sldId id="466" r:id="rId20"/>
    <p:sldId id="465" r:id="rId21"/>
    <p:sldId id="473" r:id="rId22"/>
    <p:sldId id="423" r:id="rId23"/>
    <p:sldId id="424" r:id="rId24"/>
    <p:sldId id="475" r:id="rId25"/>
    <p:sldId id="440" r:id="rId26"/>
    <p:sldId id="467" r:id="rId27"/>
    <p:sldId id="327" r:id="rId28"/>
  </p:sldIdLst>
  <p:sldSz cx="9144000" cy="5143500" type="screen16x9"/>
  <p:notesSz cx="6858000" cy="9144000"/>
  <p:embeddedFontLst>
    <p:embeddedFont>
      <p:font typeface="Calibri" panose="020F0502020204030204" pitchFamily="34" charset="0"/>
      <p:regular r:id="rId31"/>
      <p:bold r:id="rId32"/>
      <p:italic r:id="rId33"/>
      <p:boldItalic r:id="rId34"/>
    </p:embeddedFont>
    <p:embeddedFont>
      <p:font typeface="Calibri Light" panose="020F0302020204030204" pitchFamily="34" charset="0"/>
      <p:regular r:id="rId35"/>
      <p:italic r:id="rId36"/>
    </p:embeddedFont>
  </p:embeddedFontLst>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5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acey Syphus" initials="SS" lastIdx="3" clrIdx="0">
    <p:extLst>
      <p:ext uri="{19B8F6BF-5375-455C-9EA6-DF929625EA0E}">
        <p15:presenceInfo xmlns:p15="http://schemas.microsoft.com/office/powerpoint/2012/main" userId="S-1-5-21-98583002-1947013824-37170099-32813" providerId="AD"/>
      </p:ext>
    </p:extLst>
  </p:cmAuthor>
  <p:cmAuthor id="2" name="Kirstin Morrison" initials="KM" lastIdx="2" clrIdx="1">
    <p:extLst>
      <p:ext uri="{19B8F6BF-5375-455C-9EA6-DF929625EA0E}">
        <p15:presenceInfo xmlns:p15="http://schemas.microsoft.com/office/powerpoint/2012/main" userId="S-1-5-21-98583002-1947013824-37170099-232349" providerId="AD"/>
      </p:ext>
    </p:extLst>
  </p:cmAuthor>
  <p:cmAuthor id="3" name="Anita Hillhouse" initials="AH" lastIdx="0" clrIdx="2">
    <p:extLst>
      <p:ext uri="{19B8F6BF-5375-455C-9EA6-DF929625EA0E}">
        <p15:presenceInfo xmlns:p15="http://schemas.microsoft.com/office/powerpoint/2012/main" userId="S-1-5-21-98583002-1947013824-37170099-78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08D1F"/>
    <a:srgbClr val="627B1B"/>
    <a:srgbClr val="4B7C1A"/>
    <a:srgbClr val="85A725"/>
    <a:srgbClr val="9EC62C"/>
    <a:srgbClr val="D9D9D9"/>
    <a:srgbClr val="08649C"/>
    <a:srgbClr val="19BBB7"/>
    <a:srgbClr val="294665"/>
    <a:srgbClr val="1F34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46" autoAdjust="0"/>
    <p:restoredTop sz="84821" autoAdjust="0"/>
  </p:normalViewPr>
  <p:slideViewPr>
    <p:cSldViewPr snapToGrid="0">
      <p:cViewPr varScale="1">
        <p:scale>
          <a:sx n="127" d="100"/>
          <a:sy n="127" d="100"/>
        </p:scale>
        <p:origin x="120" y="360"/>
      </p:cViewPr>
      <p:guideLst>
        <p:guide pos="2880"/>
        <p:guide orient="horz" pos="540"/>
      </p:guideLst>
    </p:cSldViewPr>
  </p:slid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96" d="100"/>
          <a:sy n="96" d="100"/>
        </p:scale>
        <p:origin x="259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font" Target="fonts/font5.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548D322-0148-4D4B-97F4-90183B62A303}" type="datetimeFigureOut">
              <a:rPr lang="en-US" smtClean="0"/>
              <a:t>2/7/2019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258288-D447-46CF-972D-59060D7385B1}" type="slidenum">
              <a:rPr lang="en-US" smtClean="0"/>
              <a:t>‹#›</a:t>
            </a:fld>
            <a:endParaRPr lang="en-US" dirty="0"/>
          </a:p>
        </p:txBody>
      </p:sp>
    </p:spTree>
    <p:extLst>
      <p:ext uri="{BB962C8B-B14F-4D97-AF65-F5344CB8AC3E}">
        <p14:creationId xmlns:p14="http://schemas.microsoft.com/office/powerpoint/2010/main" val="705994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1">
            <a:extLst>
              <a:ext uri="{FF2B5EF4-FFF2-40B4-BE49-F238E27FC236}">
                <a16:creationId xmlns:a16="http://schemas.microsoft.com/office/drawing/2014/main" id="{2F915581-CF88-4DBD-9C18-47A68D23FFF1}"/>
              </a:ext>
            </a:extLst>
          </p:cNvPr>
          <p:cNvSpPr>
            <a:spLocks noGrp="1" noRot="1" noChangeAspect="1"/>
          </p:cNvSpPr>
          <p:nvPr>
            <p:ph type="sldImg" idx="2"/>
          </p:nvPr>
        </p:nvSpPr>
        <p:spPr>
          <a:xfrm>
            <a:off x="641097" y="1161288"/>
            <a:ext cx="5575807" cy="3136392"/>
          </a:xfrm>
          <a:prstGeom prst="rect">
            <a:avLst/>
          </a:prstGeom>
          <a:noFill/>
          <a:ln w="12700">
            <a:solidFill>
              <a:schemeClr val="bg1">
                <a:lumMod val="85000"/>
              </a:schemeClr>
            </a:solidFill>
          </a:ln>
        </p:spPr>
        <p:txBody>
          <a:bodyPr vert="horz" lIns="91440" tIns="45720" rIns="91440" bIns="45720" rtlCol="0" anchor="ctr"/>
          <a:lstStyle/>
          <a:p>
            <a:endParaRPr lang="en-US" dirty="0"/>
          </a:p>
        </p:txBody>
      </p:sp>
      <p:sp>
        <p:nvSpPr>
          <p:cNvPr id="10" name="Notes Placeholder 2">
            <a:extLst>
              <a:ext uri="{FF2B5EF4-FFF2-40B4-BE49-F238E27FC236}">
                <a16:creationId xmlns:a16="http://schemas.microsoft.com/office/drawing/2014/main" id="{84AFBA77-B07E-4EB2-B21B-568BB9306586}"/>
              </a:ext>
            </a:extLst>
          </p:cNvPr>
          <p:cNvSpPr>
            <a:spLocks noGrp="1"/>
          </p:cNvSpPr>
          <p:nvPr>
            <p:ph type="body" sz="quarter" idx="3"/>
          </p:nvPr>
        </p:nvSpPr>
        <p:spPr>
          <a:xfrm>
            <a:off x="635508" y="4471416"/>
            <a:ext cx="5586984" cy="4105656"/>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11" name="Slide Number Placeholder 3">
            <a:extLst>
              <a:ext uri="{FF2B5EF4-FFF2-40B4-BE49-F238E27FC236}">
                <a16:creationId xmlns:a16="http://schemas.microsoft.com/office/drawing/2014/main" id="{720C66A5-AEC4-4BD1-B8A1-334208C39A47}"/>
              </a:ext>
            </a:extLst>
          </p:cNvPr>
          <p:cNvSpPr txBox="1">
            <a:spLocks noChangeAspect="1"/>
          </p:cNvSpPr>
          <p:nvPr/>
        </p:nvSpPr>
        <p:spPr>
          <a:xfrm>
            <a:off x="0" y="8678204"/>
            <a:ext cx="6858000" cy="465796"/>
          </a:xfrm>
          <a:prstGeom prst="rect">
            <a:avLst/>
          </a:prstGeom>
          <a:gradFill>
            <a:gsLst>
              <a:gs pos="0">
                <a:srgbClr val="00517E"/>
              </a:gs>
              <a:gs pos="100000">
                <a:srgbClr val="04304B"/>
              </a:gs>
            </a:gsLst>
            <a:path path="circle">
              <a:fillToRect l="50000" t="50000" r="50000" b="50000"/>
            </a:path>
          </a:gradFill>
        </p:spPr>
        <p:txBody>
          <a:bodyPr vert="horz" lIns="274320" tIns="92958" rIns="91440" bIns="92958" rtlCol="0" anchor="ctr" anchorCtr="0"/>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82880"/>
            <a:r>
              <a:rPr lang="en-US" sz="1000" dirty="0">
                <a:solidFill>
                  <a:schemeClr val="bg1"/>
                </a:solidFill>
              </a:rPr>
              <a:t>Page </a:t>
            </a:r>
            <a:fld id="{114C7B2E-8ACE-7A49-BC19-183EB2D79019}" type="slidenum">
              <a:rPr lang="en-US" sz="1000" smtClean="0">
                <a:solidFill>
                  <a:schemeClr val="bg1"/>
                </a:solidFill>
              </a:rPr>
              <a:pPr algn="l" defTabSz="182880"/>
              <a:t>‹#›</a:t>
            </a:fld>
            <a:endParaRPr lang="en-US" sz="1000" dirty="0">
              <a:solidFill>
                <a:schemeClr val="bg1"/>
              </a:solidFill>
            </a:endParaRPr>
          </a:p>
        </p:txBody>
      </p:sp>
      <p:sp>
        <p:nvSpPr>
          <p:cNvPr id="12" name="Textbox 4">
            <a:extLst>
              <a:ext uri="{FF2B5EF4-FFF2-40B4-BE49-F238E27FC236}">
                <a16:creationId xmlns:a16="http://schemas.microsoft.com/office/drawing/2014/main" id="{BDDABA18-7325-4661-A8C0-C4424A9393B0}"/>
              </a:ext>
            </a:extLst>
          </p:cNvPr>
          <p:cNvSpPr>
            <a:spLocks noChangeAspect="1"/>
          </p:cNvSpPr>
          <p:nvPr/>
        </p:nvSpPr>
        <p:spPr>
          <a:xfrm>
            <a:off x="2148840" y="8902677"/>
            <a:ext cx="2560320" cy="169277"/>
          </a:xfrm>
          <a:prstGeom prst="rect">
            <a:avLst/>
          </a:prstGeom>
        </p:spPr>
        <p:txBody>
          <a:bodyPr wrap="square" anchor="b" anchorCtr="0">
            <a:spAutoFit/>
          </a:bodyPr>
          <a:lstStyle/>
          <a:p>
            <a:pPr algn="ctr" defTabSz="274320" eaLnBrk="0" hangingPunct="0">
              <a:defRPr/>
            </a:pPr>
            <a:r>
              <a:rPr lang="en-US" sz="500" kern="300" spc="51" dirty="0">
                <a:solidFill>
                  <a:srgbClr val="0871B1"/>
                </a:solidFill>
                <a:latin typeface="Calibri" panose="020F0502020204030204" pitchFamily="34" charset="0"/>
                <a:ea typeface="Calibri" charset="0"/>
                <a:cs typeface="Arial" panose="020B0604020202020204" pitchFamily="34" charset="0"/>
              </a:rPr>
              <a:t>Copyright © SAS Institute Inc. All rights </a:t>
            </a:r>
            <a:r>
              <a:rPr lang="en-US" sz="500" kern="300" spc="51" dirty="0">
                <a:solidFill>
                  <a:srgbClr val="0871B1"/>
                </a:solidFill>
                <a:latin typeface="+mn-lt"/>
                <a:ea typeface="Calibri" charset="0"/>
                <a:cs typeface="Arial" panose="020B0604020202020204" pitchFamily="34" charset="0"/>
              </a:rPr>
              <a:t>reserved</a:t>
            </a:r>
            <a:r>
              <a:rPr lang="en-US" sz="500" kern="300" spc="51" dirty="0">
                <a:solidFill>
                  <a:srgbClr val="0871B1"/>
                </a:solidFill>
                <a:latin typeface="Calibri" panose="020F0502020204030204" pitchFamily="34" charset="0"/>
                <a:ea typeface="Calibri" charset="0"/>
                <a:cs typeface="Arial" panose="020B0604020202020204" pitchFamily="34" charset="0"/>
              </a:rPr>
              <a:t>.</a:t>
            </a:r>
          </a:p>
        </p:txBody>
      </p:sp>
      <p:sp>
        <p:nvSpPr>
          <p:cNvPr id="17" name="TextBox 5">
            <a:extLst>
              <a:ext uri="{FF2B5EF4-FFF2-40B4-BE49-F238E27FC236}">
                <a16:creationId xmlns:a16="http://schemas.microsoft.com/office/drawing/2014/main" id="{C61A6D8F-4906-4AB8-AC67-5E9F65924B0B}"/>
              </a:ext>
            </a:extLst>
          </p:cNvPr>
          <p:cNvSpPr txBox="1"/>
          <p:nvPr/>
        </p:nvSpPr>
        <p:spPr>
          <a:xfrm>
            <a:off x="2493335" y="8732520"/>
            <a:ext cx="1871330" cy="215444"/>
          </a:xfrm>
          <a:prstGeom prst="rect">
            <a:avLst/>
          </a:prstGeom>
          <a:noFill/>
        </p:spPr>
        <p:txBody>
          <a:bodyPr wrap="square" rtlCol="0" anchor="ctr">
            <a:spAutoFit/>
          </a:bodyPr>
          <a:lstStyle/>
          <a:p>
            <a:pPr algn="ctr" defTabSz="182880"/>
            <a:r>
              <a:rPr lang="en-US" sz="800" dirty="0">
                <a:solidFill>
                  <a:schemeClr val="bg1"/>
                </a:solidFill>
                <a:latin typeface="+mn-lt"/>
              </a:rPr>
              <a:t>sas.com</a:t>
            </a:r>
          </a:p>
        </p:txBody>
      </p:sp>
      <p:pic>
        <p:nvPicPr>
          <p:cNvPr id="18" name="Picture 6">
            <a:extLst>
              <a:ext uri="{FF2B5EF4-FFF2-40B4-BE49-F238E27FC236}">
                <a16:creationId xmlns:a16="http://schemas.microsoft.com/office/drawing/2014/main" id="{13B84929-754A-4375-B968-BD70DBE323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1746" y="0"/>
            <a:ext cx="2514508" cy="1244554"/>
          </a:xfrm>
          <a:prstGeom prst="rect">
            <a:avLst/>
          </a:prstGeom>
        </p:spPr>
      </p:pic>
      <p:pic>
        <p:nvPicPr>
          <p:cNvPr id="19" name="Picture 7">
            <a:extLst>
              <a:ext uri="{FF2B5EF4-FFF2-40B4-BE49-F238E27FC236}">
                <a16:creationId xmlns:a16="http://schemas.microsoft.com/office/drawing/2014/main" id="{289186A4-CDE2-4B90-8A05-6239F6B333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9261" y="8785834"/>
            <a:ext cx="558779" cy="253991"/>
          </a:xfrm>
          <a:prstGeom prst="rect">
            <a:avLst/>
          </a:prstGeom>
        </p:spPr>
      </p:pic>
    </p:spTree>
    <p:extLst>
      <p:ext uri="{BB962C8B-B14F-4D97-AF65-F5344CB8AC3E}">
        <p14:creationId xmlns:p14="http://schemas.microsoft.com/office/powerpoint/2010/main" val="1289779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mn-cs"/>
      </a:defRPr>
    </a:lvl1pPr>
    <a:lvl2pPr marL="457200" algn="l" defTabSz="914400" rtl="0" eaLnBrk="1" latinLnBrk="0" hangingPunct="1">
      <a:defRPr sz="1200" kern="1200">
        <a:solidFill>
          <a:schemeClr val="tx1"/>
        </a:solidFill>
        <a:latin typeface="Times New Roman" panose="02020603050405020304" pitchFamily="18" charset="0"/>
        <a:ea typeface="+mn-ea"/>
        <a:cs typeface="+mn-cs"/>
      </a:defRPr>
    </a:lvl2pPr>
    <a:lvl3pPr marL="914400" algn="l" defTabSz="914400" rtl="0" eaLnBrk="1" latinLnBrk="0" hangingPunct="1">
      <a:defRPr sz="1200" kern="1200">
        <a:solidFill>
          <a:schemeClr val="tx1"/>
        </a:solidFill>
        <a:latin typeface="Times New Roman" panose="02020603050405020304" pitchFamily="18" charset="0"/>
        <a:ea typeface="+mn-ea"/>
        <a:cs typeface="+mn-cs"/>
      </a:defRPr>
    </a:lvl3pPr>
    <a:lvl4pPr marL="1371600" algn="l" defTabSz="914400" rtl="0" eaLnBrk="1" latinLnBrk="0" hangingPunct="1">
      <a:defRPr sz="1200" kern="1200">
        <a:solidFill>
          <a:schemeClr val="tx1"/>
        </a:solidFill>
        <a:latin typeface="Times New Roman" panose="02020603050405020304" pitchFamily="18" charset="0"/>
        <a:ea typeface="+mn-ea"/>
        <a:cs typeface="+mn-cs"/>
      </a:defRPr>
    </a:lvl4pPr>
    <a:lvl5pPr marL="1828800" algn="l" defTabSz="914400" rtl="0" eaLnBrk="1" latinLnBrk="0" hangingPunct="1">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1473888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914400" y="4343400"/>
            <a:ext cx="5029200" cy="41148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Utilities are available to import and query data. Using the Import Data utility, you can certain types of data files into SAS Studio, and SAS Studio generates PROC IMPORT code.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Query utility enables you to extract data from one or more tables according to user-specified criteria. SAS Studio generates PROC SQL code for you.</a:t>
            </a:r>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fld id="{276A03D4-5A1F-49DD-B55B-9E28AF2C22F5}" type="slidenum">
              <a:rPr lang="en-US" smtClean="0"/>
              <a:pPr/>
              <a:t>10</a:t>
            </a:fld>
            <a:endParaRPr lang="en-US" dirty="0"/>
          </a:p>
        </p:txBody>
      </p:sp>
    </p:spTree>
    <p:extLst>
      <p:ext uri="{BB962C8B-B14F-4D97-AF65-F5344CB8AC3E}">
        <p14:creationId xmlns:p14="http://schemas.microsoft.com/office/powerpoint/2010/main" val="892905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914400" y="4343400"/>
            <a:ext cx="5029200" cy="41148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use a task or utility frequently, you might want to save it after you specify the settings. In SAS Studio, you can save a task as a CTK file, a instance of the Query utility as a CQY file, and an instance of the Import </a:t>
            </a:r>
            <a:r>
              <a:rPr lang="en-US"/>
              <a:t>Data utility as </a:t>
            </a:r>
            <a:r>
              <a:rPr lang="en-US" dirty="0"/>
              <a:t>a CTL file. The next time you need to use that item, you simply double-click the name in the navigation pane and it appears with all of your previous settings.</a:t>
            </a:r>
          </a:p>
          <a:p>
            <a:endParaRPr lang="en-US" dirty="0"/>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fld id="{276A03D4-5A1F-49DD-B55B-9E28AF2C22F5}" type="slidenum">
              <a:rPr lang="en-US" smtClean="0"/>
              <a:pPr/>
              <a:t>11</a:t>
            </a:fld>
            <a:endParaRPr lang="en-US" dirty="0"/>
          </a:p>
        </p:txBody>
      </p:sp>
    </p:spTree>
    <p:extLst>
      <p:ext uri="{BB962C8B-B14F-4D97-AF65-F5344CB8AC3E}">
        <p14:creationId xmlns:p14="http://schemas.microsoft.com/office/powerpoint/2010/main" val="1215637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4DB249D8-F82E-455B-BFB1-3479C80846E5}"/>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E4C3E9E-CA82-49D0-A54B-0FF8C74FDF76}" type="slidenum">
              <a:rPr lang="en-US" altLang="en-US" sz="1200" smtClean="0"/>
              <a:pPr/>
              <a:t>12</a:t>
            </a:fld>
            <a:endParaRPr lang="en-US" altLang="en-US" sz="1200"/>
          </a:p>
        </p:txBody>
      </p:sp>
      <p:sp>
        <p:nvSpPr>
          <p:cNvPr id="39939" name="Rectangle 2">
            <a:extLst>
              <a:ext uri="{FF2B5EF4-FFF2-40B4-BE49-F238E27FC236}">
                <a16:creationId xmlns:a16="http://schemas.microsoft.com/office/drawing/2014/main" id="{9DBFB3B0-ED76-4267-8440-A26BB27098B2}"/>
              </a:ext>
            </a:extLst>
          </p:cNvPr>
          <p:cNvSpPr>
            <a:spLocks noGrp="1" noRot="1" noChangeAspect="1" noChangeArrowheads="1" noTextEdit="1"/>
          </p:cNvSpPr>
          <p:nvPr>
            <p:ph type="sldImg"/>
          </p:nvPr>
        </p:nvSpPr>
        <p:spPr>
          <a:xfrm>
            <a:off x="641350" y="1162050"/>
            <a:ext cx="5575300" cy="3135313"/>
          </a:xfrm>
          <a:ln/>
        </p:spPr>
      </p:sp>
      <p:sp>
        <p:nvSpPr>
          <p:cNvPr id="39940" name="Rectangle 3">
            <a:extLst>
              <a:ext uri="{FF2B5EF4-FFF2-40B4-BE49-F238E27FC236}">
                <a16:creationId xmlns:a16="http://schemas.microsoft.com/office/drawing/2014/main" id="{269264D0-27E4-405B-9785-BF9240826630}"/>
              </a:ext>
            </a:extLst>
          </p:cNvPr>
          <p:cNvSpPr>
            <a:spLocks noGrp="1" noChangeArrowheads="1"/>
          </p:cNvSpPr>
          <p:nvPr>
            <p:ph type="body" idx="1"/>
          </p:nvPr>
        </p:nvSpPr>
        <p:spPr>
          <a:noFill/>
        </p:spPr>
        <p:txBody>
          <a:bodyPr/>
          <a:lstStyle/>
          <a:p>
            <a:r>
              <a:rPr lang="en-US" altLang="en-US" dirty="0"/>
              <a:t>Type answer here</a:t>
            </a:r>
          </a:p>
        </p:txBody>
      </p:sp>
    </p:spTree>
    <p:extLst>
      <p:ext uri="{BB962C8B-B14F-4D97-AF65-F5344CB8AC3E}">
        <p14:creationId xmlns:p14="http://schemas.microsoft.com/office/powerpoint/2010/main" val="914384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914400" y="4343400"/>
            <a:ext cx="5029200" cy="4114800"/>
          </a:xfrm>
          <a:prstGeom prst="rect">
            <a:avLst/>
          </a:prstGeom>
        </p:spPr>
        <p:txBody>
          <a:bodyPr/>
          <a:lstStyle/>
          <a:p>
            <a:endParaRPr lang="en-US" dirty="0"/>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fld id="{276A03D4-5A1F-49DD-B55B-9E28AF2C22F5}" type="slidenum">
              <a:rPr lang="en-US" smtClean="0"/>
              <a:pPr/>
              <a:t>13</a:t>
            </a:fld>
            <a:endParaRPr lang="en-US" dirty="0"/>
          </a:p>
        </p:txBody>
      </p:sp>
    </p:spTree>
    <p:extLst>
      <p:ext uri="{BB962C8B-B14F-4D97-AF65-F5344CB8AC3E}">
        <p14:creationId xmlns:p14="http://schemas.microsoft.com/office/powerpoint/2010/main" val="3300714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C58D8FBF-3171-401B-9DE1-A7B47A21887F}"/>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7F91AA0-D6B1-4164-AC3D-8D655DE4400C}" type="slidenum">
              <a:rPr lang="en-US" altLang="en-US" sz="1200" smtClean="0"/>
              <a:pPr/>
              <a:t>14</a:t>
            </a:fld>
            <a:endParaRPr lang="en-US" altLang="en-US" sz="1200"/>
          </a:p>
        </p:txBody>
      </p:sp>
      <p:sp>
        <p:nvSpPr>
          <p:cNvPr id="16387" name="Rectangle 2">
            <a:extLst>
              <a:ext uri="{FF2B5EF4-FFF2-40B4-BE49-F238E27FC236}">
                <a16:creationId xmlns:a16="http://schemas.microsoft.com/office/drawing/2014/main" id="{8D0D1368-9EA9-4313-A65B-4834B88A0763}"/>
              </a:ext>
            </a:extLst>
          </p:cNvPr>
          <p:cNvSpPr>
            <a:spLocks noGrp="1" noRot="1" noChangeAspect="1" noChangeArrowheads="1" noTextEdit="1"/>
          </p:cNvSpPr>
          <p:nvPr>
            <p:ph type="sldImg"/>
          </p:nvPr>
        </p:nvSpPr>
        <p:spPr>
          <a:xfrm>
            <a:off x="641350" y="1162050"/>
            <a:ext cx="5575300" cy="3135313"/>
          </a:xfrm>
          <a:ln/>
        </p:spPr>
      </p:sp>
      <p:sp>
        <p:nvSpPr>
          <p:cNvPr id="16388" name="Rectangle 3">
            <a:extLst>
              <a:ext uri="{FF2B5EF4-FFF2-40B4-BE49-F238E27FC236}">
                <a16:creationId xmlns:a16="http://schemas.microsoft.com/office/drawing/2014/main" id="{A8A0D5E1-B4E9-4182-A0B8-57D481F67076}"/>
              </a:ext>
            </a:extLst>
          </p:cNvPr>
          <p:cNvSpPr>
            <a:spLocks noGrp="1" noChangeArrowheads="1"/>
          </p:cNvSpPr>
          <p:nvPr>
            <p:ph type="body" idx="1"/>
          </p:nvPr>
        </p:nvSpPr>
        <p:spPr>
          <a:noFill/>
        </p:spPr>
        <p:txBody>
          <a:bodyPr/>
          <a:lstStyle/>
          <a:p>
            <a:r>
              <a:rPr lang="en-US" altLang="en-US" dirty="0"/>
              <a:t>Correct Answers: a, b, c, d (all file types listed can be imported.)</a:t>
            </a:r>
          </a:p>
          <a:p>
            <a:endParaRPr lang="en-US" altLang="en-US" dirty="0"/>
          </a:p>
        </p:txBody>
      </p:sp>
    </p:spTree>
    <p:extLst>
      <p:ext uri="{BB962C8B-B14F-4D97-AF65-F5344CB8AC3E}">
        <p14:creationId xmlns:p14="http://schemas.microsoft.com/office/powerpoint/2010/main" val="1975707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C58D8FBF-3171-401B-9DE1-A7B47A21887F}"/>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7F91AA0-D6B1-4164-AC3D-8D655DE4400C}" type="slidenum">
              <a:rPr lang="en-US" altLang="en-US" sz="1200" smtClean="0"/>
              <a:pPr/>
              <a:t>15</a:t>
            </a:fld>
            <a:endParaRPr lang="en-US" altLang="en-US" sz="1200"/>
          </a:p>
        </p:txBody>
      </p:sp>
      <p:sp>
        <p:nvSpPr>
          <p:cNvPr id="16387" name="Rectangle 2">
            <a:extLst>
              <a:ext uri="{FF2B5EF4-FFF2-40B4-BE49-F238E27FC236}">
                <a16:creationId xmlns:a16="http://schemas.microsoft.com/office/drawing/2014/main" id="{8D0D1368-9EA9-4313-A65B-4834B88A0763}"/>
              </a:ext>
            </a:extLst>
          </p:cNvPr>
          <p:cNvSpPr>
            <a:spLocks noGrp="1" noRot="1" noChangeAspect="1" noChangeArrowheads="1" noTextEdit="1"/>
          </p:cNvSpPr>
          <p:nvPr>
            <p:ph type="sldImg"/>
          </p:nvPr>
        </p:nvSpPr>
        <p:spPr>
          <a:xfrm>
            <a:off x="641350" y="1162050"/>
            <a:ext cx="5575300" cy="3135313"/>
          </a:xfrm>
          <a:ln/>
        </p:spPr>
      </p:sp>
      <p:sp>
        <p:nvSpPr>
          <p:cNvPr id="16388" name="Rectangle 3">
            <a:extLst>
              <a:ext uri="{FF2B5EF4-FFF2-40B4-BE49-F238E27FC236}">
                <a16:creationId xmlns:a16="http://schemas.microsoft.com/office/drawing/2014/main" id="{A8A0D5E1-B4E9-4182-A0B8-57D481F67076}"/>
              </a:ext>
            </a:extLst>
          </p:cNvPr>
          <p:cNvSpPr>
            <a:spLocks noGrp="1" noChangeArrowheads="1"/>
          </p:cNvSpPr>
          <p:nvPr>
            <p:ph type="body" idx="1"/>
          </p:nvPr>
        </p:nvSpPr>
        <p:spPr>
          <a:noFill/>
        </p:spPr>
        <p:txBody>
          <a:bodyPr/>
          <a:lstStyle/>
          <a:p>
            <a:r>
              <a:rPr lang="en-US" altLang="en-US" dirty="0"/>
              <a:t>Correct Answers: a, b, c, d (all file types listed can be imported.)</a:t>
            </a:r>
          </a:p>
          <a:p>
            <a:endParaRPr lang="en-US" altLang="en-US" dirty="0"/>
          </a:p>
        </p:txBody>
      </p:sp>
    </p:spTree>
    <p:extLst>
      <p:ext uri="{BB962C8B-B14F-4D97-AF65-F5344CB8AC3E}">
        <p14:creationId xmlns:p14="http://schemas.microsoft.com/office/powerpoint/2010/main" val="322690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27258353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17357711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4185253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2495284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7799125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914400" y="4343400"/>
            <a:ext cx="5029200" cy="4114800"/>
          </a:xfrm>
          <a:prstGeom prst="rect">
            <a:avLst/>
          </a:prstGeom>
        </p:spPr>
        <p:txBody>
          <a:bodyPr/>
          <a:lstStyle/>
          <a:p>
            <a:r>
              <a:rPr lang="en-US" dirty="0"/>
              <a:t>Code </a:t>
            </a:r>
            <a:r>
              <a:rPr lang="en-US"/>
              <a:t>snippets allow </a:t>
            </a:r>
            <a:r>
              <a:rPr lang="en-US" dirty="0"/>
              <a:t>you to quickly customize code to meet your needs by enabling insertion of saved SAS code into your program.  SAS Studio is shipped with several code snippets.  You can also create your own snippets.</a:t>
            </a:r>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fld id="{023B841E-C045-4462-A359-6C4E5CDF9A66}" type="slidenum">
              <a:rPr lang="en-US" smtClean="0"/>
              <a:pPr/>
              <a:t>20</a:t>
            </a:fld>
            <a:endParaRPr lang="en-US" dirty="0"/>
          </a:p>
        </p:txBody>
      </p:sp>
    </p:spTree>
    <p:extLst>
      <p:ext uri="{BB962C8B-B14F-4D97-AF65-F5344CB8AC3E}">
        <p14:creationId xmlns:p14="http://schemas.microsoft.com/office/powerpoint/2010/main" val="2970007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393475E-1604-4BC0-9409-A863D90C69FD}" type="slidenum">
              <a:rPr lang="en-US" altLang="en-US" sz="1200"/>
              <a:pPr/>
              <a:t>21</a:t>
            </a:fld>
            <a:endParaRPr lang="en-US" altLang="en-US" sz="1200" dirty="0"/>
          </a:p>
        </p:txBody>
      </p:sp>
      <p:sp>
        <p:nvSpPr>
          <p:cNvPr id="4099" name="Rectangle 2"/>
          <p:cNvSpPr>
            <a:spLocks noGrp="1" noRot="1" noChangeAspect="1" noChangeArrowheads="1" noTextEdit="1"/>
          </p:cNvSpPr>
          <p:nvPr>
            <p:ph type="sldImg"/>
          </p:nvPr>
        </p:nvSpPr>
        <p:spPr>
          <a:xfrm>
            <a:off x="381000" y="685800"/>
            <a:ext cx="6096000" cy="3429000"/>
          </a:xfrm>
          <a:prstGeom prst="rect">
            <a:avLst/>
          </a:prstGeom>
          <a:ln/>
        </p:spPr>
      </p:sp>
      <p:sp>
        <p:nvSpPr>
          <p:cNvPr id="4100" name="Rectangle 3"/>
          <p:cNvSpPr>
            <a:spLocks noGrp="1" noChangeArrowheads="1"/>
          </p:cNvSpPr>
          <p:nvPr>
            <p:ph type="body" idx="1"/>
          </p:nvPr>
        </p:nvSpPr>
        <p:spPr>
          <a:xfrm>
            <a:off x="914400" y="4343400"/>
            <a:ext cx="5029200" cy="4114800"/>
          </a:xfrm>
          <a:prstGeom prst="rect">
            <a:avLst/>
          </a:prstGeom>
          <a:noFill/>
        </p:spPr>
        <p:txBody>
          <a:bodyPr/>
          <a:lstStyle/>
          <a:p>
            <a:endParaRPr lang="en-US" altLang="en-US" dirty="0"/>
          </a:p>
        </p:txBody>
      </p:sp>
    </p:spTree>
    <p:extLst>
      <p:ext uri="{BB962C8B-B14F-4D97-AF65-F5344CB8AC3E}">
        <p14:creationId xmlns:p14="http://schemas.microsoft.com/office/powerpoint/2010/main" val="24145214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393475E-1604-4BC0-9409-A863D90C69FD}" type="slidenum">
              <a:rPr lang="en-US" altLang="en-US" sz="1200"/>
              <a:pPr/>
              <a:t>22</a:t>
            </a:fld>
            <a:endParaRPr lang="en-US" altLang="en-US" sz="1200" dirty="0"/>
          </a:p>
        </p:txBody>
      </p:sp>
      <p:sp>
        <p:nvSpPr>
          <p:cNvPr id="4099" name="Rectangle 2"/>
          <p:cNvSpPr>
            <a:spLocks noGrp="1" noRot="1" noChangeAspect="1" noChangeArrowheads="1" noTextEdit="1"/>
          </p:cNvSpPr>
          <p:nvPr>
            <p:ph type="sldImg"/>
          </p:nvPr>
        </p:nvSpPr>
        <p:spPr>
          <a:xfrm>
            <a:off x="381000" y="685800"/>
            <a:ext cx="6096000" cy="3429000"/>
          </a:xfrm>
          <a:prstGeom prst="rect">
            <a:avLst/>
          </a:prstGeom>
          <a:ln/>
        </p:spPr>
      </p:sp>
      <p:sp>
        <p:nvSpPr>
          <p:cNvPr id="4100" name="Rectangle 3"/>
          <p:cNvSpPr>
            <a:spLocks noGrp="1" noChangeArrowheads="1"/>
          </p:cNvSpPr>
          <p:nvPr>
            <p:ph type="body" idx="1"/>
          </p:nvPr>
        </p:nvSpPr>
        <p:spPr>
          <a:xfrm>
            <a:off x="914400" y="4343400"/>
            <a:ext cx="5029200" cy="4114800"/>
          </a:xfrm>
          <a:prstGeom prst="rect">
            <a:avLst/>
          </a:prstGeom>
          <a:noFill/>
        </p:spPr>
        <p:txBody>
          <a:bodyPr/>
          <a:lstStyle/>
          <a:p>
            <a:endParaRPr lang="en-US" altLang="en-US" dirty="0"/>
          </a:p>
        </p:txBody>
      </p:sp>
    </p:spTree>
    <p:extLst>
      <p:ext uri="{BB962C8B-B14F-4D97-AF65-F5344CB8AC3E}">
        <p14:creationId xmlns:p14="http://schemas.microsoft.com/office/powerpoint/2010/main" val="7676660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961244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4854892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26260647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305167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914400" y="4343400"/>
            <a:ext cx="5029200" cy="41148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open a table in SAS Studio, you use the table viewer. The </a:t>
            </a:r>
            <a:r>
              <a:rPr lang="en-US" i="1" dirty="0"/>
              <a:t>table viewer </a:t>
            </a:r>
            <a:r>
              <a:rPr lang="en-US" dirty="0"/>
              <a:t>enables you to interactively view and query data. Choosing the columns to display, applying filters, and sorting the data are just some of the actions that you can take.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fld id="{276A03D4-5A1F-49DD-B55B-9E28AF2C22F5}" type="slidenum">
              <a:rPr lang="en-US" smtClean="0"/>
              <a:pPr/>
              <a:t>3</a:t>
            </a:fld>
            <a:endParaRPr lang="en-US" dirty="0"/>
          </a:p>
        </p:txBody>
      </p:sp>
    </p:spTree>
    <p:extLst>
      <p:ext uri="{BB962C8B-B14F-4D97-AF65-F5344CB8AC3E}">
        <p14:creationId xmlns:p14="http://schemas.microsoft.com/office/powerpoint/2010/main" val="1941125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3321686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1064458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2394032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932161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914400" y="4343400"/>
            <a:ext cx="5029200" cy="4114800"/>
          </a:xfrm>
          <a:prstGeom prst="rect">
            <a:avLst/>
          </a:prstGeom>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Tasks and utilities are point-and-click interfaces that guide you through analytical and data-preparation processes. Tasks and utilities generate SAS code as well as formatted results. They prompt the user for table names and options. SAS Studio is shipped with predefined tasks and utilities that are based on SAS procedures.  You can also create your own tasks. </a:t>
            </a:r>
          </a:p>
          <a:p>
            <a:endParaRPr lang="en-US" dirty="0"/>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fld id="{276A03D4-5A1F-49DD-B55B-9E28AF2C22F5}" type="slidenum">
              <a:rPr lang="en-US" smtClean="0"/>
              <a:pPr/>
              <a:t>8</a:t>
            </a:fld>
            <a:endParaRPr lang="en-US" dirty="0"/>
          </a:p>
        </p:txBody>
      </p:sp>
    </p:spTree>
    <p:extLst>
      <p:ext uri="{BB962C8B-B14F-4D97-AF65-F5344CB8AC3E}">
        <p14:creationId xmlns:p14="http://schemas.microsoft.com/office/powerpoint/2010/main" val="4109819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37957687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slideMaster" Target="../slideMasters/slideMaster2.xml"/><Relationship Id="rId4" Type="http://schemas.openxmlformats.org/officeDocument/2006/relationships/tags" Target="../tags/tag3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image" Target="../media/image7.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9.png"/><Relationship Id="rId5" Type="http://schemas.openxmlformats.org/officeDocument/2006/relationships/slideMaster" Target="../slideMasters/slideMaster2.xml"/><Relationship Id="rId4" Type="http://schemas.openxmlformats.org/officeDocument/2006/relationships/tags" Target="../tags/tag38.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tags" Target="../tags/tag41.xml"/><Relationship Id="rId7" Type="http://schemas.openxmlformats.org/officeDocument/2006/relationships/image" Target="../media/image7.png"/><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9.png"/><Relationship Id="rId5" Type="http://schemas.openxmlformats.org/officeDocument/2006/relationships/slideMaster" Target="../slideMasters/slideMaster2.xml"/><Relationship Id="rId4" Type="http://schemas.openxmlformats.org/officeDocument/2006/relationships/tags" Target="../tags/tag4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7.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9.png"/><Relationship Id="rId5" Type="http://schemas.openxmlformats.org/officeDocument/2006/relationships/slideMaster" Target="../slideMasters/slideMaster2.xml"/><Relationship Id="rId4" Type="http://schemas.openxmlformats.org/officeDocument/2006/relationships/tags" Target="../tags/tag4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8" Type="http://schemas.openxmlformats.org/officeDocument/2006/relationships/tags" Target="../tags/tag54.xml"/><Relationship Id="rId13" Type="http://schemas.openxmlformats.org/officeDocument/2006/relationships/slideMaster" Target="../slideMasters/slideMaster2.xml"/><Relationship Id="rId3" Type="http://schemas.openxmlformats.org/officeDocument/2006/relationships/tags" Target="../tags/tag49.xml"/><Relationship Id="rId7" Type="http://schemas.openxmlformats.org/officeDocument/2006/relationships/tags" Target="../tags/tag53.xml"/><Relationship Id="rId12" Type="http://schemas.openxmlformats.org/officeDocument/2006/relationships/tags" Target="../tags/tag58.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tags" Target="../tags/tag57.xml"/><Relationship Id="rId5" Type="http://schemas.openxmlformats.org/officeDocument/2006/relationships/tags" Target="../tags/tag51.xml"/><Relationship Id="rId10" Type="http://schemas.openxmlformats.org/officeDocument/2006/relationships/tags" Target="../tags/tag56.xml"/><Relationship Id="rId4" Type="http://schemas.openxmlformats.org/officeDocument/2006/relationships/tags" Target="../tags/tag50.xml"/><Relationship Id="rId9" Type="http://schemas.openxmlformats.org/officeDocument/2006/relationships/tags" Target="../tags/tag55.xml"/><Relationship Id="rId14" Type="http://schemas.openxmlformats.org/officeDocument/2006/relationships/image" Target="../media/image9.png"/></Relationships>
</file>

<file path=ppt/slideLayouts/_rels/slideLayout56.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4"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152144" y="1799049"/>
            <a:ext cx="6611112" cy="584775"/>
          </a:xfrm>
        </p:spPr>
        <p:txBody>
          <a:bodyPr anchor="b" anchorCtr="0">
            <a:noAutofit/>
          </a:bodyPr>
          <a:lstStyle>
            <a:lvl1pPr algn="l">
              <a:defRPr sz="3200" cap="none" baseline="0">
                <a:solidFill>
                  <a:schemeClr val="bg1"/>
                </a:solidFill>
              </a:defRPr>
            </a:lvl1pPr>
          </a:lstStyle>
          <a:p>
            <a:r>
              <a:rPr lang="en-US" dirty="0"/>
              <a:t>Click to Edit Title</a:t>
            </a:r>
          </a:p>
        </p:txBody>
      </p:sp>
      <p:sp>
        <p:nvSpPr>
          <p:cNvPr id="8" name="Subtitle 2"/>
          <p:cNvSpPr>
            <a:spLocks noGrp="1"/>
          </p:cNvSpPr>
          <p:nvPr>
            <p:ph type="body" sz="quarter" idx="13" hasCustomPrompt="1"/>
          </p:nvPr>
        </p:nvSpPr>
        <p:spPr>
          <a:xfrm>
            <a:off x="1152144" y="2383824"/>
            <a:ext cx="6611112" cy="353943"/>
          </a:xfrm>
        </p:spPr>
        <p:txBody>
          <a:bodyPr wrap="square" anchor="t">
            <a:noAutofit/>
          </a:bodyPr>
          <a:lstStyle>
            <a:lvl1pPr marL="0" indent="-182880" algn="l">
              <a:lnSpc>
                <a:spcPct val="85000"/>
              </a:lnSpc>
              <a:spcBef>
                <a:spcPts val="800"/>
              </a:spcBef>
              <a:buFont typeface="Arial" pitchFamily="34" charset="0"/>
              <a:buNone/>
              <a:defRPr sz="2000" b="0" cap="none" baseline="0">
                <a:solidFill>
                  <a:schemeClr val="bg1"/>
                </a:solidFill>
                <a:latin typeface="+mn-lt"/>
              </a:defRPr>
            </a:lvl1pPr>
          </a:lstStyle>
          <a:p>
            <a:pPr lvl="0"/>
            <a:r>
              <a:rPr lang="en-US" dirty="0"/>
              <a:t>Click to edit subtitle</a:t>
            </a:r>
          </a:p>
        </p:txBody>
      </p:sp>
      <p:sp>
        <p:nvSpPr>
          <p:cNvPr id="10" name="TextBox 3"/>
          <p:cNvSpPr txBox="1">
            <a:spLocks noChangeAspect="1"/>
          </p:cNvSpPr>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9"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3"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121668900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0" rIns="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91440" rIns="0" anchor="t">
            <a:noAutofit/>
          </a:bodyPr>
          <a:lstStyle>
            <a:lvl1pPr>
              <a:defRPr sz="2000"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j-lt"/>
              </a:defRPr>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8" name="Text Placeholder 4"/>
          <p:cNvSpPr>
            <a:spLocks noGrp="1"/>
          </p:cNvSpPr>
          <p:nvPr>
            <p:ph type="body" sz="quarter" idx="14" hasCustomPrompt="1"/>
          </p:nvPr>
        </p:nvSpPr>
        <p:spPr>
          <a:xfrm>
            <a:off x="6602878" y="776288"/>
            <a:ext cx="2448000" cy="1869230"/>
          </a:xfrm>
        </p:spPr>
        <p:txBody>
          <a:bodyPr wrap="square" anchor="t">
            <a:no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t" anchorCtr="0">
            <a:no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no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pPr>
              <a:defRPr/>
            </a:pPr>
            <a:fld id="{DD9FD7D9-9711-4FFF-B35D-156EB3958314}" type="slidenum">
              <a:rPr lang="en-US" altLang="en-US" smtClean="0"/>
              <a:pPr>
                <a:defRPr/>
              </a:pPr>
              <a:t>‹#›</a:t>
            </a:fld>
            <a:endParaRPr lang="en-US" altLang="en-US" dirty="0"/>
          </a:p>
        </p:txBody>
      </p:sp>
      <p:pic>
        <p:nvPicPr>
          <p:cNvPr id="15"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08554413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2998"/>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pPr>
              <a:defRPr/>
            </a:pPr>
            <a:fld id="{DD9FD7D9-9711-4FFF-B35D-156EB3958314}" type="slidenum">
              <a:rPr lang="en-US" altLang="en-US" smtClean="0"/>
              <a:pPr>
                <a:defRPr/>
              </a:pPr>
              <a:t>‹#›</a:t>
            </a:fld>
            <a:endParaRPr lang="en-US" alt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54607916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Green_Section Header">
    <p:bg>
      <p:bgPr>
        <a:gradFill>
          <a:gsLst>
            <a:gs pos="0">
              <a:srgbClr val="90B328"/>
            </a:gs>
            <a:gs pos="100000">
              <a:srgbClr val="4B7C1A"/>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pPr>
              <a:defRPr/>
            </a:pPr>
            <a:fld id="{DD9FD7D9-9711-4FFF-B35D-156EB3958314}" type="slidenum">
              <a:rPr lang="en-US" altLang="en-US" smtClean="0"/>
              <a:pPr>
                <a:defRPr/>
              </a:pPr>
              <a:t>‹#›</a:t>
            </a:fld>
            <a:endParaRPr lang="en-US" alt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9EC62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60406183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pPr>
              <a:defRPr/>
            </a:pPr>
            <a:fld id="{DD9FD7D9-9711-4FFF-B35D-156EB3958314}" type="slidenum">
              <a:rPr lang="en-US" altLang="en-US" smtClean="0"/>
              <a:pPr>
                <a:defRPr/>
              </a:pPr>
              <a:t>‹#›</a:t>
            </a:fld>
            <a:endParaRPr lang="en-US" alt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79634279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Blue_Section Header">
    <p:bg>
      <p:bgPr>
        <a:gradFill>
          <a:gsLst>
            <a:gs pos="0">
              <a:srgbClr val="61BAE9"/>
            </a:gs>
            <a:gs pos="100000">
              <a:srgbClr val="006A9F"/>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pPr>
              <a:defRPr/>
            </a:pPr>
            <a:fld id="{DD9FD7D9-9711-4FFF-B35D-156EB3958314}" type="slidenum">
              <a:rPr lang="en-US" altLang="en-US" smtClean="0"/>
              <a:pPr>
                <a:defRPr/>
              </a:pPr>
              <a:t>‹#›</a:t>
            </a:fld>
            <a:endParaRPr lang="en-US" alt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53C6FF"/>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50797869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Violet_Section Header">
    <p:bg>
      <p:bgPr>
        <a:gradFill>
          <a:gsLst>
            <a:gs pos="0">
              <a:srgbClr val="3D5AAE"/>
            </a:gs>
            <a:gs pos="100000">
              <a:srgbClr val="2C36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pPr>
              <a:defRPr/>
            </a:pPr>
            <a:fld id="{DD9FD7D9-9711-4FFF-B35D-156EB3958314}" type="slidenum">
              <a:rPr lang="en-US" altLang="en-US" smtClean="0"/>
              <a:pPr>
                <a:defRPr/>
              </a:pPr>
              <a:t>‹#›</a:t>
            </a:fld>
            <a:endParaRPr lang="en-US" alt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727DC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04761134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AS 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0" y="2120427"/>
            <a:ext cx="9144000" cy="584775"/>
          </a:xfrm>
        </p:spPr>
        <p:txBody>
          <a:bodyPr anchor="ctr" anchorCtr="0">
            <a:spAutoFit/>
          </a:bodyPr>
          <a:lstStyle>
            <a:lvl1pPr algn="ctr">
              <a:defRPr sz="3200" baseline="0">
                <a:solidFill>
                  <a:schemeClr val="bg1"/>
                </a:solidFill>
                <a:latin typeface="+mj-lt"/>
              </a:defRPr>
            </a:lvl1pPr>
          </a:lstStyle>
          <a:p>
            <a:r>
              <a:rPr lang="en-US" dirty="0"/>
              <a:t>Click to Edit Title</a:t>
            </a:r>
          </a:p>
        </p:txBody>
      </p:sp>
      <p:sp>
        <p:nvSpPr>
          <p:cNvPr id="3" name="TextBox 2">
            <a:hlinkClick r:id="rId3"/>
          </p:cNvPr>
          <p:cNvSpPr txBox="1"/>
          <p:nvPr/>
        </p:nvSpPr>
        <p:spPr>
          <a:xfrm>
            <a:off x="-4574" y="3943877"/>
            <a:ext cx="9144003" cy="369332"/>
          </a:xfrm>
          <a:prstGeom prst="rect">
            <a:avLst/>
          </a:prstGeom>
          <a:noFill/>
        </p:spPr>
        <p:txBody>
          <a:bodyPr wrap="square" rtlCol="0" anchor="b" anchorCtr="0">
            <a:spAutoFit/>
          </a:bodyPr>
          <a:lstStyle/>
          <a:p>
            <a:pPr algn="ctr" defTabSz="182880"/>
            <a:r>
              <a:rPr lang="en-US" sz="1800" baseline="0" dirty="0">
                <a:solidFill>
                  <a:schemeClr val="bg1"/>
                </a:solidFill>
              </a:rPr>
              <a:t>sas.com</a:t>
            </a:r>
          </a:p>
        </p:txBody>
      </p:sp>
      <p:sp>
        <p:nvSpPr>
          <p:cNvPr id="6" name="TextBox 3"/>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4"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10"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4021246435"/>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a:xfrm>
            <a:off x="4114800" y="4754880"/>
            <a:ext cx="914400" cy="230832"/>
          </a:xfrm>
        </p:spPr>
        <p:txBody>
          <a:bodyPr/>
          <a:lstStyle/>
          <a:p>
            <a:pPr>
              <a:defRPr/>
            </a:pPr>
            <a:fld id="{DD9FD7D9-9711-4FFF-B35D-156EB3958314}" type="slidenum">
              <a:rPr lang="en-US" altLang="en-US" smtClean="0"/>
              <a:pPr>
                <a:defRPr/>
              </a:pPr>
              <a:t>‹#›</a:t>
            </a:fld>
            <a:endParaRPr lang="en-US" altLang="en-US" dirty="0"/>
          </a:p>
        </p:txBody>
      </p:sp>
    </p:spTree>
    <p:extLst>
      <p:ext uri="{BB962C8B-B14F-4D97-AF65-F5344CB8AC3E}">
        <p14:creationId xmlns:p14="http://schemas.microsoft.com/office/powerpoint/2010/main" val="2073980826"/>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pPr>
              <a:defRPr/>
            </a:pPr>
            <a:fld id="{DD9FD7D9-9711-4FFF-B35D-156EB3958314}" type="slidenum">
              <a:rPr lang="en-US" altLang="en-US" smtClean="0"/>
              <a:pPr>
                <a:defRPr/>
              </a:pPr>
              <a:t>‹#›</a:t>
            </a:fld>
            <a:endParaRPr lang="en-US" alt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1981910191"/>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5175" y="1764312"/>
            <a:ext cx="6392562" cy="492443"/>
          </a:xfrm>
        </p:spPr>
        <p:txBody>
          <a:bodyPr wrap="square" lIns="0" tIns="0" rIns="0" bIns="0" anchor="b" anchorCtr="0">
            <a:spAutoFit/>
          </a:bodyPr>
          <a:lstStyle>
            <a:lvl1pPr algn="l">
              <a:defRPr sz="3200" baseline="0">
                <a:solidFill>
                  <a:schemeClr val="tx1"/>
                </a:solidFill>
                <a:latin typeface="+mj-lt"/>
              </a:defRPr>
            </a:lvl1pPr>
          </a:lstStyle>
          <a:p>
            <a:r>
              <a:rPr lang="en-US" dirty="0"/>
              <a:t>Click to Edit 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pPr>
              <a:defRPr/>
            </a:pPr>
            <a:fld id="{DD9FD7D9-9711-4FFF-B35D-156EB3958314}" type="slidenum">
              <a:rPr lang="en-US" altLang="en-US" smtClean="0"/>
              <a:pPr>
                <a:defRPr/>
              </a:pPr>
              <a:t>‹#›</a:t>
            </a:fld>
            <a:endParaRPr lang="en-US" alt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grpSp>
        <p:nvGrpSpPr>
          <p:cNvPr id="8" name="Group 7"/>
          <p:cNvGrpSpPr/>
          <p:nvPr/>
        </p:nvGrpSpPr>
        <p:grpSpPr>
          <a:xfrm>
            <a:off x="8427835" y="4765184"/>
            <a:ext cx="526892" cy="220528"/>
            <a:chOff x="6145213" y="4384676"/>
            <a:chExt cx="1582738" cy="649287"/>
          </a:xfrm>
          <a:solidFill>
            <a:schemeClr val="bg1"/>
          </a:solidFill>
        </p:grpSpPr>
        <p:sp>
          <p:nvSpPr>
            <p:cNvPr id="12"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1" name="Freeform 26"/>
          <p:cNvSpPr>
            <a:spLocks noEditPoints="1"/>
          </p:cNvSpPr>
          <p:nvPr/>
        </p:nvSpPr>
        <p:spPr bwMode="auto">
          <a:xfrm>
            <a:off x="841463" y="1072353"/>
            <a:ext cx="1734041" cy="1313316"/>
          </a:xfrm>
          <a:custGeom>
            <a:avLst/>
            <a:gdLst>
              <a:gd name="T0" fmla="*/ 2193 w 3731"/>
              <a:gd name="T1" fmla="*/ 2089 h 2826"/>
              <a:gd name="T2" fmla="*/ 3583 w 3731"/>
              <a:gd name="T3" fmla="*/ 2502 h 2826"/>
              <a:gd name="T4" fmla="*/ 1639 w 3731"/>
              <a:gd name="T5" fmla="*/ 2143 h 2826"/>
              <a:gd name="T6" fmla="*/ 219 w 3731"/>
              <a:gd name="T7" fmla="*/ 2294 h 2826"/>
              <a:gd name="T8" fmla="*/ 1019 w 3731"/>
              <a:gd name="T9" fmla="*/ 2076 h 2826"/>
              <a:gd name="T10" fmla="*/ 806 w 3731"/>
              <a:gd name="T11" fmla="*/ 2062 h 2826"/>
              <a:gd name="T12" fmla="*/ 3145 w 3731"/>
              <a:gd name="T13" fmla="*/ 1886 h 2826"/>
              <a:gd name="T14" fmla="*/ 3074 w 3731"/>
              <a:gd name="T15" fmla="*/ 1845 h 2826"/>
              <a:gd name="T16" fmla="*/ 2651 w 3731"/>
              <a:gd name="T17" fmla="*/ 1906 h 2826"/>
              <a:gd name="T18" fmla="*/ 2227 w 3731"/>
              <a:gd name="T19" fmla="*/ 2013 h 2826"/>
              <a:gd name="T20" fmla="*/ 678 w 3731"/>
              <a:gd name="T21" fmla="*/ 2717 h 2826"/>
              <a:gd name="T22" fmla="*/ 1408 w 3731"/>
              <a:gd name="T23" fmla="*/ 1860 h 2826"/>
              <a:gd name="T24" fmla="*/ 3533 w 3731"/>
              <a:gd name="T25" fmla="*/ 2012 h 2826"/>
              <a:gd name="T26" fmla="*/ 3168 w 3731"/>
              <a:gd name="T27" fmla="*/ 1638 h 2826"/>
              <a:gd name="T28" fmla="*/ 2383 w 3731"/>
              <a:gd name="T29" fmla="*/ 2454 h 2826"/>
              <a:gd name="T30" fmla="*/ 3344 w 3731"/>
              <a:gd name="T31" fmla="*/ 2503 h 2826"/>
              <a:gd name="T32" fmla="*/ 3530 w 3731"/>
              <a:gd name="T33" fmla="*/ 1529 h 2826"/>
              <a:gd name="T34" fmla="*/ 1892 w 3731"/>
              <a:gd name="T35" fmla="*/ 1305 h 2826"/>
              <a:gd name="T36" fmla="*/ 2606 w 3731"/>
              <a:gd name="T37" fmla="*/ 1583 h 2826"/>
              <a:gd name="T38" fmla="*/ 2369 w 3731"/>
              <a:gd name="T39" fmla="*/ 1767 h 2826"/>
              <a:gd name="T40" fmla="*/ 3367 w 3731"/>
              <a:gd name="T41" fmla="*/ 1327 h 2826"/>
              <a:gd name="T42" fmla="*/ 1705 w 3731"/>
              <a:gd name="T43" fmla="*/ 1235 h 2826"/>
              <a:gd name="T44" fmla="*/ 3164 w 3731"/>
              <a:gd name="T45" fmla="*/ 1089 h 2826"/>
              <a:gd name="T46" fmla="*/ 2199 w 3731"/>
              <a:gd name="T47" fmla="*/ 1597 h 2826"/>
              <a:gd name="T48" fmla="*/ 875 w 3731"/>
              <a:gd name="T49" fmla="*/ 1050 h 2826"/>
              <a:gd name="T50" fmla="*/ 508 w 3731"/>
              <a:gd name="T51" fmla="*/ 1151 h 2826"/>
              <a:gd name="T52" fmla="*/ 256 w 3731"/>
              <a:gd name="T53" fmla="*/ 1402 h 2826"/>
              <a:gd name="T54" fmla="*/ 145 w 3731"/>
              <a:gd name="T55" fmla="*/ 1698 h 2826"/>
              <a:gd name="T56" fmla="*/ 322 w 3731"/>
              <a:gd name="T57" fmla="*/ 1720 h 2826"/>
              <a:gd name="T58" fmla="*/ 1022 w 3731"/>
              <a:gd name="T59" fmla="*/ 1746 h 2826"/>
              <a:gd name="T60" fmla="*/ 1550 w 3731"/>
              <a:gd name="T61" fmla="*/ 1744 h 2826"/>
              <a:gd name="T62" fmla="*/ 1528 w 3731"/>
              <a:gd name="T63" fmla="*/ 1377 h 2826"/>
              <a:gd name="T64" fmla="*/ 1226 w 3731"/>
              <a:gd name="T65" fmla="*/ 1172 h 2826"/>
              <a:gd name="T66" fmla="*/ 875 w 3731"/>
              <a:gd name="T67" fmla="*/ 1050 h 2826"/>
              <a:gd name="T68" fmla="*/ 2465 w 3731"/>
              <a:gd name="T69" fmla="*/ 1210 h 2826"/>
              <a:gd name="T70" fmla="*/ 1649 w 3731"/>
              <a:gd name="T71" fmla="*/ 1109 h 2826"/>
              <a:gd name="T72" fmla="*/ 3645 w 3731"/>
              <a:gd name="T73" fmla="*/ 1454 h 2826"/>
              <a:gd name="T74" fmla="*/ 3663 w 3731"/>
              <a:gd name="T75" fmla="*/ 2515 h 2826"/>
              <a:gd name="T76" fmla="*/ 2674 w 3731"/>
              <a:gd name="T77" fmla="*/ 2785 h 2826"/>
              <a:gd name="T78" fmla="*/ 2052 w 3731"/>
              <a:gd name="T79" fmla="*/ 2092 h 2826"/>
              <a:gd name="T80" fmla="*/ 2245 w 3731"/>
              <a:gd name="T81" fmla="*/ 1234 h 2826"/>
              <a:gd name="T82" fmla="*/ 974 w 3731"/>
              <a:gd name="T83" fmla="*/ 1025 h 2826"/>
              <a:gd name="T84" fmla="*/ 1352 w 3731"/>
              <a:gd name="T85" fmla="*/ 1169 h 2826"/>
              <a:gd name="T86" fmla="*/ 1653 w 3731"/>
              <a:gd name="T87" fmla="*/ 1430 h 2826"/>
              <a:gd name="T88" fmla="*/ 1726 w 3731"/>
              <a:gd name="T89" fmla="*/ 1855 h 2826"/>
              <a:gd name="T90" fmla="*/ 1509 w 3731"/>
              <a:gd name="T91" fmla="*/ 1967 h 2826"/>
              <a:gd name="T92" fmla="*/ 1497 w 3731"/>
              <a:gd name="T93" fmla="*/ 2377 h 2826"/>
              <a:gd name="T94" fmla="*/ 556 w 3731"/>
              <a:gd name="T95" fmla="*/ 2747 h 2826"/>
              <a:gd name="T96" fmla="*/ 47 w 3731"/>
              <a:gd name="T97" fmla="*/ 2139 h 2826"/>
              <a:gd name="T98" fmla="*/ 20 w 3731"/>
              <a:gd name="T99" fmla="*/ 1550 h 2826"/>
              <a:gd name="T100" fmla="*/ 182 w 3731"/>
              <a:gd name="T101" fmla="*/ 1223 h 2826"/>
              <a:gd name="T102" fmla="*/ 476 w 3731"/>
              <a:gd name="T103" fmla="*/ 1025 h 2826"/>
              <a:gd name="T104" fmla="*/ 710 w 3731"/>
              <a:gd name="T105" fmla="*/ 1032 h 2826"/>
              <a:gd name="T106" fmla="*/ 1519 w 3731"/>
              <a:gd name="T107" fmla="*/ 437 h 2826"/>
              <a:gd name="T108" fmla="*/ 1697 w 3731"/>
              <a:gd name="T109" fmla="*/ 899 h 2826"/>
              <a:gd name="T110" fmla="*/ 2095 w 3731"/>
              <a:gd name="T111" fmla="*/ 564 h 2826"/>
              <a:gd name="T112" fmla="*/ 1834 w 3731"/>
              <a:gd name="T113" fmla="*/ 0 h 2826"/>
              <a:gd name="T114" fmla="*/ 2366 w 3731"/>
              <a:gd name="T115" fmla="*/ 488 h 2826"/>
              <a:gd name="T116" fmla="*/ 2052 w 3731"/>
              <a:gd name="T117" fmla="*/ 774 h 2826"/>
              <a:gd name="T118" fmla="*/ 1608 w 3731"/>
              <a:gd name="T119" fmla="*/ 785 h 2826"/>
              <a:gd name="T120" fmla="*/ 1438 w 3731"/>
              <a:gd name="T121" fmla="*/ 413 h 2826"/>
              <a:gd name="T122" fmla="*/ 1677 w 3731"/>
              <a:gd name="T123" fmla="*/ 31 h 2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31" h="2826">
                <a:moveTo>
                  <a:pt x="2132" y="2067"/>
                </a:moveTo>
                <a:lnTo>
                  <a:pt x="2135" y="2150"/>
                </a:lnTo>
                <a:lnTo>
                  <a:pt x="2140" y="2226"/>
                </a:lnTo>
                <a:lnTo>
                  <a:pt x="2147" y="2295"/>
                </a:lnTo>
                <a:lnTo>
                  <a:pt x="2155" y="2358"/>
                </a:lnTo>
                <a:lnTo>
                  <a:pt x="2165" y="2415"/>
                </a:lnTo>
                <a:lnTo>
                  <a:pt x="2176" y="2466"/>
                </a:lnTo>
                <a:lnTo>
                  <a:pt x="2190" y="2508"/>
                </a:lnTo>
                <a:lnTo>
                  <a:pt x="2205" y="2546"/>
                </a:lnTo>
                <a:lnTo>
                  <a:pt x="2222" y="2576"/>
                </a:lnTo>
                <a:lnTo>
                  <a:pt x="2373" y="2579"/>
                </a:lnTo>
                <a:lnTo>
                  <a:pt x="2336" y="2529"/>
                </a:lnTo>
                <a:lnTo>
                  <a:pt x="2303" y="2476"/>
                </a:lnTo>
                <a:lnTo>
                  <a:pt x="2277" y="2420"/>
                </a:lnTo>
                <a:lnTo>
                  <a:pt x="2256" y="2361"/>
                </a:lnTo>
                <a:lnTo>
                  <a:pt x="2240" y="2299"/>
                </a:lnTo>
                <a:lnTo>
                  <a:pt x="2230" y="2235"/>
                </a:lnTo>
                <a:lnTo>
                  <a:pt x="2227" y="2170"/>
                </a:lnTo>
                <a:lnTo>
                  <a:pt x="2227" y="2093"/>
                </a:lnTo>
                <a:lnTo>
                  <a:pt x="2193" y="2089"/>
                </a:lnTo>
                <a:lnTo>
                  <a:pt x="2161" y="2080"/>
                </a:lnTo>
                <a:lnTo>
                  <a:pt x="2132" y="2067"/>
                </a:lnTo>
                <a:close/>
                <a:moveTo>
                  <a:pt x="3642" y="2051"/>
                </a:moveTo>
                <a:lnTo>
                  <a:pt x="3618" y="2067"/>
                </a:lnTo>
                <a:lnTo>
                  <a:pt x="3591" y="2079"/>
                </a:lnTo>
                <a:lnTo>
                  <a:pt x="3563" y="2088"/>
                </a:lnTo>
                <a:lnTo>
                  <a:pt x="3533" y="2093"/>
                </a:lnTo>
                <a:lnTo>
                  <a:pt x="3533" y="2170"/>
                </a:lnTo>
                <a:lnTo>
                  <a:pt x="3530" y="2231"/>
                </a:lnTo>
                <a:lnTo>
                  <a:pt x="3520" y="2292"/>
                </a:lnTo>
                <a:lnTo>
                  <a:pt x="3507" y="2349"/>
                </a:lnTo>
                <a:lnTo>
                  <a:pt x="3488" y="2405"/>
                </a:lnTo>
                <a:lnTo>
                  <a:pt x="3464" y="2459"/>
                </a:lnTo>
                <a:lnTo>
                  <a:pt x="3435" y="2509"/>
                </a:lnTo>
                <a:lnTo>
                  <a:pt x="3402" y="2557"/>
                </a:lnTo>
                <a:lnTo>
                  <a:pt x="3366" y="2602"/>
                </a:lnTo>
                <a:lnTo>
                  <a:pt x="3535" y="2606"/>
                </a:lnTo>
                <a:lnTo>
                  <a:pt x="3553" y="2578"/>
                </a:lnTo>
                <a:lnTo>
                  <a:pt x="3568" y="2544"/>
                </a:lnTo>
                <a:lnTo>
                  <a:pt x="3583" y="2502"/>
                </a:lnTo>
                <a:lnTo>
                  <a:pt x="3595" y="2455"/>
                </a:lnTo>
                <a:lnTo>
                  <a:pt x="3607" y="2403"/>
                </a:lnTo>
                <a:lnTo>
                  <a:pt x="3617" y="2345"/>
                </a:lnTo>
                <a:lnTo>
                  <a:pt x="3625" y="2279"/>
                </a:lnTo>
                <a:lnTo>
                  <a:pt x="3633" y="2210"/>
                </a:lnTo>
                <a:lnTo>
                  <a:pt x="3639" y="2133"/>
                </a:lnTo>
                <a:lnTo>
                  <a:pt x="3642" y="2051"/>
                </a:lnTo>
                <a:close/>
                <a:moveTo>
                  <a:pt x="1517" y="2046"/>
                </a:moveTo>
                <a:lnTo>
                  <a:pt x="1491" y="2049"/>
                </a:lnTo>
                <a:lnTo>
                  <a:pt x="1491" y="2253"/>
                </a:lnTo>
                <a:lnTo>
                  <a:pt x="1489" y="2294"/>
                </a:lnTo>
                <a:lnTo>
                  <a:pt x="1517" y="2298"/>
                </a:lnTo>
                <a:lnTo>
                  <a:pt x="1545" y="2294"/>
                </a:lnTo>
                <a:lnTo>
                  <a:pt x="1572" y="2285"/>
                </a:lnTo>
                <a:lnTo>
                  <a:pt x="1594" y="2270"/>
                </a:lnTo>
                <a:lnTo>
                  <a:pt x="1614" y="2251"/>
                </a:lnTo>
                <a:lnTo>
                  <a:pt x="1628" y="2227"/>
                </a:lnTo>
                <a:lnTo>
                  <a:pt x="1639" y="2200"/>
                </a:lnTo>
                <a:lnTo>
                  <a:pt x="1642" y="2172"/>
                </a:lnTo>
                <a:lnTo>
                  <a:pt x="1639" y="2143"/>
                </a:lnTo>
                <a:lnTo>
                  <a:pt x="1628" y="2117"/>
                </a:lnTo>
                <a:lnTo>
                  <a:pt x="1614" y="2093"/>
                </a:lnTo>
                <a:lnTo>
                  <a:pt x="1594" y="2073"/>
                </a:lnTo>
                <a:lnTo>
                  <a:pt x="1572" y="2059"/>
                </a:lnTo>
                <a:lnTo>
                  <a:pt x="1545" y="2049"/>
                </a:lnTo>
                <a:lnTo>
                  <a:pt x="1517" y="2046"/>
                </a:lnTo>
                <a:close/>
                <a:moveTo>
                  <a:pt x="249" y="2046"/>
                </a:moveTo>
                <a:lnTo>
                  <a:pt x="219" y="2049"/>
                </a:lnTo>
                <a:lnTo>
                  <a:pt x="193" y="2059"/>
                </a:lnTo>
                <a:lnTo>
                  <a:pt x="170" y="2073"/>
                </a:lnTo>
                <a:lnTo>
                  <a:pt x="151" y="2093"/>
                </a:lnTo>
                <a:lnTo>
                  <a:pt x="136" y="2117"/>
                </a:lnTo>
                <a:lnTo>
                  <a:pt x="127" y="2143"/>
                </a:lnTo>
                <a:lnTo>
                  <a:pt x="124" y="2172"/>
                </a:lnTo>
                <a:lnTo>
                  <a:pt x="127" y="2200"/>
                </a:lnTo>
                <a:lnTo>
                  <a:pt x="136" y="2227"/>
                </a:lnTo>
                <a:lnTo>
                  <a:pt x="151" y="2251"/>
                </a:lnTo>
                <a:lnTo>
                  <a:pt x="170" y="2270"/>
                </a:lnTo>
                <a:lnTo>
                  <a:pt x="193" y="2285"/>
                </a:lnTo>
                <a:lnTo>
                  <a:pt x="219" y="2294"/>
                </a:lnTo>
                <a:lnTo>
                  <a:pt x="249" y="2298"/>
                </a:lnTo>
                <a:lnTo>
                  <a:pt x="275" y="2294"/>
                </a:lnTo>
                <a:lnTo>
                  <a:pt x="274" y="2252"/>
                </a:lnTo>
                <a:lnTo>
                  <a:pt x="274" y="2048"/>
                </a:lnTo>
                <a:lnTo>
                  <a:pt x="249" y="2046"/>
                </a:lnTo>
                <a:close/>
                <a:moveTo>
                  <a:pt x="1063" y="1915"/>
                </a:moveTo>
                <a:lnTo>
                  <a:pt x="1085" y="1917"/>
                </a:lnTo>
                <a:lnTo>
                  <a:pt x="1106" y="1926"/>
                </a:lnTo>
                <a:lnTo>
                  <a:pt x="1124" y="1940"/>
                </a:lnTo>
                <a:lnTo>
                  <a:pt x="1136" y="1957"/>
                </a:lnTo>
                <a:lnTo>
                  <a:pt x="1145" y="1977"/>
                </a:lnTo>
                <a:lnTo>
                  <a:pt x="1149" y="2000"/>
                </a:lnTo>
                <a:lnTo>
                  <a:pt x="1145" y="2024"/>
                </a:lnTo>
                <a:lnTo>
                  <a:pt x="1136" y="2045"/>
                </a:lnTo>
                <a:lnTo>
                  <a:pt x="1124" y="2062"/>
                </a:lnTo>
                <a:lnTo>
                  <a:pt x="1106" y="2076"/>
                </a:lnTo>
                <a:lnTo>
                  <a:pt x="1085" y="2084"/>
                </a:lnTo>
                <a:lnTo>
                  <a:pt x="1063" y="2087"/>
                </a:lnTo>
                <a:lnTo>
                  <a:pt x="1040" y="2084"/>
                </a:lnTo>
                <a:lnTo>
                  <a:pt x="1019" y="2076"/>
                </a:lnTo>
                <a:lnTo>
                  <a:pt x="1002" y="2062"/>
                </a:lnTo>
                <a:lnTo>
                  <a:pt x="989" y="2045"/>
                </a:lnTo>
                <a:lnTo>
                  <a:pt x="980" y="2024"/>
                </a:lnTo>
                <a:lnTo>
                  <a:pt x="976" y="2000"/>
                </a:lnTo>
                <a:lnTo>
                  <a:pt x="980" y="1977"/>
                </a:lnTo>
                <a:lnTo>
                  <a:pt x="989" y="1957"/>
                </a:lnTo>
                <a:lnTo>
                  <a:pt x="1002" y="1940"/>
                </a:lnTo>
                <a:lnTo>
                  <a:pt x="1019" y="1926"/>
                </a:lnTo>
                <a:lnTo>
                  <a:pt x="1040" y="1917"/>
                </a:lnTo>
                <a:lnTo>
                  <a:pt x="1063" y="1915"/>
                </a:lnTo>
                <a:close/>
                <a:moveTo>
                  <a:pt x="745" y="1915"/>
                </a:moveTo>
                <a:lnTo>
                  <a:pt x="768" y="1917"/>
                </a:lnTo>
                <a:lnTo>
                  <a:pt x="789" y="1926"/>
                </a:lnTo>
                <a:lnTo>
                  <a:pt x="806" y="1940"/>
                </a:lnTo>
                <a:lnTo>
                  <a:pt x="819" y="1957"/>
                </a:lnTo>
                <a:lnTo>
                  <a:pt x="828" y="1977"/>
                </a:lnTo>
                <a:lnTo>
                  <a:pt x="831" y="2000"/>
                </a:lnTo>
                <a:lnTo>
                  <a:pt x="828" y="2024"/>
                </a:lnTo>
                <a:lnTo>
                  <a:pt x="819" y="2045"/>
                </a:lnTo>
                <a:lnTo>
                  <a:pt x="806" y="2062"/>
                </a:lnTo>
                <a:lnTo>
                  <a:pt x="789" y="2076"/>
                </a:lnTo>
                <a:lnTo>
                  <a:pt x="768" y="2084"/>
                </a:lnTo>
                <a:lnTo>
                  <a:pt x="745" y="2087"/>
                </a:lnTo>
                <a:lnTo>
                  <a:pt x="722" y="2084"/>
                </a:lnTo>
                <a:lnTo>
                  <a:pt x="701" y="2076"/>
                </a:lnTo>
                <a:lnTo>
                  <a:pt x="684" y="2062"/>
                </a:lnTo>
                <a:lnTo>
                  <a:pt x="670" y="2045"/>
                </a:lnTo>
                <a:lnTo>
                  <a:pt x="663" y="2024"/>
                </a:lnTo>
                <a:lnTo>
                  <a:pt x="659" y="2000"/>
                </a:lnTo>
                <a:lnTo>
                  <a:pt x="663" y="1977"/>
                </a:lnTo>
                <a:lnTo>
                  <a:pt x="670" y="1957"/>
                </a:lnTo>
                <a:lnTo>
                  <a:pt x="684" y="1940"/>
                </a:lnTo>
                <a:lnTo>
                  <a:pt x="701" y="1926"/>
                </a:lnTo>
                <a:lnTo>
                  <a:pt x="722" y="1917"/>
                </a:lnTo>
                <a:lnTo>
                  <a:pt x="745" y="1915"/>
                </a:lnTo>
                <a:close/>
                <a:moveTo>
                  <a:pt x="3074" y="1845"/>
                </a:moveTo>
                <a:lnTo>
                  <a:pt x="3097" y="1848"/>
                </a:lnTo>
                <a:lnTo>
                  <a:pt x="3116" y="1856"/>
                </a:lnTo>
                <a:lnTo>
                  <a:pt x="3133" y="1870"/>
                </a:lnTo>
                <a:lnTo>
                  <a:pt x="3145" y="1886"/>
                </a:lnTo>
                <a:lnTo>
                  <a:pt x="3155" y="1906"/>
                </a:lnTo>
                <a:lnTo>
                  <a:pt x="3157" y="1928"/>
                </a:lnTo>
                <a:lnTo>
                  <a:pt x="3155" y="1951"/>
                </a:lnTo>
                <a:lnTo>
                  <a:pt x="3145" y="1972"/>
                </a:lnTo>
                <a:lnTo>
                  <a:pt x="3133" y="1988"/>
                </a:lnTo>
                <a:lnTo>
                  <a:pt x="3116" y="2001"/>
                </a:lnTo>
                <a:lnTo>
                  <a:pt x="3097" y="2009"/>
                </a:lnTo>
                <a:lnTo>
                  <a:pt x="3074" y="2013"/>
                </a:lnTo>
                <a:lnTo>
                  <a:pt x="3052" y="2009"/>
                </a:lnTo>
                <a:lnTo>
                  <a:pt x="3032" y="2001"/>
                </a:lnTo>
                <a:lnTo>
                  <a:pt x="3015" y="1988"/>
                </a:lnTo>
                <a:lnTo>
                  <a:pt x="3002" y="1972"/>
                </a:lnTo>
                <a:lnTo>
                  <a:pt x="2993" y="1951"/>
                </a:lnTo>
                <a:lnTo>
                  <a:pt x="2991" y="1928"/>
                </a:lnTo>
                <a:lnTo>
                  <a:pt x="2993" y="1906"/>
                </a:lnTo>
                <a:lnTo>
                  <a:pt x="3002" y="1886"/>
                </a:lnTo>
                <a:lnTo>
                  <a:pt x="3015" y="1870"/>
                </a:lnTo>
                <a:lnTo>
                  <a:pt x="3032" y="1856"/>
                </a:lnTo>
                <a:lnTo>
                  <a:pt x="3052" y="1848"/>
                </a:lnTo>
                <a:lnTo>
                  <a:pt x="3074" y="1845"/>
                </a:lnTo>
                <a:close/>
                <a:moveTo>
                  <a:pt x="2732" y="1845"/>
                </a:moveTo>
                <a:lnTo>
                  <a:pt x="2753" y="1848"/>
                </a:lnTo>
                <a:lnTo>
                  <a:pt x="2774" y="1856"/>
                </a:lnTo>
                <a:lnTo>
                  <a:pt x="2791" y="1870"/>
                </a:lnTo>
                <a:lnTo>
                  <a:pt x="2803" y="1886"/>
                </a:lnTo>
                <a:lnTo>
                  <a:pt x="2813" y="1906"/>
                </a:lnTo>
                <a:lnTo>
                  <a:pt x="2815" y="1928"/>
                </a:lnTo>
                <a:lnTo>
                  <a:pt x="2813" y="1951"/>
                </a:lnTo>
                <a:lnTo>
                  <a:pt x="2803" y="1972"/>
                </a:lnTo>
                <a:lnTo>
                  <a:pt x="2791" y="1988"/>
                </a:lnTo>
                <a:lnTo>
                  <a:pt x="2774" y="2001"/>
                </a:lnTo>
                <a:lnTo>
                  <a:pt x="2753" y="2009"/>
                </a:lnTo>
                <a:lnTo>
                  <a:pt x="2732" y="2013"/>
                </a:lnTo>
                <a:lnTo>
                  <a:pt x="2709" y="2009"/>
                </a:lnTo>
                <a:lnTo>
                  <a:pt x="2690" y="2001"/>
                </a:lnTo>
                <a:lnTo>
                  <a:pt x="2673" y="1988"/>
                </a:lnTo>
                <a:lnTo>
                  <a:pt x="2660" y="1972"/>
                </a:lnTo>
                <a:lnTo>
                  <a:pt x="2651" y="1951"/>
                </a:lnTo>
                <a:lnTo>
                  <a:pt x="2649" y="1928"/>
                </a:lnTo>
                <a:lnTo>
                  <a:pt x="2651" y="1906"/>
                </a:lnTo>
                <a:lnTo>
                  <a:pt x="2660" y="1886"/>
                </a:lnTo>
                <a:lnTo>
                  <a:pt x="2673" y="1870"/>
                </a:lnTo>
                <a:lnTo>
                  <a:pt x="2690" y="1856"/>
                </a:lnTo>
                <a:lnTo>
                  <a:pt x="2709" y="1848"/>
                </a:lnTo>
                <a:lnTo>
                  <a:pt x="2732" y="1845"/>
                </a:lnTo>
                <a:close/>
                <a:moveTo>
                  <a:pt x="2123" y="1794"/>
                </a:moveTo>
                <a:lnTo>
                  <a:pt x="2120" y="1798"/>
                </a:lnTo>
                <a:lnTo>
                  <a:pt x="2117" y="1802"/>
                </a:lnTo>
                <a:lnTo>
                  <a:pt x="2113" y="1806"/>
                </a:lnTo>
                <a:lnTo>
                  <a:pt x="2106" y="1818"/>
                </a:lnTo>
                <a:lnTo>
                  <a:pt x="2101" y="1833"/>
                </a:lnTo>
                <a:lnTo>
                  <a:pt x="2099" y="1852"/>
                </a:lnTo>
                <a:lnTo>
                  <a:pt x="2098" y="1874"/>
                </a:lnTo>
                <a:lnTo>
                  <a:pt x="2101" y="1905"/>
                </a:lnTo>
                <a:lnTo>
                  <a:pt x="2111" y="1934"/>
                </a:lnTo>
                <a:lnTo>
                  <a:pt x="2126" y="1958"/>
                </a:lnTo>
                <a:lnTo>
                  <a:pt x="2145" y="1980"/>
                </a:lnTo>
                <a:lnTo>
                  <a:pt x="2169" y="1996"/>
                </a:lnTo>
                <a:lnTo>
                  <a:pt x="2197" y="2007"/>
                </a:lnTo>
                <a:lnTo>
                  <a:pt x="2227" y="2013"/>
                </a:lnTo>
                <a:lnTo>
                  <a:pt x="2227" y="1823"/>
                </a:lnTo>
                <a:lnTo>
                  <a:pt x="2185" y="1814"/>
                </a:lnTo>
                <a:lnTo>
                  <a:pt x="2151" y="1804"/>
                </a:lnTo>
                <a:lnTo>
                  <a:pt x="2123" y="1794"/>
                </a:lnTo>
                <a:close/>
                <a:moveTo>
                  <a:pt x="382" y="1777"/>
                </a:moveTo>
                <a:lnTo>
                  <a:pt x="366" y="1816"/>
                </a:lnTo>
                <a:lnTo>
                  <a:pt x="357" y="1858"/>
                </a:lnTo>
                <a:lnTo>
                  <a:pt x="353" y="1901"/>
                </a:lnTo>
                <a:lnTo>
                  <a:pt x="353" y="2252"/>
                </a:lnTo>
                <a:lnTo>
                  <a:pt x="357" y="2310"/>
                </a:lnTo>
                <a:lnTo>
                  <a:pt x="366" y="2365"/>
                </a:lnTo>
                <a:lnTo>
                  <a:pt x="382" y="2419"/>
                </a:lnTo>
                <a:lnTo>
                  <a:pt x="403" y="2469"/>
                </a:lnTo>
                <a:lnTo>
                  <a:pt x="430" y="2517"/>
                </a:lnTo>
                <a:lnTo>
                  <a:pt x="461" y="2561"/>
                </a:lnTo>
                <a:lnTo>
                  <a:pt x="497" y="2601"/>
                </a:lnTo>
                <a:lnTo>
                  <a:pt x="538" y="2637"/>
                </a:lnTo>
                <a:lnTo>
                  <a:pt x="581" y="2669"/>
                </a:lnTo>
                <a:lnTo>
                  <a:pt x="628" y="2696"/>
                </a:lnTo>
                <a:lnTo>
                  <a:pt x="678" y="2717"/>
                </a:lnTo>
                <a:lnTo>
                  <a:pt x="732" y="2733"/>
                </a:lnTo>
                <a:lnTo>
                  <a:pt x="786" y="2743"/>
                </a:lnTo>
                <a:lnTo>
                  <a:pt x="844" y="2746"/>
                </a:lnTo>
                <a:lnTo>
                  <a:pt x="922" y="2746"/>
                </a:lnTo>
                <a:lnTo>
                  <a:pt x="978" y="2743"/>
                </a:lnTo>
                <a:lnTo>
                  <a:pt x="1033" y="2733"/>
                </a:lnTo>
                <a:lnTo>
                  <a:pt x="1086" y="2717"/>
                </a:lnTo>
                <a:lnTo>
                  <a:pt x="1136" y="2696"/>
                </a:lnTo>
                <a:lnTo>
                  <a:pt x="1184" y="2669"/>
                </a:lnTo>
                <a:lnTo>
                  <a:pt x="1227" y="2637"/>
                </a:lnTo>
                <a:lnTo>
                  <a:pt x="1268" y="2602"/>
                </a:lnTo>
                <a:lnTo>
                  <a:pt x="1303" y="2561"/>
                </a:lnTo>
                <a:lnTo>
                  <a:pt x="1335" y="2517"/>
                </a:lnTo>
                <a:lnTo>
                  <a:pt x="1361" y="2469"/>
                </a:lnTo>
                <a:lnTo>
                  <a:pt x="1383" y="2419"/>
                </a:lnTo>
                <a:lnTo>
                  <a:pt x="1399" y="2366"/>
                </a:lnTo>
                <a:lnTo>
                  <a:pt x="1408" y="2310"/>
                </a:lnTo>
                <a:lnTo>
                  <a:pt x="1411" y="2253"/>
                </a:lnTo>
                <a:lnTo>
                  <a:pt x="1411" y="1901"/>
                </a:lnTo>
                <a:lnTo>
                  <a:pt x="1408" y="1860"/>
                </a:lnTo>
                <a:lnTo>
                  <a:pt x="1400" y="1821"/>
                </a:lnTo>
                <a:lnTo>
                  <a:pt x="1385" y="1782"/>
                </a:lnTo>
                <a:lnTo>
                  <a:pt x="1284" y="1799"/>
                </a:lnTo>
                <a:lnTo>
                  <a:pt x="1188" y="1813"/>
                </a:lnTo>
                <a:lnTo>
                  <a:pt x="1097" y="1822"/>
                </a:lnTo>
                <a:lnTo>
                  <a:pt x="1009" y="1829"/>
                </a:lnTo>
                <a:lnTo>
                  <a:pt x="928" y="1832"/>
                </a:lnTo>
                <a:lnTo>
                  <a:pt x="852" y="1833"/>
                </a:lnTo>
                <a:lnTo>
                  <a:pt x="781" y="1832"/>
                </a:lnTo>
                <a:lnTo>
                  <a:pt x="715" y="1829"/>
                </a:lnTo>
                <a:lnTo>
                  <a:pt x="655" y="1824"/>
                </a:lnTo>
                <a:lnTo>
                  <a:pt x="599" y="1818"/>
                </a:lnTo>
                <a:lnTo>
                  <a:pt x="549" y="1812"/>
                </a:lnTo>
                <a:lnTo>
                  <a:pt x="505" y="1805"/>
                </a:lnTo>
                <a:lnTo>
                  <a:pt x="466" y="1798"/>
                </a:lnTo>
                <a:lnTo>
                  <a:pt x="432" y="1790"/>
                </a:lnTo>
                <a:lnTo>
                  <a:pt x="403" y="1783"/>
                </a:lnTo>
                <a:lnTo>
                  <a:pt x="382" y="1777"/>
                </a:lnTo>
                <a:close/>
                <a:moveTo>
                  <a:pt x="3533" y="1738"/>
                </a:moveTo>
                <a:lnTo>
                  <a:pt x="3533" y="2012"/>
                </a:lnTo>
                <a:lnTo>
                  <a:pt x="3559" y="2005"/>
                </a:lnTo>
                <a:lnTo>
                  <a:pt x="3583" y="1993"/>
                </a:lnTo>
                <a:lnTo>
                  <a:pt x="3605" y="1977"/>
                </a:lnTo>
                <a:lnTo>
                  <a:pt x="3623" y="1958"/>
                </a:lnTo>
                <a:lnTo>
                  <a:pt x="3636" y="1935"/>
                </a:lnTo>
                <a:lnTo>
                  <a:pt x="3647" y="1910"/>
                </a:lnTo>
                <a:lnTo>
                  <a:pt x="3647" y="1841"/>
                </a:lnTo>
                <a:lnTo>
                  <a:pt x="3638" y="1816"/>
                </a:lnTo>
                <a:lnTo>
                  <a:pt x="3624" y="1792"/>
                </a:lnTo>
                <a:lnTo>
                  <a:pt x="3606" y="1773"/>
                </a:lnTo>
                <a:lnTo>
                  <a:pt x="3584" y="1757"/>
                </a:lnTo>
                <a:lnTo>
                  <a:pt x="3559" y="1745"/>
                </a:lnTo>
                <a:lnTo>
                  <a:pt x="3533" y="1738"/>
                </a:lnTo>
                <a:close/>
                <a:moveTo>
                  <a:pt x="3400" y="1415"/>
                </a:moveTo>
                <a:lnTo>
                  <a:pt x="3370" y="1450"/>
                </a:lnTo>
                <a:lnTo>
                  <a:pt x="3338" y="1486"/>
                </a:lnTo>
                <a:lnTo>
                  <a:pt x="3301" y="1523"/>
                </a:lnTo>
                <a:lnTo>
                  <a:pt x="3260" y="1562"/>
                </a:lnTo>
                <a:lnTo>
                  <a:pt x="3216" y="1600"/>
                </a:lnTo>
                <a:lnTo>
                  <a:pt x="3168" y="1638"/>
                </a:lnTo>
                <a:lnTo>
                  <a:pt x="3117" y="1674"/>
                </a:lnTo>
                <a:lnTo>
                  <a:pt x="3063" y="1710"/>
                </a:lnTo>
                <a:lnTo>
                  <a:pt x="3003" y="1742"/>
                </a:lnTo>
                <a:lnTo>
                  <a:pt x="2942" y="1772"/>
                </a:lnTo>
                <a:lnTo>
                  <a:pt x="2876" y="1797"/>
                </a:lnTo>
                <a:lnTo>
                  <a:pt x="2801" y="1821"/>
                </a:lnTo>
                <a:lnTo>
                  <a:pt x="2727" y="1838"/>
                </a:lnTo>
                <a:lnTo>
                  <a:pt x="2655" y="1849"/>
                </a:lnTo>
                <a:lnTo>
                  <a:pt x="2583" y="1855"/>
                </a:lnTo>
                <a:lnTo>
                  <a:pt x="2515" y="1857"/>
                </a:lnTo>
                <a:lnTo>
                  <a:pt x="2459" y="1856"/>
                </a:lnTo>
                <a:lnTo>
                  <a:pt x="2405" y="1852"/>
                </a:lnTo>
                <a:lnTo>
                  <a:pt x="2355" y="1847"/>
                </a:lnTo>
                <a:lnTo>
                  <a:pt x="2307" y="1839"/>
                </a:lnTo>
                <a:lnTo>
                  <a:pt x="2307" y="2170"/>
                </a:lnTo>
                <a:lnTo>
                  <a:pt x="2310" y="2230"/>
                </a:lnTo>
                <a:lnTo>
                  <a:pt x="2319" y="2291"/>
                </a:lnTo>
                <a:lnTo>
                  <a:pt x="2335" y="2348"/>
                </a:lnTo>
                <a:lnTo>
                  <a:pt x="2357" y="2403"/>
                </a:lnTo>
                <a:lnTo>
                  <a:pt x="2383" y="2454"/>
                </a:lnTo>
                <a:lnTo>
                  <a:pt x="2415" y="2503"/>
                </a:lnTo>
                <a:lnTo>
                  <a:pt x="2451" y="2548"/>
                </a:lnTo>
                <a:lnTo>
                  <a:pt x="2492" y="2589"/>
                </a:lnTo>
                <a:lnTo>
                  <a:pt x="2536" y="2626"/>
                </a:lnTo>
                <a:lnTo>
                  <a:pt x="2585" y="2658"/>
                </a:lnTo>
                <a:lnTo>
                  <a:pt x="2636" y="2684"/>
                </a:lnTo>
                <a:lnTo>
                  <a:pt x="2691" y="2706"/>
                </a:lnTo>
                <a:lnTo>
                  <a:pt x="2748" y="2722"/>
                </a:lnTo>
                <a:lnTo>
                  <a:pt x="2808" y="2731"/>
                </a:lnTo>
                <a:lnTo>
                  <a:pt x="2868" y="2735"/>
                </a:lnTo>
                <a:lnTo>
                  <a:pt x="2891" y="2735"/>
                </a:lnTo>
                <a:lnTo>
                  <a:pt x="2952" y="2731"/>
                </a:lnTo>
                <a:lnTo>
                  <a:pt x="3011" y="2722"/>
                </a:lnTo>
                <a:lnTo>
                  <a:pt x="3068" y="2706"/>
                </a:lnTo>
                <a:lnTo>
                  <a:pt x="3123" y="2684"/>
                </a:lnTo>
                <a:lnTo>
                  <a:pt x="3175" y="2658"/>
                </a:lnTo>
                <a:lnTo>
                  <a:pt x="3223" y="2626"/>
                </a:lnTo>
                <a:lnTo>
                  <a:pt x="3267" y="2589"/>
                </a:lnTo>
                <a:lnTo>
                  <a:pt x="3308" y="2548"/>
                </a:lnTo>
                <a:lnTo>
                  <a:pt x="3344" y="2503"/>
                </a:lnTo>
                <a:lnTo>
                  <a:pt x="3376" y="2454"/>
                </a:lnTo>
                <a:lnTo>
                  <a:pt x="3402" y="2403"/>
                </a:lnTo>
                <a:lnTo>
                  <a:pt x="3424" y="2348"/>
                </a:lnTo>
                <a:lnTo>
                  <a:pt x="3440" y="2291"/>
                </a:lnTo>
                <a:lnTo>
                  <a:pt x="3450" y="2231"/>
                </a:lnTo>
                <a:lnTo>
                  <a:pt x="3452" y="2170"/>
                </a:lnTo>
                <a:lnTo>
                  <a:pt x="3452" y="1569"/>
                </a:lnTo>
                <a:lnTo>
                  <a:pt x="3450" y="1535"/>
                </a:lnTo>
                <a:lnTo>
                  <a:pt x="3444" y="1503"/>
                </a:lnTo>
                <a:lnTo>
                  <a:pt x="3433" y="1472"/>
                </a:lnTo>
                <a:lnTo>
                  <a:pt x="3418" y="1442"/>
                </a:lnTo>
                <a:lnTo>
                  <a:pt x="3400" y="1415"/>
                </a:lnTo>
                <a:close/>
                <a:moveTo>
                  <a:pt x="3472" y="1321"/>
                </a:moveTo>
                <a:lnTo>
                  <a:pt x="3461" y="1335"/>
                </a:lnTo>
                <a:lnTo>
                  <a:pt x="3450" y="1351"/>
                </a:lnTo>
                <a:lnTo>
                  <a:pt x="3475" y="1382"/>
                </a:lnTo>
                <a:lnTo>
                  <a:pt x="3495" y="1416"/>
                </a:lnTo>
                <a:lnTo>
                  <a:pt x="3511" y="1452"/>
                </a:lnTo>
                <a:lnTo>
                  <a:pt x="3523" y="1490"/>
                </a:lnTo>
                <a:lnTo>
                  <a:pt x="3530" y="1529"/>
                </a:lnTo>
                <a:lnTo>
                  <a:pt x="3533" y="1569"/>
                </a:lnTo>
                <a:lnTo>
                  <a:pt x="3533" y="1657"/>
                </a:lnTo>
                <a:lnTo>
                  <a:pt x="3569" y="1663"/>
                </a:lnTo>
                <a:lnTo>
                  <a:pt x="3603" y="1675"/>
                </a:lnTo>
                <a:lnTo>
                  <a:pt x="3635" y="1694"/>
                </a:lnTo>
                <a:lnTo>
                  <a:pt x="3620" y="1624"/>
                </a:lnTo>
                <a:lnTo>
                  <a:pt x="3601" y="1558"/>
                </a:lnTo>
                <a:lnTo>
                  <a:pt x="3576" y="1494"/>
                </a:lnTo>
                <a:lnTo>
                  <a:pt x="3545" y="1433"/>
                </a:lnTo>
                <a:lnTo>
                  <a:pt x="3510" y="1375"/>
                </a:lnTo>
                <a:lnTo>
                  <a:pt x="3472" y="1321"/>
                </a:lnTo>
                <a:close/>
                <a:moveTo>
                  <a:pt x="1918" y="1244"/>
                </a:moveTo>
                <a:lnTo>
                  <a:pt x="1920" y="1244"/>
                </a:lnTo>
                <a:lnTo>
                  <a:pt x="1922" y="1245"/>
                </a:lnTo>
                <a:lnTo>
                  <a:pt x="1923" y="1248"/>
                </a:lnTo>
                <a:lnTo>
                  <a:pt x="1923" y="1280"/>
                </a:lnTo>
                <a:lnTo>
                  <a:pt x="1920" y="1290"/>
                </a:lnTo>
                <a:lnTo>
                  <a:pt x="1914" y="1297"/>
                </a:lnTo>
                <a:lnTo>
                  <a:pt x="1903" y="1303"/>
                </a:lnTo>
                <a:lnTo>
                  <a:pt x="1892" y="1305"/>
                </a:lnTo>
                <a:lnTo>
                  <a:pt x="1781" y="1305"/>
                </a:lnTo>
                <a:lnTo>
                  <a:pt x="1769" y="1303"/>
                </a:lnTo>
                <a:lnTo>
                  <a:pt x="1759" y="1297"/>
                </a:lnTo>
                <a:lnTo>
                  <a:pt x="1752" y="1290"/>
                </a:lnTo>
                <a:lnTo>
                  <a:pt x="1750" y="1280"/>
                </a:lnTo>
                <a:lnTo>
                  <a:pt x="1750" y="1263"/>
                </a:lnTo>
                <a:lnTo>
                  <a:pt x="1751" y="1260"/>
                </a:lnTo>
                <a:lnTo>
                  <a:pt x="1752" y="1259"/>
                </a:lnTo>
                <a:lnTo>
                  <a:pt x="1756" y="1258"/>
                </a:lnTo>
                <a:lnTo>
                  <a:pt x="1918" y="1244"/>
                </a:lnTo>
                <a:close/>
                <a:moveTo>
                  <a:pt x="3067" y="1226"/>
                </a:moveTo>
                <a:lnTo>
                  <a:pt x="3033" y="1267"/>
                </a:lnTo>
                <a:lnTo>
                  <a:pt x="2994" y="1310"/>
                </a:lnTo>
                <a:lnTo>
                  <a:pt x="2951" y="1353"/>
                </a:lnTo>
                <a:lnTo>
                  <a:pt x="2902" y="1396"/>
                </a:lnTo>
                <a:lnTo>
                  <a:pt x="2850" y="1439"/>
                </a:lnTo>
                <a:lnTo>
                  <a:pt x="2793" y="1480"/>
                </a:lnTo>
                <a:lnTo>
                  <a:pt x="2732" y="1519"/>
                </a:lnTo>
                <a:lnTo>
                  <a:pt x="2668" y="1553"/>
                </a:lnTo>
                <a:lnTo>
                  <a:pt x="2606" y="1583"/>
                </a:lnTo>
                <a:lnTo>
                  <a:pt x="2544" y="1607"/>
                </a:lnTo>
                <a:lnTo>
                  <a:pt x="2485" y="1626"/>
                </a:lnTo>
                <a:lnTo>
                  <a:pt x="2428" y="1642"/>
                </a:lnTo>
                <a:lnTo>
                  <a:pt x="2375" y="1655"/>
                </a:lnTo>
                <a:lnTo>
                  <a:pt x="2324" y="1664"/>
                </a:lnTo>
                <a:lnTo>
                  <a:pt x="2278" y="1671"/>
                </a:lnTo>
                <a:lnTo>
                  <a:pt x="2238" y="1675"/>
                </a:lnTo>
                <a:lnTo>
                  <a:pt x="2202" y="1678"/>
                </a:lnTo>
                <a:lnTo>
                  <a:pt x="2173" y="1679"/>
                </a:lnTo>
                <a:lnTo>
                  <a:pt x="2150" y="1679"/>
                </a:lnTo>
                <a:lnTo>
                  <a:pt x="2141" y="1679"/>
                </a:lnTo>
                <a:lnTo>
                  <a:pt x="2134" y="1679"/>
                </a:lnTo>
                <a:lnTo>
                  <a:pt x="2131" y="1712"/>
                </a:lnTo>
                <a:lnTo>
                  <a:pt x="2148" y="1718"/>
                </a:lnTo>
                <a:lnTo>
                  <a:pt x="2172" y="1726"/>
                </a:lnTo>
                <a:lnTo>
                  <a:pt x="2201" y="1734"/>
                </a:lnTo>
                <a:lnTo>
                  <a:pt x="2236" y="1743"/>
                </a:lnTo>
                <a:lnTo>
                  <a:pt x="2276" y="1752"/>
                </a:lnTo>
                <a:lnTo>
                  <a:pt x="2320" y="1760"/>
                </a:lnTo>
                <a:lnTo>
                  <a:pt x="2369" y="1767"/>
                </a:lnTo>
                <a:lnTo>
                  <a:pt x="2422" y="1773"/>
                </a:lnTo>
                <a:lnTo>
                  <a:pt x="2476" y="1775"/>
                </a:lnTo>
                <a:lnTo>
                  <a:pt x="2534" y="1776"/>
                </a:lnTo>
                <a:lnTo>
                  <a:pt x="2594" y="1774"/>
                </a:lnTo>
                <a:lnTo>
                  <a:pt x="2657" y="1767"/>
                </a:lnTo>
                <a:lnTo>
                  <a:pt x="2720" y="1757"/>
                </a:lnTo>
                <a:lnTo>
                  <a:pt x="2785" y="1742"/>
                </a:lnTo>
                <a:lnTo>
                  <a:pt x="2850" y="1721"/>
                </a:lnTo>
                <a:lnTo>
                  <a:pt x="2911" y="1697"/>
                </a:lnTo>
                <a:lnTo>
                  <a:pt x="2970" y="1669"/>
                </a:lnTo>
                <a:lnTo>
                  <a:pt x="3025" y="1638"/>
                </a:lnTo>
                <a:lnTo>
                  <a:pt x="3077" y="1605"/>
                </a:lnTo>
                <a:lnTo>
                  <a:pt x="3125" y="1569"/>
                </a:lnTo>
                <a:lnTo>
                  <a:pt x="3170" y="1533"/>
                </a:lnTo>
                <a:lnTo>
                  <a:pt x="3213" y="1496"/>
                </a:lnTo>
                <a:lnTo>
                  <a:pt x="3250" y="1459"/>
                </a:lnTo>
                <a:lnTo>
                  <a:pt x="3285" y="1424"/>
                </a:lnTo>
                <a:lnTo>
                  <a:pt x="3316" y="1390"/>
                </a:lnTo>
                <a:lnTo>
                  <a:pt x="3344" y="1356"/>
                </a:lnTo>
                <a:lnTo>
                  <a:pt x="3367" y="1327"/>
                </a:lnTo>
                <a:lnTo>
                  <a:pt x="3388" y="1300"/>
                </a:lnTo>
                <a:lnTo>
                  <a:pt x="3403" y="1277"/>
                </a:lnTo>
                <a:lnTo>
                  <a:pt x="3374" y="1268"/>
                </a:lnTo>
                <a:lnTo>
                  <a:pt x="3338" y="1258"/>
                </a:lnTo>
                <a:lnTo>
                  <a:pt x="3294" y="1249"/>
                </a:lnTo>
                <a:lnTo>
                  <a:pt x="3245" y="1240"/>
                </a:lnTo>
                <a:lnTo>
                  <a:pt x="3190" y="1233"/>
                </a:lnTo>
                <a:lnTo>
                  <a:pt x="3131" y="1228"/>
                </a:lnTo>
                <a:lnTo>
                  <a:pt x="3067" y="1226"/>
                </a:lnTo>
                <a:close/>
                <a:moveTo>
                  <a:pt x="1955" y="1120"/>
                </a:moveTo>
                <a:lnTo>
                  <a:pt x="1970" y="1120"/>
                </a:lnTo>
                <a:lnTo>
                  <a:pt x="1984" y="1127"/>
                </a:lnTo>
                <a:lnTo>
                  <a:pt x="1994" y="1138"/>
                </a:lnTo>
                <a:lnTo>
                  <a:pt x="2000" y="1153"/>
                </a:lnTo>
                <a:lnTo>
                  <a:pt x="1999" y="1169"/>
                </a:lnTo>
                <a:lnTo>
                  <a:pt x="1992" y="1183"/>
                </a:lnTo>
                <a:lnTo>
                  <a:pt x="1981" y="1193"/>
                </a:lnTo>
                <a:lnTo>
                  <a:pt x="1966" y="1199"/>
                </a:lnTo>
                <a:lnTo>
                  <a:pt x="1710" y="1235"/>
                </a:lnTo>
                <a:lnTo>
                  <a:pt x="1705" y="1235"/>
                </a:lnTo>
                <a:lnTo>
                  <a:pt x="1691" y="1233"/>
                </a:lnTo>
                <a:lnTo>
                  <a:pt x="1678" y="1226"/>
                </a:lnTo>
                <a:lnTo>
                  <a:pt x="1669" y="1215"/>
                </a:lnTo>
                <a:lnTo>
                  <a:pt x="1665" y="1201"/>
                </a:lnTo>
                <a:lnTo>
                  <a:pt x="1666" y="1185"/>
                </a:lnTo>
                <a:lnTo>
                  <a:pt x="1673" y="1171"/>
                </a:lnTo>
                <a:lnTo>
                  <a:pt x="1684" y="1161"/>
                </a:lnTo>
                <a:lnTo>
                  <a:pt x="1699" y="1155"/>
                </a:lnTo>
                <a:lnTo>
                  <a:pt x="1955" y="1120"/>
                </a:lnTo>
                <a:close/>
                <a:moveTo>
                  <a:pt x="3164" y="1089"/>
                </a:moveTo>
                <a:lnTo>
                  <a:pt x="3153" y="1105"/>
                </a:lnTo>
                <a:lnTo>
                  <a:pt x="3141" y="1125"/>
                </a:lnTo>
                <a:lnTo>
                  <a:pt x="3126" y="1147"/>
                </a:lnTo>
                <a:lnTo>
                  <a:pt x="3178" y="1151"/>
                </a:lnTo>
                <a:lnTo>
                  <a:pt x="3227" y="1156"/>
                </a:lnTo>
                <a:lnTo>
                  <a:pt x="3272" y="1163"/>
                </a:lnTo>
                <a:lnTo>
                  <a:pt x="3314" y="1170"/>
                </a:lnTo>
                <a:lnTo>
                  <a:pt x="3266" y="1139"/>
                </a:lnTo>
                <a:lnTo>
                  <a:pt x="3216" y="1113"/>
                </a:lnTo>
                <a:lnTo>
                  <a:pt x="3164" y="1089"/>
                </a:lnTo>
                <a:close/>
                <a:moveTo>
                  <a:pt x="3070" y="1085"/>
                </a:moveTo>
                <a:lnTo>
                  <a:pt x="3033" y="1089"/>
                </a:lnTo>
                <a:lnTo>
                  <a:pt x="2988" y="1094"/>
                </a:lnTo>
                <a:lnTo>
                  <a:pt x="2938" y="1104"/>
                </a:lnTo>
                <a:lnTo>
                  <a:pt x="2882" y="1115"/>
                </a:lnTo>
                <a:lnTo>
                  <a:pt x="2824" y="1131"/>
                </a:lnTo>
                <a:lnTo>
                  <a:pt x="2761" y="1151"/>
                </a:lnTo>
                <a:lnTo>
                  <a:pt x="2699" y="1175"/>
                </a:lnTo>
                <a:lnTo>
                  <a:pt x="2634" y="1203"/>
                </a:lnTo>
                <a:lnTo>
                  <a:pt x="2569" y="1239"/>
                </a:lnTo>
                <a:lnTo>
                  <a:pt x="2513" y="1274"/>
                </a:lnTo>
                <a:lnTo>
                  <a:pt x="2461" y="1311"/>
                </a:lnTo>
                <a:lnTo>
                  <a:pt x="2414" y="1350"/>
                </a:lnTo>
                <a:lnTo>
                  <a:pt x="2370" y="1390"/>
                </a:lnTo>
                <a:lnTo>
                  <a:pt x="2332" y="1428"/>
                </a:lnTo>
                <a:lnTo>
                  <a:pt x="2297" y="1466"/>
                </a:lnTo>
                <a:lnTo>
                  <a:pt x="2266" y="1504"/>
                </a:lnTo>
                <a:lnTo>
                  <a:pt x="2240" y="1538"/>
                </a:lnTo>
                <a:lnTo>
                  <a:pt x="2217" y="1569"/>
                </a:lnTo>
                <a:lnTo>
                  <a:pt x="2199" y="1597"/>
                </a:lnTo>
                <a:lnTo>
                  <a:pt x="2236" y="1594"/>
                </a:lnTo>
                <a:lnTo>
                  <a:pt x="2280" y="1589"/>
                </a:lnTo>
                <a:lnTo>
                  <a:pt x="2328" y="1582"/>
                </a:lnTo>
                <a:lnTo>
                  <a:pt x="2382" y="1570"/>
                </a:lnTo>
                <a:lnTo>
                  <a:pt x="2440" y="1555"/>
                </a:lnTo>
                <a:lnTo>
                  <a:pt x="2500" y="1537"/>
                </a:lnTo>
                <a:lnTo>
                  <a:pt x="2563" y="1513"/>
                </a:lnTo>
                <a:lnTo>
                  <a:pt x="2626" y="1484"/>
                </a:lnTo>
                <a:lnTo>
                  <a:pt x="2691" y="1450"/>
                </a:lnTo>
                <a:lnTo>
                  <a:pt x="2748" y="1415"/>
                </a:lnTo>
                <a:lnTo>
                  <a:pt x="2799" y="1377"/>
                </a:lnTo>
                <a:lnTo>
                  <a:pt x="2848" y="1338"/>
                </a:lnTo>
                <a:lnTo>
                  <a:pt x="2891" y="1298"/>
                </a:lnTo>
                <a:lnTo>
                  <a:pt x="2932" y="1258"/>
                </a:lnTo>
                <a:lnTo>
                  <a:pt x="2967" y="1219"/>
                </a:lnTo>
                <a:lnTo>
                  <a:pt x="3000" y="1181"/>
                </a:lnTo>
                <a:lnTo>
                  <a:pt x="3027" y="1146"/>
                </a:lnTo>
                <a:lnTo>
                  <a:pt x="3051" y="1114"/>
                </a:lnTo>
                <a:lnTo>
                  <a:pt x="3070" y="1085"/>
                </a:lnTo>
                <a:close/>
                <a:moveTo>
                  <a:pt x="875" y="1050"/>
                </a:moveTo>
                <a:lnTo>
                  <a:pt x="839" y="1064"/>
                </a:lnTo>
                <a:lnTo>
                  <a:pt x="802" y="1077"/>
                </a:lnTo>
                <a:lnTo>
                  <a:pt x="769" y="1093"/>
                </a:lnTo>
                <a:lnTo>
                  <a:pt x="736" y="1108"/>
                </a:lnTo>
                <a:lnTo>
                  <a:pt x="707" y="1123"/>
                </a:lnTo>
                <a:lnTo>
                  <a:pt x="680" y="1138"/>
                </a:lnTo>
                <a:lnTo>
                  <a:pt x="656" y="1151"/>
                </a:lnTo>
                <a:lnTo>
                  <a:pt x="634" y="1163"/>
                </a:lnTo>
                <a:lnTo>
                  <a:pt x="618" y="1172"/>
                </a:lnTo>
                <a:lnTo>
                  <a:pt x="605" y="1180"/>
                </a:lnTo>
                <a:lnTo>
                  <a:pt x="597" y="1185"/>
                </a:lnTo>
                <a:lnTo>
                  <a:pt x="594" y="1187"/>
                </a:lnTo>
                <a:lnTo>
                  <a:pt x="590" y="1189"/>
                </a:lnTo>
                <a:lnTo>
                  <a:pt x="585" y="1192"/>
                </a:lnTo>
                <a:lnTo>
                  <a:pt x="570" y="1196"/>
                </a:lnTo>
                <a:lnTo>
                  <a:pt x="558" y="1199"/>
                </a:lnTo>
                <a:lnTo>
                  <a:pt x="544" y="1196"/>
                </a:lnTo>
                <a:lnTo>
                  <a:pt x="533" y="1189"/>
                </a:lnTo>
                <a:lnTo>
                  <a:pt x="524" y="1180"/>
                </a:lnTo>
                <a:lnTo>
                  <a:pt x="508" y="1151"/>
                </a:lnTo>
                <a:lnTo>
                  <a:pt x="498" y="1124"/>
                </a:lnTo>
                <a:lnTo>
                  <a:pt x="474" y="1155"/>
                </a:lnTo>
                <a:lnTo>
                  <a:pt x="451" y="1186"/>
                </a:lnTo>
                <a:lnTo>
                  <a:pt x="431" y="1218"/>
                </a:lnTo>
                <a:lnTo>
                  <a:pt x="411" y="1248"/>
                </a:lnTo>
                <a:lnTo>
                  <a:pt x="394" y="1276"/>
                </a:lnTo>
                <a:lnTo>
                  <a:pt x="378" y="1303"/>
                </a:lnTo>
                <a:lnTo>
                  <a:pt x="365" y="1328"/>
                </a:lnTo>
                <a:lnTo>
                  <a:pt x="353" y="1348"/>
                </a:lnTo>
                <a:lnTo>
                  <a:pt x="345" y="1366"/>
                </a:lnTo>
                <a:lnTo>
                  <a:pt x="339" y="1379"/>
                </a:lnTo>
                <a:lnTo>
                  <a:pt x="334" y="1388"/>
                </a:lnTo>
                <a:lnTo>
                  <a:pt x="333" y="1391"/>
                </a:lnTo>
                <a:lnTo>
                  <a:pt x="324" y="1403"/>
                </a:lnTo>
                <a:lnTo>
                  <a:pt x="313" y="1411"/>
                </a:lnTo>
                <a:lnTo>
                  <a:pt x="299" y="1415"/>
                </a:lnTo>
                <a:lnTo>
                  <a:pt x="285" y="1412"/>
                </a:lnTo>
                <a:lnTo>
                  <a:pt x="263" y="1406"/>
                </a:lnTo>
                <a:lnTo>
                  <a:pt x="259" y="1404"/>
                </a:lnTo>
                <a:lnTo>
                  <a:pt x="256" y="1402"/>
                </a:lnTo>
                <a:lnTo>
                  <a:pt x="227" y="1385"/>
                </a:lnTo>
                <a:lnTo>
                  <a:pt x="206" y="1368"/>
                </a:lnTo>
                <a:lnTo>
                  <a:pt x="199" y="1409"/>
                </a:lnTo>
                <a:lnTo>
                  <a:pt x="195" y="1450"/>
                </a:lnTo>
                <a:lnTo>
                  <a:pt x="192" y="1489"/>
                </a:lnTo>
                <a:lnTo>
                  <a:pt x="191" y="1526"/>
                </a:lnTo>
                <a:lnTo>
                  <a:pt x="191" y="1559"/>
                </a:lnTo>
                <a:lnTo>
                  <a:pt x="191" y="1589"/>
                </a:lnTo>
                <a:lnTo>
                  <a:pt x="191" y="1613"/>
                </a:lnTo>
                <a:lnTo>
                  <a:pt x="192" y="1632"/>
                </a:lnTo>
                <a:lnTo>
                  <a:pt x="193" y="1643"/>
                </a:lnTo>
                <a:lnTo>
                  <a:pt x="193" y="1648"/>
                </a:lnTo>
                <a:lnTo>
                  <a:pt x="193" y="1653"/>
                </a:lnTo>
                <a:lnTo>
                  <a:pt x="193" y="1661"/>
                </a:lnTo>
                <a:lnTo>
                  <a:pt x="191" y="1672"/>
                </a:lnTo>
                <a:lnTo>
                  <a:pt x="186" y="1682"/>
                </a:lnTo>
                <a:lnTo>
                  <a:pt x="178" y="1690"/>
                </a:lnTo>
                <a:lnTo>
                  <a:pt x="168" y="1696"/>
                </a:lnTo>
                <a:lnTo>
                  <a:pt x="157" y="1699"/>
                </a:lnTo>
                <a:lnTo>
                  <a:pt x="145" y="1698"/>
                </a:lnTo>
                <a:lnTo>
                  <a:pt x="115" y="1690"/>
                </a:lnTo>
                <a:lnTo>
                  <a:pt x="89" y="1681"/>
                </a:lnTo>
                <a:lnTo>
                  <a:pt x="97" y="1725"/>
                </a:lnTo>
                <a:lnTo>
                  <a:pt x="106" y="1769"/>
                </a:lnTo>
                <a:lnTo>
                  <a:pt x="117" y="1813"/>
                </a:lnTo>
                <a:lnTo>
                  <a:pt x="128" y="1854"/>
                </a:lnTo>
                <a:lnTo>
                  <a:pt x="141" y="1893"/>
                </a:lnTo>
                <a:lnTo>
                  <a:pt x="152" y="1927"/>
                </a:lnTo>
                <a:lnTo>
                  <a:pt x="163" y="1957"/>
                </a:lnTo>
                <a:lnTo>
                  <a:pt x="172" y="1982"/>
                </a:lnTo>
                <a:lnTo>
                  <a:pt x="195" y="1973"/>
                </a:lnTo>
                <a:lnTo>
                  <a:pt x="222" y="1968"/>
                </a:lnTo>
                <a:lnTo>
                  <a:pt x="249" y="1966"/>
                </a:lnTo>
                <a:lnTo>
                  <a:pt x="261" y="1967"/>
                </a:lnTo>
                <a:lnTo>
                  <a:pt x="274" y="1968"/>
                </a:lnTo>
                <a:lnTo>
                  <a:pt x="274" y="1901"/>
                </a:lnTo>
                <a:lnTo>
                  <a:pt x="276" y="1854"/>
                </a:lnTo>
                <a:lnTo>
                  <a:pt x="285" y="1807"/>
                </a:lnTo>
                <a:lnTo>
                  <a:pt x="301" y="1762"/>
                </a:lnTo>
                <a:lnTo>
                  <a:pt x="322" y="1720"/>
                </a:lnTo>
                <a:lnTo>
                  <a:pt x="327" y="1709"/>
                </a:lnTo>
                <a:lnTo>
                  <a:pt x="336" y="1698"/>
                </a:lnTo>
                <a:lnTo>
                  <a:pt x="349" y="1691"/>
                </a:lnTo>
                <a:lnTo>
                  <a:pt x="363" y="1688"/>
                </a:lnTo>
                <a:lnTo>
                  <a:pt x="376" y="1691"/>
                </a:lnTo>
                <a:lnTo>
                  <a:pt x="380" y="1693"/>
                </a:lnTo>
                <a:lnTo>
                  <a:pt x="389" y="1695"/>
                </a:lnTo>
                <a:lnTo>
                  <a:pt x="405" y="1699"/>
                </a:lnTo>
                <a:lnTo>
                  <a:pt x="426" y="1705"/>
                </a:lnTo>
                <a:lnTo>
                  <a:pt x="452" y="1712"/>
                </a:lnTo>
                <a:lnTo>
                  <a:pt x="485" y="1719"/>
                </a:lnTo>
                <a:lnTo>
                  <a:pt x="523" y="1726"/>
                </a:lnTo>
                <a:lnTo>
                  <a:pt x="567" y="1733"/>
                </a:lnTo>
                <a:lnTo>
                  <a:pt x="616" y="1738"/>
                </a:lnTo>
                <a:lnTo>
                  <a:pt x="670" y="1744"/>
                </a:lnTo>
                <a:lnTo>
                  <a:pt x="731" y="1749"/>
                </a:lnTo>
                <a:lnTo>
                  <a:pt x="795" y="1751"/>
                </a:lnTo>
                <a:lnTo>
                  <a:pt x="866" y="1752"/>
                </a:lnTo>
                <a:lnTo>
                  <a:pt x="941" y="1751"/>
                </a:lnTo>
                <a:lnTo>
                  <a:pt x="1022" y="1746"/>
                </a:lnTo>
                <a:lnTo>
                  <a:pt x="1107" y="1740"/>
                </a:lnTo>
                <a:lnTo>
                  <a:pt x="1198" y="1730"/>
                </a:lnTo>
                <a:lnTo>
                  <a:pt x="1292" y="1717"/>
                </a:lnTo>
                <a:lnTo>
                  <a:pt x="1392" y="1699"/>
                </a:lnTo>
                <a:lnTo>
                  <a:pt x="1401" y="1697"/>
                </a:lnTo>
                <a:lnTo>
                  <a:pt x="1414" y="1697"/>
                </a:lnTo>
                <a:lnTo>
                  <a:pt x="1426" y="1702"/>
                </a:lnTo>
                <a:lnTo>
                  <a:pt x="1436" y="1710"/>
                </a:lnTo>
                <a:lnTo>
                  <a:pt x="1443" y="1720"/>
                </a:lnTo>
                <a:lnTo>
                  <a:pt x="1460" y="1753"/>
                </a:lnTo>
                <a:lnTo>
                  <a:pt x="1473" y="1788"/>
                </a:lnTo>
                <a:lnTo>
                  <a:pt x="1482" y="1824"/>
                </a:lnTo>
                <a:lnTo>
                  <a:pt x="1494" y="1805"/>
                </a:lnTo>
                <a:lnTo>
                  <a:pt x="1506" y="1789"/>
                </a:lnTo>
                <a:lnTo>
                  <a:pt x="1516" y="1776"/>
                </a:lnTo>
                <a:lnTo>
                  <a:pt x="1524" y="1766"/>
                </a:lnTo>
                <a:lnTo>
                  <a:pt x="1530" y="1759"/>
                </a:lnTo>
                <a:lnTo>
                  <a:pt x="1532" y="1756"/>
                </a:lnTo>
                <a:lnTo>
                  <a:pt x="1541" y="1749"/>
                </a:lnTo>
                <a:lnTo>
                  <a:pt x="1550" y="1744"/>
                </a:lnTo>
                <a:lnTo>
                  <a:pt x="1561" y="1742"/>
                </a:lnTo>
                <a:lnTo>
                  <a:pt x="1594" y="1743"/>
                </a:lnTo>
                <a:lnTo>
                  <a:pt x="1623" y="1748"/>
                </a:lnTo>
                <a:lnTo>
                  <a:pt x="1608" y="1711"/>
                </a:lnTo>
                <a:lnTo>
                  <a:pt x="1592" y="1674"/>
                </a:lnTo>
                <a:lnTo>
                  <a:pt x="1576" y="1640"/>
                </a:lnTo>
                <a:lnTo>
                  <a:pt x="1560" y="1607"/>
                </a:lnTo>
                <a:lnTo>
                  <a:pt x="1544" y="1577"/>
                </a:lnTo>
                <a:lnTo>
                  <a:pt x="1528" y="1550"/>
                </a:lnTo>
                <a:lnTo>
                  <a:pt x="1515" y="1526"/>
                </a:lnTo>
                <a:lnTo>
                  <a:pt x="1503" y="1505"/>
                </a:lnTo>
                <a:lnTo>
                  <a:pt x="1493" y="1489"/>
                </a:lnTo>
                <a:lnTo>
                  <a:pt x="1485" y="1476"/>
                </a:lnTo>
                <a:lnTo>
                  <a:pt x="1474" y="1466"/>
                </a:lnTo>
                <a:lnTo>
                  <a:pt x="1468" y="1451"/>
                </a:lnTo>
                <a:lnTo>
                  <a:pt x="1468" y="1438"/>
                </a:lnTo>
                <a:lnTo>
                  <a:pt x="1472" y="1426"/>
                </a:lnTo>
                <a:lnTo>
                  <a:pt x="1480" y="1415"/>
                </a:lnTo>
                <a:lnTo>
                  <a:pt x="1505" y="1393"/>
                </a:lnTo>
                <a:lnTo>
                  <a:pt x="1528" y="1377"/>
                </a:lnTo>
                <a:lnTo>
                  <a:pt x="1492" y="1360"/>
                </a:lnTo>
                <a:lnTo>
                  <a:pt x="1457" y="1345"/>
                </a:lnTo>
                <a:lnTo>
                  <a:pt x="1423" y="1331"/>
                </a:lnTo>
                <a:lnTo>
                  <a:pt x="1390" y="1319"/>
                </a:lnTo>
                <a:lnTo>
                  <a:pt x="1358" y="1308"/>
                </a:lnTo>
                <a:lnTo>
                  <a:pt x="1328" y="1299"/>
                </a:lnTo>
                <a:lnTo>
                  <a:pt x="1302" y="1291"/>
                </a:lnTo>
                <a:lnTo>
                  <a:pt x="1280" y="1284"/>
                </a:lnTo>
                <a:lnTo>
                  <a:pt x="1260" y="1280"/>
                </a:lnTo>
                <a:lnTo>
                  <a:pt x="1245" y="1275"/>
                </a:lnTo>
                <a:lnTo>
                  <a:pt x="1236" y="1273"/>
                </a:lnTo>
                <a:lnTo>
                  <a:pt x="1233" y="1273"/>
                </a:lnTo>
                <a:lnTo>
                  <a:pt x="1223" y="1268"/>
                </a:lnTo>
                <a:lnTo>
                  <a:pt x="1215" y="1263"/>
                </a:lnTo>
                <a:lnTo>
                  <a:pt x="1208" y="1255"/>
                </a:lnTo>
                <a:lnTo>
                  <a:pt x="1202" y="1239"/>
                </a:lnTo>
                <a:lnTo>
                  <a:pt x="1203" y="1223"/>
                </a:lnTo>
                <a:lnTo>
                  <a:pt x="1207" y="1209"/>
                </a:lnTo>
                <a:lnTo>
                  <a:pt x="1210" y="1201"/>
                </a:lnTo>
                <a:lnTo>
                  <a:pt x="1226" y="1172"/>
                </a:lnTo>
                <a:lnTo>
                  <a:pt x="1243" y="1149"/>
                </a:lnTo>
                <a:lnTo>
                  <a:pt x="1200" y="1145"/>
                </a:lnTo>
                <a:lnTo>
                  <a:pt x="1158" y="1141"/>
                </a:lnTo>
                <a:lnTo>
                  <a:pt x="1117" y="1140"/>
                </a:lnTo>
                <a:lnTo>
                  <a:pt x="1078" y="1139"/>
                </a:lnTo>
                <a:lnTo>
                  <a:pt x="1042" y="1140"/>
                </a:lnTo>
                <a:lnTo>
                  <a:pt x="1010" y="1141"/>
                </a:lnTo>
                <a:lnTo>
                  <a:pt x="983" y="1143"/>
                </a:lnTo>
                <a:lnTo>
                  <a:pt x="960" y="1144"/>
                </a:lnTo>
                <a:lnTo>
                  <a:pt x="943" y="1145"/>
                </a:lnTo>
                <a:lnTo>
                  <a:pt x="934" y="1146"/>
                </a:lnTo>
                <a:lnTo>
                  <a:pt x="917" y="1151"/>
                </a:lnTo>
                <a:lnTo>
                  <a:pt x="906" y="1152"/>
                </a:lnTo>
                <a:lnTo>
                  <a:pt x="894" y="1149"/>
                </a:lnTo>
                <a:lnTo>
                  <a:pt x="883" y="1143"/>
                </a:lnTo>
                <a:lnTo>
                  <a:pt x="875" y="1135"/>
                </a:lnTo>
                <a:lnTo>
                  <a:pt x="869" y="1123"/>
                </a:lnTo>
                <a:lnTo>
                  <a:pt x="868" y="1111"/>
                </a:lnTo>
                <a:lnTo>
                  <a:pt x="869" y="1078"/>
                </a:lnTo>
                <a:lnTo>
                  <a:pt x="875" y="1050"/>
                </a:lnTo>
                <a:close/>
                <a:moveTo>
                  <a:pt x="2875" y="1034"/>
                </a:moveTo>
                <a:lnTo>
                  <a:pt x="2803" y="1038"/>
                </a:lnTo>
                <a:lnTo>
                  <a:pt x="2734" y="1049"/>
                </a:lnTo>
                <a:lnTo>
                  <a:pt x="2667" y="1064"/>
                </a:lnTo>
                <a:lnTo>
                  <a:pt x="2603" y="1084"/>
                </a:lnTo>
                <a:lnTo>
                  <a:pt x="2542" y="1109"/>
                </a:lnTo>
                <a:lnTo>
                  <a:pt x="2484" y="1140"/>
                </a:lnTo>
                <a:lnTo>
                  <a:pt x="2431" y="1176"/>
                </a:lnTo>
                <a:lnTo>
                  <a:pt x="2380" y="1215"/>
                </a:lnTo>
                <a:lnTo>
                  <a:pt x="2333" y="1259"/>
                </a:lnTo>
                <a:lnTo>
                  <a:pt x="2291" y="1306"/>
                </a:lnTo>
                <a:lnTo>
                  <a:pt x="2252" y="1358"/>
                </a:lnTo>
                <a:lnTo>
                  <a:pt x="2219" y="1412"/>
                </a:lnTo>
                <a:lnTo>
                  <a:pt x="2190" y="1471"/>
                </a:lnTo>
                <a:lnTo>
                  <a:pt x="2223" y="1430"/>
                </a:lnTo>
                <a:lnTo>
                  <a:pt x="2261" y="1386"/>
                </a:lnTo>
                <a:lnTo>
                  <a:pt x="2303" y="1342"/>
                </a:lnTo>
                <a:lnTo>
                  <a:pt x="2352" y="1297"/>
                </a:lnTo>
                <a:lnTo>
                  <a:pt x="2406" y="1252"/>
                </a:lnTo>
                <a:lnTo>
                  <a:pt x="2465" y="1210"/>
                </a:lnTo>
                <a:lnTo>
                  <a:pt x="2528" y="1169"/>
                </a:lnTo>
                <a:lnTo>
                  <a:pt x="2601" y="1130"/>
                </a:lnTo>
                <a:lnTo>
                  <a:pt x="2673" y="1098"/>
                </a:lnTo>
                <a:lnTo>
                  <a:pt x="2743" y="1072"/>
                </a:lnTo>
                <a:lnTo>
                  <a:pt x="2810" y="1051"/>
                </a:lnTo>
                <a:lnTo>
                  <a:pt x="2875" y="1034"/>
                </a:lnTo>
                <a:close/>
                <a:moveTo>
                  <a:pt x="1974" y="1009"/>
                </a:moveTo>
                <a:lnTo>
                  <a:pt x="1990" y="1010"/>
                </a:lnTo>
                <a:lnTo>
                  <a:pt x="2003" y="1017"/>
                </a:lnTo>
                <a:lnTo>
                  <a:pt x="2014" y="1028"/>
                </a:lnTo>
                <a:lnTo>
                  <a:pt x="2019" y="1043"/>
                </a:lnTo>
                <a:lnTo>
                  <a:pt x="2018" y="1059"/>
                </a:lnTo>
                <a:lnTo>
                  <a:pt x="2011" y="1073"/>
                </a:lnTo>
                <a:lnTo>
                  <a:pt x="2000" y="1083"/>
                </a:lnTo>
                <a:lnTo>
                  <a:pt x="1985" y="1089"/>
                </a:lnTo>
                <a:lnTo>
                  <a:pt x="1690" y="1129"/>
                </a:lnTo>
                <a:lnTo>
                  <a:pt x="1684" y="1130"/>
                </a:lnTo>
                <a:lnTo>
                  <a:pt x="1670" y="1127"/>
                </a:lnTo>
                <a:lnTo>
                  <a:pt x="1658" y="1120"/>
                </a:lnTo>
                <a:lnTo>
                  <a:pt x="1649" y="1109"/>
                </a:lnTo>
                <a:lnTo>
                  <a:pt x="1644" y="1094"/>
                </a:lnTo>
                <a:lnTo>
                  <a:pt x="1645" y="1078"/>
                </a:lnTo>
                <a:lnTo>
                  <a:pt x="1652" y="1065"/>
                </a:lnTo>
                <a:lnTo>
                  <a:pt x="1664" y="1054"/>
                </a:lnTo>
                <a:lnTo>
                  <a:pt x="1678" y="1050"/>
                </a:lnTo>
                <a:lnTo>
                  <a:pt x="1974" y="1009"/>
                </a:lnTo>
                <a:close/>
                <a:moveTo>
                  <a:pt x="2889" y="954"/>
                </a:moveTo>
                <a:lnTo>
                  <a:pt x="2965" y="957"/>
                </a:lnTo>
                <a:lnTo>
                  <a:pt x="3039" y="968"/>
                </a:lnTo>
                <a:lnTo>
                  <a:pt x="3111" y="985"/>
                </a:lnTo>
                <a:lnTo>
                  <a:pt x="3181" y="1009"/>
                </a:lnTo>
                <a:lnTo>
                  <a:pt x="3248" y="1037"/>
                </a:lnTo>
                <a:lnTo>
                  <a:pt x="3311" y="1073"/>
                </a:lnTo>
                <a:lnTo>
                  <a:pt x="3372" y="1114"/>
                </a:lnTo>
                <a:lnTo>
                  <a:pt x="3428" y="1160"/>
                </a:lnTo>
                <a:lnTo>
                  <a:pt x="3481" y="1210"/>
                </a:lnTo>
                <a:lnTo>
                  <a:pt x="3530" y="1265"/>
                </a:lnTo>
                <a:lnTo>
                  <a:pt x="3573" y="1324"/>
                </a:lnTo>
                <a:lnTo>
                  <a:pt x="3613" y="1387"/>
                </a:lnTo>
                <a:lnTo>
                  <a:pt x="3645" y="1454"/>
                </a:lnTo>
                <a:lnTo>
                  <a:pt x="3674" y="1523"/>
                </a:lnTo>
                <a:lnTo>
                  <a:pt x="3697" y="1595"/>
                </a:lnTo>
                <a:lnTo>
                  <a:pt x="3713" y="1671"/>
                </a:lnTo>
                <a:lnTo>
                  <a:pt x="3723" y="1749"/>
                </a:lnTo>
                <a:lnTo>
                  <a:pt x="3726" y="1829"/>
                </a:lnTo>
                <a:lnTo>
                  <a:pt x="3726" y="1831"/>
                </a:lnTo>
                <a:lnTo>
                  <a:pt x="3730" y="1853"/>
                </a:lnTo>
                <a:lnTo>
                  <a:pt x="3731" y="1874"/>
                </a:lnTo>
                <a:lnTo>
                  <a:pt x="3730" y="1898"/>
                </a:lnTo>
                <a:lnTo>
                  <a:pt x="3726" y="1921"/>
                </a:lnTo>
                <a:lnTo>
                  <a:pt x="3725" y="1982"/>
                </a:lnTo>
                <a:lnTo>
                  <a:pt x="3723" y="2044"/>
                </a:lnTo>
                <a:lnTo>
                  <a:pt x="3720" y="2107"/>
                </a:lnTo>
                <a:lnTo>
                  <a:pt x="3716" y="2168"/>
                </a:lnTo>
                <a:lnTo>
                  <a:pt x="3711" y="2231"/>
                </a:lnTo>
                <a:lnTo>
                  <a:pt x="3705" y="2292"/>
                </a:lnTo>
                <a:lnTo>
                  <a:pt x="3697" y="2351"/>
                </a:lnTo>
                <a:lnTo>
                  <a:pt x="3688" y="2409"/>
                </a:lnTo>
                <a:lnTo>
                  <a:pt x="3676" y="2463"/>
                </a:lnTo>
                <a:lnTo>
                  <a:pt x="3663" y="2515"/>
                </a:lnTo>
                <a:lnTo>
                  <a:pt x="3647" y="2562"/>
                </a:lnTo>
                <a:lnTo>
                  <a:pt x="3628" y="2604"/>
                </a:lnTo>
                <a:lnTo>
                  <a:pt x="3608" y="2642"/>
                </a:lnTo>
                <a:lnTo>
                  <a:pt x="3585" y="2673"/>
                </a:lnTo>
                <a:lnTo>
                  <a:pt x="3576" y="2681"/>
                </a:lnTo>
                <a:lnTo>
                  <a:pt x="3566" y="2685"/>
                </a:lnTo>
                <a:lnTo>
                  <a:pt x="3555" y="2686"/>
                </a:lnTo>
                <a:lnTo>
                  <a:pt x="3555" y="2686"/>
                </a:lnTo>
                <a:lnTo>
                  <a:pt x="3282" y="2681"/>
                </a:lnTo>
                <a:lnTo>
                  <a:pt x="3234" y="2714"/>
                </a:lnTo>
                <a:lnTo>
                  <a:pt x="3183" y="2744"/>
                </a:lnTo>
                <a:lnTo>
                  <a:pt x="3128" y="2769"/>
                </a:lnTo>
                <a:lnTo>
                  <a:pt x="3073" y="2788"/>
                </a:lnTo>
                <a:lnTo>
                  <a:pt x="3014" y="2803"/>
                </a:lnTo>
                <a:lnTo>
                  <a:pt x="2953" y="2812"/>
                </a:lnTo>
                <a:lnTo>
                  <a:pt x="2891" y="2815"/>
                </a:lnTo>
                <a:lnTo>
                  <a:pt x="2868" y="2815"/>
                </a:lnTo>
                <a:lnTo>
                  <a:pt x="2801" y="2811"/>
                </a:lnTo>
                <a:lnTo>
                  <a:pt x="2736" y="2801"/>
                </a:lnTo>
                <a:lnTo>
                  <a:pt x="2674" y="2785"/>
                </a:lnTo>
                <a:lnTo>
                  <a:pt x="2614" y="2762"/>
                </a:lnTo>
                <a:lnTo>
                  <a:pt x="2557" y="2733"/>
                </a:lnTo>
                <a:lnTo>
                  <a:pt x="2503" y="2699"/>
                </a:lnTo>
                <a:lnTo>
                  <a:pt x="2453" y="2661"/>
                </a:lnTo>
                <a:lnTo>
                  <a:pt x="2452" y="2661"/>
                </a:lnTo>
                <a:lnTo>
                  <a:pt x="2452" y="2661"/>
                </a:lnTo>
                <a:lnTo>
                  <a:pt x="2200" y="2654"/>
                </a:lnTo>
                <a:lnTo>
                  <a:pt x="2189" y="2653"/>
                </a:lnTo>
                <a:lnTo>
                  <a:pt x="2178" y="2648"/>
                </a:lnTo>
                <a:lnTo>
                  <a:pt x="2169" y="2640"/>
                </a:lnTo>
                <a:lnTo>
                  <a:pt x="2150" y="2612"/>
                </a:lnTo>
                <a:lnTo>
                  <a:pt x="2132" y="2578"/>
                </a:lnTo>
                <a:lnTo>
                  <a:pt x="2116" y="2538"/>
                </a:lnTo>
                <a:lnTo>
                  <a:pt x="2101" y="2492"/>
                </a:lnTo>
                <a:lnTo>
                  <a:pt x="2089" y="2442"/>
                </a:lnTo>
                <a:lnTo>
                  <a:pt x="2078" y="2385"/>
                </a:lnTo>
                <a:lnTo>
                  <a:pt x="2069" y="2321"/>
                </a:lnTo>
                <a:lnTo>
                  <a:pt x="2061" y="2251"/>
                </a:lnTo>
                <a:lnTo>
                  <a:pt x="2057" y="2175"/>
                </a:lnTo>
                <a:lnTo>
                  <a:pt x="2052" y="2092"/>
                </a:lnTo>
                <a:lnTo>
                  <a:pt x="2050" y="2003"/>
                </a:lnTo>
                <a:lnTo>
                  <a:pt x="2051" y="1999"/>
                </a:lnTo>
                <a:lnTo>
                  <a:pt x="2051" y="1996"/>
                </a:lnTo>
                <a:lnTo>
                  <a:pt x="2052" y="1992"/>
                </a:lnTo>
                <a:lnTo>
                  <a:pt x="2038" y="1966"/>
                </a:lnTo>
                <a:lnTo>
                  <a:pt x="2027" y="1937"/>
                </a:lnTo>
                <a:lnTo>
                  <a:pt x="2020" y="1906"/>
                </a:lnTo>
                <a:lnTo>
                  <a:pt x="2018" y="1874"/>
                </a:lnTo>
                <a:lnTo>
                  <a:pt x="2019" y="1842"/>
                </a:lnTo>
                <a:lnTo>
                  <a:pt x="2024" y="1813"/>
                </a:lnTo>
                <a:lnTo>
                  <a:pt x="2033" y="1785"/>
                </a:lnTo>
                <a:lnTo>
                  <a:pt x="2048" y="1760"/>
                </a:lnTo>
                <a:lnTo>
                  <a:pt x="2052" y="1683"/>
                </a:lnTo>
                <a:lnTo>
                  <a:pt x="2064" y="1610"/>
                </a:lnTo>
                <a:lnTo>
                  <a:pt x="2081" y="1539"/>
                </a:lnTo>
                <a:lnTo>
                  <a:pt x="2103" y="1472"/>
                </a:lnTo>
                <a:lnTo>
                  <a:pt x="2131" y="1408"/>
                </a:lnTo>
                <a:lnTo>
                  <a:pt x="2165" y="1346"/>
                </a:lnTo>
                <a:lnTo>
                  <a:pt x="2202" y="1288"/>
                </a:lnTo>
                <a:lnTo>
                  <a:pt x="2245" y="1234"/>
                </a:lnTo>
                <a:lnTo>
                  <a:pt x="2293" y="1184"/>
                </a:lnTo>
                <a:lnTo>
                  <a:pt x="2345" y="1138"/>
                </a:lnTo>
                <a:lnTo>
                  <a:pt x="2402" y="1097"/>
                </a:lnTo>
                <a:lnTo>
                  <a:pt x="2461" y="1060"/>
                </a:lnTo>
                <a:lnTo>
                  <a:pt x="2525" y="1028"/>
                </a:lnTo>
                <a:lnTo>
                  <a:pt x="2592" y="1002"/>
                </a:lnTo>
                <a:lnTo>
                  <a:pt x="2663" y="981"/>
                </a:lnTo>
                <a:lnTo>
                  <a:pt x="2735" y="966"/>
                </a:lnTo>
                <a:lnTo>
                  <a:pt x="2810" y="956"/>
                </a:lnTo>
                <a:lnTo>
                  <a:pt x="2889" y="954"/>
                </a:lnTo>
                <a:close/>
                <a:moveTo>
                  <a:pt x="969" y="942"/>
                </a:moveTo>
                <a:lnTo>
                  <a:pt x="983" y="947"/>
                </a:lnTo>
                <a:lnTo>
                  <a:pt x="994" y="956"/>
                </a:lnTo>
                <a:lnTo>
                  <a:pt x="1001" y="970"/>
                </a:lnTo>
                <a:lnTo>
                  <a:pt x="1003" y="984"/>
                </a:lnTo>
                <a:lnTo>
                  <a:pt x="1000" y="997"/>
                </a:lnTo>
                <a:lnTo>
                  <a:pt x="993" y="1010"/>
                </a:lnTo>
                <a:lnTo>
                  <a:pt x="981" y="1019"/>
                </a:lnTo>
                <a:lnTo>
                  <a:pt x="980" y="1020"/>
                </a:lnTo>
                <a:lnTo>
                  <a:pt x="974" y="1025"/>
                </a:lnTo>
                <a:lnTo>
                  <a:pt x="967" y="1033"/>
                </a:lnTo>
                <a:lnTo>
                  <a:pt x="960" y="1045"/>
                </a:lnTo>
                <a:lnTo>
                  <a:pt x="953" y="1064"/>
                </a:lnTo>
                <a:lnTo>
                  <a:pt x="982" y="1061"/>
                </a:lnTo>
                <a:lnTo>
                  <a:pt x="1017" y="1060"/>
                </a:lnTo>
                <a:lnTo>
                  <a:pt x="1057" y="1059"/>
                </a:lnTo>
                <a:lnTo>
                  <a:pt x="1102" y="1059"/>
                </a:lnTo>
                <a:lnTo>
                  <a:pt x="1152" y="1061"/>
                </a:lnTo>
                <a:lnTo>
                  <a:pt x="1203" y="1065"/>
                </a:lnTo>
                <a:lnTo>
                  <a:pt x="1257" y="1070"/>
                </a:lnTo>
                <a:lnTo>
                  <a:pt x="1310" y="1078"/>
                </a:lnTo>
                <a:lnTo>
                  <a:pt x="1363" y="1090"/>
                </a:lnTo>
                <a:lnTo>
                  <a:pt x="1376" y="1096"/>
                </a:lnTo>
                <a:lnTo>
                  <a:pt x="1385" y="1106"/>
                </a:lnTo>
                <a:lnTo>
                  <a:pt x="1391" y="1120"/>
                </a:lnTo>
                <a:lnTo>
                  <a:pt x="1392" y="1135"/>
                </a:lnTo>
                <a:lnTo>
                  <a:pt x="1388" y="1148"/>
                </a:lnTo>
                <a:lnTo>
                  <a:pt x="1380" y="1160"/>
                </a:lnTo>
                <a:lnTo>
                  <a:pt x="1367" y="1167"/>
                </a:lnTo>
                <a:lnTo>
                  <a:pt x="1352" y="1169"/>
                </a:lnTo>
                <a:lnTo>
                  <a:pt x="1349" y="1170"/>
                </a:lnTo>
                <a:lnTo>
                  <a:pt x="1341" y="1172"/>
                </a:lnTo>
                <a:lnTo>
                  <a:pt x="1330" y="1178"/>
                </a:lnTo>
                <a:lnTo>
                  <a:pt x="1316" y="1189"/>
                </a:lnTo>
                <a:lnTo>
                  <a:pt x="1300" y="1207"/>
                </a:lnTo>
                <a:lnTo>
                  <a:pt x="1328" y="1215"/>
                </a:lnTo>
                <a:lnTo>
                  <a:pt x="1363" y="1225"/>
                </a:lnTo>
                <a:lnTo>
                  <a:pt x="1401" y="1237"/>
                </a:lnTo>
                <a:lnTo>
                  <a:pt x="1442" y="1252"/>
                </a:lnTo>
                <a:lnTo>
                  <a:pt x="1485" y="1269"/>
                </a:lnTo>
                <a:lnTo>
                  <a:pt x="1530" y="1289"/>
                </a:lnTo>
                <a:lnTo>
                  <a:pt x="1574" y="1310"/>
                </a:lnTo>
                <a:lnTo>
                  <a:pt x="1617" y="1334"/>
                </a:lnTo>
                <a:lnTo>
                  <a:pt x="1659" y="1360"/>
                </a:lnTo>
                <a:lnTo>
                  <a:pt x="1670" y="1369"/>
                </a:lnTo>
                <a:lnTo>
                  <a:pt x="1676" y="1383"/>
                </a:lnTo>
                <a:lnTo>
                  <a:pt x="1677" y="1396"/>
                </a:lnTo>
                <a:lnTo>
                  <a:pt x="1674" y="1411"/>
                </a:lnTo>
                <a:lnTo>
                  <a:pt x="1665" y="1423"/>
                </a:lnTo>
                <a:lnTo>
                  <a:pt x="1653" y="1430"/>
                </a:lnTo>
                <a:lnTo>
                  <a:pt x="1639" y="1433"/>
                </a:lnTo>
                <a:lnTo>
                  <a:pt x="1625" y="1431"/>
                </a:lnTo>
                <a:lnTo>
                  <a:pt x="1623" y="1431"/>
                </a:lnTo>
                <a:lnTo>
                  <a:pt x="1617" y="1431"/>
                </a:lnTo>
                <a:lnTo>
                  <a:pt x="1607" y="1431"/>
                </a:lnTo>
                <a:lnTo>
                  <a:pt x="1595" y="1434"/>
                </a:lnTo>
                <a:lnTo>
                  <a:pt x="1580" y="1440"/>
                </a:lnTo>
                <a:lnTo>
                  <a:pt x="1563" y="1450"/>
                </a:lnTo>
                <a:lnTo>
                  <a:pt x="1576" y="1471"/>
                </a:lnTo>
                <a:lnTo>
                  <a:pt x="1591" y="1497"/>
                </a:lnTo>
                <a:lnTo>
                  <a:pt x="1609" y="1529"/>
                </a:lnTo>
                <a:lnTo>
                  <a:pt x="1627" y="1563"/>
                </a:lnTo>
                <a:lnTo>
                  <a:pt x="1647" y="1602"/>
                </a:lnTo>
                <a:lnTo>
                  <a:pt x="1666" y="1643"/>
                </a:lnTo>
                <a:lnTo>
                  <a:pt x="1684" y="1687"/>
                </a:lnTo>
                <a:lnTo>
                  <a:pt x="1702" y="1733"/>
                </a:lnTo>
                <a:lnTo>
                  <a:pt x="1717" y="1780"/>
                </a:lnTo>
                <a:lnTo>
                  <a:pt x="1730" y="1826"/>
                </a:lnTo>
                <a:lnTo>
                  <a:pt x="1731" y="1841"/>
                </a:lnTo>
                <a:lnTo>
                  <a:pt x="1726" y="1855"/>
                </a:lnTo>
                <a:lnTo>
                  <a:pt x="1717" y="1865"/>
                </a:lnTo>
                <a:lnTo>
                  <a:pt x="1705" y="1873"/>
                </a:lnTo>
                <a:lnTo>
                  <a:pt x="1691" y="1876"/>
                </a:lnTo>
                <a:lnTo>
                  <a:pt x="1677" y="1873"/>
                </a:lnTo>
                <a:lnTo>
                  <a:pt x="1665" y="1865"/>
                </a:lnTo>
                <a:lnTo>
                  <a:pt x="1656" y="1854"/>
                </a:lnTo>
                <a:lnTo>
                  <a:pt x="1655" y="1853"/>
                </a:lnTo>
                <a:lnTo>
                  <a:pt x="1651" y="1848"/>
                </a:lnTo>
                <a:lnTo>
                  <a:pt x="1644" y="1842"/>
                </a:lnTo>
                <a:lnTo>
                  <a:pt x="1634" y="1837"/>
                </a:lnTo>
                <a:lnTo>
                  <a:pt x="1620" y="1831"/>
                </a:lnTo>
                <a:lnTo>
                  <a:pt x="1602" y="1825"/>
                </a:lnTo>
                <a:lnTo>
                  <a:pt x="1581" y="1823"/>
                </a:lnTo>
                <a:lnTo>
                  <a:pt x="1569" y="1838"/>
                </a:lnTo>
                <a:lnTo>
                  <a:pt x="1556" y="1858"/>
                </a:lnTo>
                <a:lnTo>
                  <a:pt x="1541" y="1881"/>
                </a:lnTo>
                <a:lnTo>
                  <a:pt x="1526" y="1908"/>
                </a:lnTo>
                <a:lnTo>
                  <a:pt x="1513" y="1937"/>
                </a:lnTo>
                <a:lnTo>
                  <a:pt x="1501" y="1967"/>
                </a:lnTo>
                <a:lnTo>
                  <a:pt x="1509" y="1967"/>
                </a:lnTo>
                <a:lnTo>
                  <a:pt x="1517" y="1966"/>
                </a:lnTo>
                <a:lnTo>
                  <a:pt x="1553" y="1969"/>
                </a:lnTo>
                <a:lnTo>
                  <a:pt x="1588" y="1979"/>
                </a:lnTo>
                <a:lnTo>
                  <a:pt x="1619" y="1995"/>
                </a:lnTo>
                <a:lnTo>
                  <a:pt x="1649" y="2014"/>
                </a:lnTo>
                <a:lnTo>
                  <a:pt x="1673" y="2039"/>
                </a:lnTo>
                <a:lnTo>
                  <a:pt x="1693" y="2068"/>
                </a:lnTo>
                <a:lnTo>
                  <a:pt x="1708" y="2100"/>
                </a:lnTo>
                <a:lnTo>
                  <a:pt x="1718" y="2135"/>
                </a:lnTo>
                <a:lnTo>
                  <a:pt x="1722" y="2172"/>
                </a:lnTo>
                <a:lnTo>
                  <a:pt x="1718" y="2208"/>
                </a:lnTo>
                <a:lnTo>
                  <a:pt x="1708" y="2244"/>
                </a:lnTo>
                <a:lnTo>
                  <a:pt x="1693" y="2276"/>
                </a:lnTo>
                <a:lnTo>
                  <a:pt x="1673" y="2304"/>
                </a:lnTo>
                <a:lnTo>
                  <a:pt x="1649" y="2330"/>
                </a:lnTo>
                <a:lnTo>
                  <a:pt x="1619" y="2350"/>
                </a:lnTo>
                <a:lnTo>
                  <a:pt x="1588" y="2365"/>
                </a:lnTo>
                <a:lnTo>
                  <a:pt x="1553" y="2374"/>
                </a:lnTo>
                <a:lnTo>
                  <a:pt x="1517" y="2378"/>
                </a:lnTo>
                <a:lnTo>
                  <a:pt x="1497" y="2377"/>
                </a:lnTo>
                <a:lnTo>
                  <a:pt x="1478" y="2374"/>
                </a:lnTo>
                <a:lnTo>
                  <a:pt x="1463" y="2433"/>
                </a:lnTo>
                <a:lnTo>
                  <a:pt x="1441" y="2489"/>
                </a:lnTo>
                <a:lnTo>
                  <a:pt x="1414" y="2541"/>
                </a:lnTo>
                <a:lnTo>
                  <a:pt x="1382" y="2590"/>
                </a:lnTo>
                <a:lnTo>
                  <a:pt x="1344" y="2636"/>
                </a:lnTo>
                <a:lnTo>
                  <a:pt x="1303" y="2677"/>
                </a:lnTo>
                <a:lnTo>
                  <a:pt x="1258" y="2715"/>
                </a:lnTo>
                <a:lnTo>
                  <a:pt x="1209" y="2747"/>
                </a:lnTo>
                <a:lnTo>
                  <a:pt x="1157" y="2775"/>
                </a:lnTo>
                <a:lnTo>
                  <a:pt x="1101" y="2797"/>
                </a:lnTo>
                <a:lnTo>
                  <a:pt x="1043" y="2813"/>
                </a:lnTo>
                <a:lnTo>
                  <a:pt x="983" y="2823"/>
                </a:lnTo>
                <a:lnTo>
                  <a:pt x="922" y="2826"/>
                </a:lnTo>
                <a:lnTo>
                  <a:pt x="844" y="2826"/>
                </a:lnTo>
                <a:lnTo>
                  <a:pt x="782" y="2823"/>
                </a:lnTo>
                <a:lnTo>
                  <a:pt x="722" y="2813"/>
                </a:lnTo>
                <a:lnTo>
                  <a:pt x="664" y="2797"/>
                </a:lnTo>
                <a:lnTo>
                  <a:pt x="608" y="2775"/>
                </a:lnTo>
                <a:lnTo>
                  <a:pt x="556" y="2747"/>
                </a:lnTo>
                <a:lnTo>
                  <a:pt x="507" y="2715"/>
                </a:lnTo>
                <a:lnTo>
                  <a:pt x="461" y="2677"/>
                </a:lnTo>
                <a:lnTo>
                  <a:pt x="420" y="2636"/>
                </a:lnTo>
                <a:lnTo>
                  <a:pt x="383" y="2590"/>
                </a:lnTo>
                <a:lnTo>
                  <a:pt x="351" y="2541"/>
                </a:lnTo>
                <a:lnTo>
                  <a:pt x="324" y="2489"/>
                </a:lnTo>
                <a:lnTo>
                  <a:pt x="302" y="2433"/>
                </a:lnTo>
                <a:lnTo>
                  <a:pt x="286" y="2374"/>
                </a:lnTo>
                <a:lnTo>
                  <a:pt x="268" y="2377"/>
                </a:lnTo>
                <a:lnTo>
                  <a:pt x="249" y="2378"/>
                </a:lnTo>
                <a:lnTo>
                  <a:pt x="211" y="2374"/>
                </a:lnTo>
                <a:lnTo>
                  <a:pt x="177" y="2365"/>
                </a:lnTo>
                <a:lnTo>
                  <a:pt x="145" y="2350"/>
                </a:lnTo>
                <a:lnTo>
                  <a:pt x="117" y="2330"/>
                </a:lnTo>
                <a:lnTo>
                  <a:pt x="92" y="2304"/>
                </a:lnTo>
                <a:lnTo>
                  <a:pt x="72" y="2276"/>
                </a:lnTo>
                <a:lnTo>
                  <a:pt x="57" y="2244"/>
                </a:lnTo>
                <a:lnTo>
                  <a:pt x="47" y="2208"/>
                </a:lnTo>
                <a:lnTo>
                  <a:pt x="43" y="2172"/>
                </a:lnTo>
                <a:lnTo>
                  <a:pt x="47" y="2139"/>
                </a:lnTo>
                <a:lnTo>
                  <a:pt x="55" y="2108"/>
                </a:lnTo>
                <a:lnTo>
                  <a:pt x="66" y="2078"/>
                </a:lnTo>
                <a:lnTo>
                  <a:pt x="83" y="2052"/>
                </a:lnTo>
                <a:lnTo>
                  <a:pt x="103" y="2028"/>
                </a:lnTo>
                <a:lnTo>
                  <a:pt x="97" y="2011"/>
                </a:lnTo>
                <a:lnTo>
                  <a:pt x="89" y="1990"/>
                </a:lnTo>
                <a:lnTo>
                  <a:pt x="80" y="1964"/>
                </a:lnTo>
                <a:lnTo>
                  <a:pt x="69" y="1933"/>
                </a:lnTo>
                <a:lnTo>
                  <a:pt x="59" y="1900"/>
                </a:lnTo>
                <a:lnTo>
                  <a:pt x="49" y="1864"/>
                </a:lnTo>
                <a:lnTo>
                  <a:pt x="38" y="1825"/>
                </a:lnTo>
                <a:lnTo>
                  <a:pt x="27" y="1785"/>
                </a:lnTo>
                <a:lnTo>
                  <a:pt x="19" y="1745"/>
                </a:lnTo>
                <a:lnTo>
                  <a:pt x="11" y="1704"/>
                </a:lnTo>
                <a:lnTo>
                  <a:pt x="6" y="1663"/>
                </a:lnTo>
                <a:lnTo>
                  <a:pt x="1" y="1623"/>
                </a:lnTo>
                <a:lnTo>
                  <a:pt x="0" y="1585"/>
                </a:lnTo>
                <a:lnTo>
                  <a:pt x="2" y="1570"/>
                </a:lnTo>
                <a:lnTo>
                  <a:pt x="10" y="1559"/>
                </a:lnTo>
                <a:lnTo>
                  <a:pt x="20" y="1550"/>
                </a:lnTo>
                <a:lnTo>
                  <a:pt x="34" y="1545"/>
                </a:lnTo>
                <a:lnTo>
                  <a:pt x="49" y="1546"/>
                </a:lnTo>
                <a:lnTo>
                  <a:pt x="61" y="1551"/>
                </a:lnTo>
                <a:lnTo>
                  <a:pt x="72" y="1561"/>
                </a:lnTo>
                <a:lnTo>
                  <a:pt x="78" y="1574"/>
                </a:lnTo>
                <a:lnTo>
                  <a:pt x="80" y="1577"/>
                </a:lnTo>
                <a:lnTo>
                  <a:pt x="85" y="1584"/>
                </a:lnTo>
                <a:lnTo>
                  <a:pt x="94" y="1593"/>
                </a:lnTo>
                <a:lnTo>
                  <a:pt x="111" y="1603"/>
                </a:lnTo>
                <a:lnTo>
                  <a:pt x="110" y="1570"/>
                </a:lnTo>
                <a:lnTo>
                  <a:pt x="110" y="1533"/>
                </a:lnTo>
                <a:lnTo>
                  <a:pt x="113" y="1490"/>
                </a:lnTo>
                <a:lnTo>
                  <a:pt x="115" y="1444"/>
                </a:lnTo>
                <a:lnTo>
                  <a:pt x="120" y="1396"/>
                </a:lnTo>
                <a:lnTo>
                  <a:pt x="127" y="1347"/>
                </a:lnTo>
                <a:lnTo>
                  <a:pt x="138" y="1298"/>
                </a:lnTo>
                <a:lnTo>
                  <a:pt x="151" y="1250"/>
                </a:lnTo>
                <a:lnTo>
                  <a:pt x="158" y="1236"/>
                </a:lnTo>
                <a:lnTo>
                  <a:pt x="168" y="1227"/>
                </a:lnTo>
                <a:lnTo>
                  <a:pt x="182" y="1223"/>
                </a:lnTo>
                <a:lnTo>
                  <a:pt x="195" y="1223"/>
                </a:lnTo>
                <a:lnTo>
                  <a:pt x="209" y="1227"/>
                </a:lnTo>
                <a:lnTo>
                  <a:pt x="220" y="1236"/>
                </a:lnTo>
                <a:lnTo>
                  <a:pt x="227" y="1249"/>
                </a:lnTo>
                <a:lnTo>
                  <a:pt x="228" y="1264"/>
                </a:lnTo>
                <a:lnTo>
                  <a:pt x="230" y="1266"/>
                </a:lnTo>
                <a:lnTo>
                  <a:pt x="232" y="1272"/>
                </a:lnTo>
                <a:lnTo>
                  <a:pt x="236" y="1281"/>
                </a:lnTo>
                <a:lnTo>
                  <a:pt x="244" y="1293"/>
                </a:lnTo>
                <a:lnTo>
                  <a:pt x="258" y="1307"/>
                </a:lnTo>
                <a:lnTo>
                  <a:pt x="277" y="1322"/>
                </a:lnTo>
                <a:lnTo>
                  <a:pt x="290" y="1299"/>
                </a:lnTo>
                <a:lnTo>
                  <a:pt x="305" y="1272"/>
                </a:lnTo>
                <a:lnTo>
                  <a:pt x="322" y="1241"/>
                </a:lnTo>
                <a:lnTo>
                  <a:pt x="342" y="1208"/>
                </a:lnTo>
                <a:lnTo>
                  <a:pt x="365" y="1172"/>
                </a:lnTo>
                <a:lnTo>
                  <a:pt x="390" y="1135"/>
                </a:lnTo>
                <a:lnTo>
                  <a:pt x="417" y="1098"/>
                </a:lnTo>
                <a:lnTo>
                  <a:pt x="445" y="1060"/>
                </a:lnTo>
                <a:lnTo>
                  <a:pt x="476" y="1025"/>
                </a:lnTo>
                <a:lnTo>
                  <a:pt x="509" y="990"/>
                </a:lnTo>
                <a:lnTo>
                  <a:pt x="520" y="982"/>
                </a:lnTo>
                <a:lnTo>
                  <a:pt x="535" y="979"/>
                </a:lnTo>
                <a:lnTo>
                  <a:pt x="549" y="981"/>
                </a:lnTo>
                <a:lnTo>
                  <a:pt x="561" y="988"/>
                </a:lnTo>
                <a:lnTo>
                  <a:pt x="572" y="1000"/>
                </a:lnTo>
                <a:lnTo>
                  <a:pt x="576" y="1012"/>
                </a:lnTo>
                <a:lnTo>
                  <a:pt x="576" y="1027"/>
                </a:lnTo>
                <a:lnTo>
                  <a:pt x="570" y="1041"/>
                </a:lnTo>
                <a:lnTo>
                  <a:pt x="569" y="1043"/>
                </a:lnTo>
                <a:lnTo>
                  <a:pt x="568" y="1048"/>
                </a:lnTo>
                <a:lnTo>
                  <a:pt x="567" y="1057"/>
                </a:lnTo>
                <a:lnTo>
                  <a:pt x="567" y="1069"/>
                </a:lnTo>
                <a:lnTo>
                  <a:pt x="569" y="1085"/>
                </a:lnTo>
                <a:lnTo>
                  <a:pt x="575" y="1105"/>
                </a:lnTo>
                <a:lnTo>
                  <a:pt x="594" y="1093"/>
                </a:lnTo>
                <a:lnTo>
                  <a:pt x="617" y="1080"/>
                </a:lnTo>
                <a:lnTo>
                  <a:pt x="644" y="1065"/>
                </a:lnTo>
                <a:lnTo>
                  <a:pt x="676" y="1049"/>
                </a:lnTo>
                <a:lnTo>
                  <a:pt x="710" y="1032"/>
                </a:lnTo>
                <a:lnTo>
                  <a:pt x="747" y="1014"/>
                </a:lnTo>
                <a:lnTo>
                  <a:pt x="786" y="997"/>
                </a:lnTo>
                <a:lnTo>
                  <a:pt x="827" y="981"/>
                </a:lnTo>
                <a:lnTo>
                  <a:pt x="869" y="966"/>
                </a:lnTo>
                <a:lnTo>
                  <a:pt x="913" y="954"/>
                </a:lnTo>
                <a:lnTo>
                  <a:pt x="956" y="944"/>
                </a:lnTo>
                <a:lnTo>
                  <a:pt x="969" y="942"/>
                </a:lnTo>
                <a:close/>
                <a:moveTo>
                  <a:pt x="1828" y="80"/>
                </a:moveTo>
                <a:lnTo>
                  <a:pt x="1783" y="84"/>
                </a:lnTo>
                <a:lnTo>
                  <a:pt x="1739" y="94"/>
                </a:lnTo>
                <a:lnTo>
                  <a:pt x="1697" y="110"/>
                </a:lnTo>
                <a:lnTo>
                  <a:pt x="1658" y="132"/>
                </a:lnTo>
                <a:lnTo>
                  <a:pt x="1624" y="159"/>
                </a:lnTo>
                <a:lnTo>
                  <a:pt x="1593" y="190"/>
                </a:lnTo>
                <a:lnTo>
                  <a:pt x="1567" y="225"/>
                </a:lnTo>
                <a:lnTo>
                  <a:pt x="1545" y="264"/>
                </a:lnTo>
                <a:lnTo>
                  <a:pt x="1530" y="307"/>
                </a:lnTo>
                <a:lnTo>
                  <a:pt x="1519" y="351"/>
                </a:lnTo>
                <a:lnTo>
                  <a:pt x="1516" y="397"/>
                </a:lnTo>
                <a:lnTo>
                  <a:pt x="1519" y="437"/>
                </a:lnTo>
                <a:lnTo>
                  <a:pt x="1526" y="477"/>
                </a:lnTo>
                <a:lnTo>
                  <a:pt x="1539" y="515"/>
                </a:lnTo>
                <a:lnTo>
                  <a:pt x="1556" y="551"/>
                </a:lnTo>
                <a:lnTo>
                  <a:pt x="1557" y="555"/>
                </a:lnTo>
                <a:lnTo>
                  <a:pt x="1561" y="563"/>
                </a:lnTo>
                <a:lnTo>
                  <a:pt x="1567" y="574"/>
                </a:lnTo>
                <a:lnTo>
                  <a:pt x="1575" y="589"/>
                </a:lnTo>
                <a:lnTo>
                  <a:pt x="1584" y="605"/>
                </a:lnTo>
                <a:lnTo>
                  <a:pt x="1594" y="621"/>
                </a:lnTo>
                <a:lnTo>
                  <a:pt x="1606" y="637"/>
                </a:lnTo>
                <a:lnTo>
                  <a:pt x="1617" y="653"/>
                </a:lnTo>
                <a:lnTo>
                  <a:pt x="1640" y="680"/>
                </a:lnTo>
                <a:lnTo>
                  <a:pt x="1657" y="706"/>
                </a:lnTo>
                <a:lnTo>
                  <a:pt x="1670" y="727"/>
                </a:lnTo>
                <a:lnTo>
                  <a:pt x="1680" y="748"/>
                </a:lnTo>
                <a:lnTo>
                  <a:pt x="1685" y="767"/>
                </a:lnTo>
                <a:lnTo>
                  <a:pt x="1688" y="785"/>
                </a:lnTo>
                <a:lnTo>
                  <a:pt x="1688" y="877"/>
                </a:lnTo>
                <a:lnTo>
                  <a:pt x="1690" y="890"/>
                </a:lnTo>
                <a:lnTo>
                  <a:pt x="1697" y="899"/>
                </a:lnTo>
                <a:lnTo>
                  <a:pt x="1706" y="906"/>
                </a:lnTo>
                <a:lnTo>
                  <a:pt x="1718" y="908"/>
                </a:lnTo>
                <a:lnTo>
                  <a:pt x="1939" y="908"/>
                </a:lnTo>
                <a:lnTo>
                  <a:pt x="1951" y="906"/>
                </a:lnTo>
                <a:lnTo>
                  <a:pt x="1961" y="899"/>
                </a:lnTo>
                <a:lnTo>
                  <a:pt x="1967" y="890"/>
                </a:lnTo>
                <a:lnTo>
                  <a:pt x="1969" y="877"/>
                </a:lnTo>
                <a:lnTo>
                  <a:pt x="1969" y="785"/>
                </a:lnTo>
                <a:lnTo>
                  <a:pt x="1972" y="767"/>
                </a:lnTo>
                <a:lnTo>
                  <a:pt x="1977" y="748"/>
                </a:lnTo>
                <a:lnTo>
                  <a:pt x="1986" y="727"/>
                </a:lnTo>
                <a:lnTo>
                  <a:pt x="2000" y="706"/>
                </a:lnTo>
                <a:lnTo>
                  <a:pt x="2017" y="680"/>
                </a:lnTo>
                <a:lnTo>
                  <a:pt x="2040" y="653"/>
                </a:lnTo>
                <a:lnTo>
                  <a:pt x="2051" y="637"/>
                </a:lnTo>
                <a:lnTo>
                  <a:pt x="2063" y="621"/>
                </a:lnTo>
                <a:lnTo>
                  <a:pt x="2073" y="605"/>
                </a:lnTo>
                <a:lnTo>
                  <a:pt x="2082" y="589"/>
                </a:lnTo>
                <a:lnTo>
                  <a:pt x="2090" y="575"/>
                </a:lnTo>
                <a:lnTo>
                  <a:pt x="2095" y="564"/>
                </a:lnTo>
                <a:lnTo>
                  <a:pt x="2099" y="556"/>
                </a:lnTo>
                <a:lnTo>
                  <a:pt x="2100" y="554"/>
                </a:lnTo>
                <a:lnTo>
                  <a:pt x="2118" y="516"/>
                </a:lnTo>
                <a:lnTo>
                  <a:pt x="2131" y="477"/>
                </a:lnTo>
                <a:lnTo>
                  <a:pt x="2139" y="437"/>
                </a:lnTo>
                <a:lnTo>
                  <a:pt x="2141" y="397"/>
                </a:lnTo>
                <a:lnTo>
                  <a:pt x="2138" y="351"/>
                </a:lnTo>
                <a:lnTo>
                  <a:pt x="2127" y="307"/>
                </a:lnTo>
                <a:lnTo>
                  <a:pt x="2111" y="264"/>
                </a:lnTo>
                <a:lnTo>
                  <a:pt x="2091" y="225"/>
                </a:lnTo>
                <a:lnTo>
                  <a:pt x="2065" y="190"/>
                </a:lnTo>
                <a:lnTo>
                  <a:pt x="2033" y="159"/>
                </a:lnTo>
                <a:lnTo>
                  <a:pt x="1999" y="132"/>
                </a:lnTo>
                <a:lnTo>
                  <a:pt x="1960" y="110"/>
                </a:lnTo>
                <a:lnTo>
                  <a:pt x="1919" y="94"/>
                </a:lnTo>
                <a:lnTo>
                  <a:pt x="1874" y="84"/>
                </a:lnTo>
                <a:lnTo>
                  <a:pt x="1828" y="80"/>
                </a:lnTo>
                <a:close/>
                <a:moveTo>
                  <a:pt x="1825" y="0"/>
                </a:moveTo>
                <a:lnTo>
                  <a:pt x="1832" y="0"/>
                </a:lnTo>
                <a:lnTo>
                  <a:pt x="1834" y="0"/>
                </a:lnTo>
                <a:lnTo>
                  <a:pt x="1886" y="5"/>
                </a:lnTo>
                <a:lnTo>
                  <a:pt x="1935" y="15"/>
                </a:lnTo>
                <a:lnTo>
                  <a:pt x="1982" y="32"/>
                </a:lnTo>
                <a:lnTo>
                  <a:pt x="2026" y="55"/>
                </a:lnTo>
                <a:lnTo>
                  <a:pt x="2067" y="82"/>
                </a:lnTo>
                <a:lnTo>
                  <a:pt x="2103" y="116"/>
                </a:lnTo>
                <a:lnTo>
                  <a:pt x="2136" y="152"/>
                </a:lnTo>
                <a:lnTo>
                  <a:pt x="2164" y="193"/>
                </a:lnTo>
                <a:lnTo>
                  <a:pt x="2186" y="237"/>
                </a:lnTo>
                <a:lnTo>
                  <a:pt x="2203" y="284"/>
                </a:lnTo>
                <a:lnTo>
                  <a:pt x="2215" y="334"/>
                </a:lnTo>
                <a:lnTo>
                  <a:pt x="2286" y="361"/>
                </a:lnTo>
                <a:lnTo>
                  <a:pt x="2355" y="392"/>
                </a:lnTo>
                <a:lnTo>
                  <a:pt x="2422" y="428"/>
                </a:lnTo>
                <a:lnTo>
                  <a:pt x="2486" y="468"/>
                </a:lnTo>
                <a:lnTo>
                  <a:pt x="2510" y="384"/>
                </a:lnTo>
                <a:lnTo>
                  <a:pt x="2653" y="655"/>
                </a:lnTo>
                <a:lnTo>
                  <a:pt x="2361" y="568"/>
                </a:lnTo>
                <a:lnTo>
                  <a:pt x="2435" y="530"/>
                </a:lnTo>
                <a:lnTo>
                  <a:pt x="2366" y="488"/>
                </a:lnTo>
                <a:lnTo>
                  <a:pt x="2293" y="452"/>
                </a:lnTo>
                <a:lnTo>
                  <a:pt x="2219" y="421"/>
                </a:lnTo>
                <a:lnTo>
                  <a:pt x="2215" y="464"/>
                </a:lnTo>
                <a:lnTo>
                  <a:pt x="2205" y="508"/>
                </a:lnTo>
                <a:lnTo>
                  <a:pt x="2191" y="550"/>
                </a:lnTo>
                <a:lnTo>
                  <a:pt x="2172" y="590"/>
                </a:lnTo>
                <a:lnTo>
                  <a:pt x="2170" y="592"/>
                </a:lnTo>
                <a:lnTo>
                  <a:pt x="2167" y="599"/>
                </a:lnTo>
                <a:lnTo>
                  <a:pt x="2161" y="610"/>
                </a:lnTo>
                <a:lnTo>
                  <a:pt x="2155" y="622"/>
                </a:lnTo>
                <a:lnTo>
                  <a:pt x="2145" y="638"/>
                </a:lnTo>
                <a:lnTo>
                  <a:pt x="2136" y="654"/>
                </a:lnTo>
                <a:lnTo>
                  <a:pt x="2125" y="671"/>
                </a:lnTo>
                <a:lnTo>
                  <a:pt x="2114" y="689"/>
                </a:lnTo>
                <a:lnTo>
                  <a:pt x="2101" y="705"/>
                </a:lnTo>
                <a:lnTo>
                  <a:pt x="2084" y="725"/>
                </a:lnTo>
                <a:lnTo>
                  <a:pt x="2072" y="742"/>
                </a:lnTo>
                <a:lnTo>
                  <a:pt x="2063" y="756"/>
                </a:lnTo>
                <a:lnTo>
                  <a:pt x="2057" y="766"/>
                </a:lnTo>
                <a:lnTo>
                  <a:pt x="2052" y="774"/>
                </a:lnTo>
                <a:lnTo>
                  <a:pt x="2051" y="780"/>
                </a:lnTo>
                <a:lnTo>
                  <a:pt x="2050" y="783"/>
                </a:lnTo>
                <a:lnTo>
                  <a:pt x="2050" y="785"/>
                </a:lnTo>
                <a:lnTo>
                  <a:pt x="2050" y="877"/>
                </a:lnTo>
                <a:lnTo>
                  <a:pt x="2047" y="904"/>
                </a:lnTo>
                <a:lnTo>
                  <a:pt x="2039" y="926"/>
                </a:lnTo>
                <a:lnTo>
                  <a:pt x="2025" y="947"/>
                </a:lnTo>
                <a:lnTo>
                  <a:pt x="2008" y="964"/>
                </a:lnTo>
                <a:lnTo>
                  <a:pt x="1988" y="978"/>
                </a:lnTo>
                <a:lnTo>
                  <a:pt x="1965" y="986"/>
                </a:lnTo>
                <a:lnTo>
                  <a:pt x="1939" y="989"/>
                </a:lnTo>
                <a:lnTo>
                  <a:pt x="1718" y="989"/>
                </a:lnTo>
                <a:lnTo>
                  <a:pt x="1693" y="986"/>
                </a:lnTo>
                <a:lnTo>
                  <a:pt x="1669" y="978"/>
                </a:lnTo>
                <a:lnTo>
                  <a:pt x="1649" y="964"/>
                </a:lnTo>
                <a:lnTo>
                  <a:pt x="1632" y="947"/>
                </a:lnTo>
                <a:lnTo>
                  <a:pt x="1619" y="926"/>
                </a:lnTo>
                <a:lnTo>
                  <a:pt x="1610" y="904"/>
                </a:lnTo>
                <a:lnTo>
                  <a:pt x="1608" y="877"/>
                </a:lnTo>
                <a:lnTo>
                  <a:pt x="1608" y="785"/>
                </a:lnTo>
                <a:lnTo>
                  <a:pt x="1608" y="783"/>
                </a:lnTo>
                <a:lnTo>
                  <a:pt x="1607" y="780"/>
                </a:lnTo>
                <a:lnTo>
                  <a:pt x="1605" y="774"/>
                </a:lnTo>
                <a:lnTo>
                  <a:pt x="1601" y="766"/>
                </a:lnTo>
                <a:lnTo>
                  <a:pt x="1594" y="755"/>
                </a:lnTo>
                <a:lnTo>
                  <a:pt x="1585" y="742"/>
                </a:lnTo>
                <a:lnTo>
                  <a:pt x="1573" y="725"/>
                </a:lnTo>
                <a:lnTo>
                  <a:pt x="1557" y="705"/>
                </a:lnTo>
                <a:lnTo>
                  <a:pt x="1542" y="686"/>
                </a:lnTo>
                <a:lnTo>
                  <a:pt x="1530" y="667"/>
                </a:lnTo>
                <a:lnTo>
                  <a:pt x="1517" y="648"/>
                </a:lnTo>
                <a:lnTo>
                  <a:pt x="1507" y="630"/>
                </a:lnTo>
                <a:lnTo>
                  <a:pt x="1498" y="614"/>
                </a:lnTo>
                <a:lnTo>
                  <a:pt x="1491" y="600"/>
                </a:lnTo>
                <a:lnTo>
                  <a:pt x="1486" y="591"/>
                </a:lnTo>
                <a:lnTo>
                  <a:pt x="1484" y="588"/>
                </a:lnTo>
                <a:lnTo>
                  <a:pt x="1466" y="547"/>
                </a:lnTo>
                <a:lnTo>
                  <a:pt x="1451" y="503"/>
                </a:lnTo>
                <a:lnTo>
                  <a:pt x="1442" y="459"/>
                </a:lnTo>
                <a:lnTo>
                  <a:pt x="1438" y="413"/>
                </a:lnTo>
                <a:lnTo>
                  <a:pt x="1375" y="437"/>
                </a:lnTo>
                <a:lnTo>
                  <a:pt x="1315" y="464"/>
                </a:lnTo>
                <a:lnTo>
                  <a:pt x="1256" y="495"/>
                </a:lnTo>
                <a:lnTo>
                  <a:pt x="1199" y="530"/>
                </a:lnTo>
                <a:lnTo>
                  <a:pt x="1273" y="570"/>
                </a:lnTo>
                <a:lnTo>
                  <a:pt x="981" y="655"/>
                </a:lnTo>
                <a:lnTo>
                  <a:pt x="1124" y="384"/>
                </a:lnTo>
                <a:lnTo>
                  <a:pt x="1148" y="468"/>
                </a:lnTo>
                <a:lnTo>
                  <a:pt x="1218" y="424"/>
                </a:lnTo>
                <a:lnTo>
                  <a:pt x="1291" y="387"/>
                </a:lnTo>
                <a:lnTo>
                  <a:pt x="1366" y="353"/>
                </a:lnTo>
                <a:lnTo>
                  <a:pt x="1443" y="325"/>
                </a:lnTo>
                <a:lnTo>
                  <a:pt x="1456" y="277"/>
                </a:lnTo>
                <a:lnTo>
                  <a:pt x="1473" y="231"/>
                </a:lnTo>
                <a:lnTo>
                  <a:pt x="1497" y="188"/>
                </a:lnTo>
                <a:lnTo>
                  <a:pt x="1524" y="148"/>
                </a:lnTo>
                <a:lnTo>
                  <a:pt x="1557" y="112"/>
                </a:lnTo>
                <a:lnTo>
                  <a:pt x="1593" y="80"/>
                </a:lnTo>
                <a:lnTo>
                  <a:pt x="1633" y="54"/>
                </a:lnTo>
                <a:lnTo>
                  <a:pt x="1677" y="31"/>
                </a:lnTo>
                <a:lnTo>
                  <a:pt x="1723" y="15"/>
                </a:lnTo>
                <a:lnTo>
                  <a:pt x="1772" y="5"/>
                </a:lnTo>
                <a:lnTo>
                  <a:pt x="1823" y="0"/>
                </a:lnTo>
                <a:lnTo>
                  <a:pt x="182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Text Placeholder 2"/>
          <p:cNvSpPr>
            <a:spLocks noGrp="1"/>
          </p:cNvSpPr>
          <p:nvPr>
            <p:ph type="body" sz="quarter" idx="13"/>
          </p:nvPr>
        </p:nvSpPr>
        <p:spPr>
          <a:xfrm>
            <a:off x="2751438" y="2456788"/>
            <a:ext cx="5554362" cy="2198267"/>
          </a:xfrm>
        </p:spPr>
        <p:txBody>
          <a:bodyPr lIns="0" tIns="0" rIns="0" bIns="0"/>
          <a:lstStyle>
            <a:lvl1pPr marL="0" indent="0" algn="l">
              <a:lnSpc>
                <a:spcPct val="100000"/>
              </a:lnSpc>
              <a:buFontTx/>
              <a:buNone/>
              <a:defRPr>
                <a:solidFill>
                  <a:schemeClr val="tx1"/>
                </a:solidFill>
              </a:defRPr>
            </a:lvl1pPr>
          </a:lstStyle>
          <a:p>
            <a:pPr lvl="0" indent="0" algn="l"/>
            <a:r>
              <a:rPr lang="en-US"/>
              <a:t>Edit Master text styles</a:t>
            </a:r>
          </a:p>
        </p:txBody>
      </p:sp>
    </p:spTree>
    <p:extLst>
      <p:ext uri="{BB962C8B-B14F-4D97-AF65-F5344CB8AC3E}">
        <p14:creationId xmlns:p14="http://schemas.microsoft.com/office/powerpoint/2010/main" val="115845819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lnSpc>
                <a:spcPct val="1000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nvPr>
        </p:nvSpPr>
        <p:spPr/>
        <p:txBody>
          <a:bodyPr/>
          <a:lstStyle/>
          <a:p>
            <a:pPr>
              <a:defRPr/>
            </a:pPr>
            <a:fld id="{DD9FD7D9-9711-4FFF-B35D-156EB3958314}" type="slidenum">
              <a:rPr lang="en-US" altLang="en-US" smtClean="0"/>
              <a:pPr>
                <a:defRPr/>
              </a:pPr>
              <a:t>‹#›</a:t>
            </a:fld>
            <a:endParaRPr lang="en-US" altLang="en-US" dirty="0"/>
          </a:p>
        </p:txBody>
      </p:sp>
      <p:sp>
        <p:nvSpPr>
          <p:cNvPr id="5" name="Text Placeholder 2"/>
          <p:cNvSpPr>
            <a:spLocks noGrp="1"/>
          </p:cNvSpPr>
          <p:nvPr>
            <p:ph idx="1"/>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2978255863"/>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Organizer Layout">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DD9FD7D9-9711-4FFF-B35D-156EB3958314}" type="slidenum">
              <a:rPr lang="en-US" altLang="en-US" smtClean="0"/>
              <a:pPr>
                <a:defRPr/>
              </a:pPr>
              <a:t>‹#›</a:t>
            </a:fld>
            <a:endParaRPr lang="en-US" alt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5" name="Group 4"/>
          <p:cNvGrpSpPr/>
          <p:nvPr/>
        </p:nvGrpSpPr>
        <p:grpSpPr>
          <a:xfrm>
            <a:off x="8427835" y="4765184"/>
            <a:ext cx="526892" cy="220528"/>
            <a:chOff x="6145213" y="4384676"/>
            <a:chExt cx="1582738" cy="649287"/>
          </a:xfrm>
          <a:solidFill>
            <a:schemeClr val="bg1"/>
          </a:solidFill>
        </p:grpSpPr>
        <p:sp>
          <p:nvSpPr>
            <p:cNvPr id="6"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Title 1"/>
          <p:cNvSpPr txBox="1">
            <a:spLocks/>
          </p:cNvSpPr>
          <p:nvPr/>
        </p:nvSpPr>
        <p:spPr>
          <a:xfrm>
            <a:off x="0" y="237682"/>
            <a:ext cx="9144000" cy="584775"/>
          </a:xfrm>
          <a:prstGeom prst="rect">
            <a:avLst/>
          </a:prstGeom>
        </p:spPr>
        <p:txBody>
          <a:bodyPr vert="horz" wrap="square" lIns="0" tIns="0" rIns="0" bIns="0" rtlCol="0" anchor="b" anchorCtr="0">
            <a:spAutoFit/>
          </a:bodyPr>
          <a:lstStyle>
            <a:lvl1pPr algn="ctr" defTabSz="182880" rtl="0" eaLnBrk="1" latinLnBrk="0" hangingPunct="1">
              <a:lnSpc>
                <a:spcPct val="100000"/>
              </a:lnSpc>
              <a:spcBef>
                <a:spcPct val="0"/>
              </a:spcBef>
              <a:buNone/>
              <a:defRPr lang="en-US" sz="3200" b="0" i="0" u="none" kern="1200" cap="none" baseline="0">
                <a:solidFill>
                  <a:schemeClr val="bg1"/>
                </a:solidFill>
                <a:latin typeface="+mj-lt"/>
                <a:ea typeface="+mj-ea"/>
                <a:cs typeface="+mj-cs"/>
              </a:defRPr>
            </a:lvl1pPr>
          </a:lstStyle>
          <a:p>
            <a:r>
              <a:rPr lang="en-US"/>
              <a:t>Click to add Chapter #: Title of Chapter</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55960208"/>
              </p:ext>
            </p:extLst>
          </p:nvPr>
        </p:nvGraphicFramePr>
        <p:xfrm>
          <a:off x="1524000" y="1001235"/>
          <a:ext cx="6096000" cy="3486944"/>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1"/>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3"/>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4"/>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5"/>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6"/>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530937208"/>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Organiz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37682"/>
            <a:ext cx="9144000" cy="584775"/>
          </a:xfrm>
        </p:spPr>
        <p:txBody>
          <a:bodyPr anchor="b" anchorCtr="0">
            <a:spAutoFit/>
          </a:bodyPr>
          <a:lstStyle>
            <a:lvl1pPr algn="ctr">
              <a:defRPr sz="3200" baseline="0">
                <a:solidFill>
                  <a:schemeClr val="bg1"/>
                </a:solidFill>
                <a:latin typeface="+mj-lt"/>
              </a:defRPr>
            </a:lvl1pPr>
          </a:lstStyle>
          <a:p>
            <a:r>
              <a:rPr lang="en-US" dirty="0"/>
              <a:t>Click to add Chapter #: Title of Chapter</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8" name="Group 7"/>
          <p:cNvGrpSpPr/>
          <p:nvPr userDrawn="1"/>
        </p:nvGrpSpPr>
        <p:grpSpPr>
          <a:xfrm>
            <a:off x="8427835" y="4765184"/>
            <a:ext cx="526892" cy="220528"/>
            <a:chOff x="6145213" y="4384676"/>
            <a:chExt cx="1582738" cy="649287"/>
          </a:xfrm>
          <a:solidFill>
            <a:schemeClr val="bg1"/>
          </a:solidFill>
        </p:grpSpPr>
        <p:sp>
          <p:nvSpPr>
            <p:cNvPr id="11"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7447082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2"/>
          <p:cNvSpPr>
            <a:spLocks noGrp="1" noChangeArrowheads="1"/>
          </p:cNvSpPr>
          <p:nvPr>
            <p:ph type="sldNum" sz="quarter" idx="10"/>
          </p:nvPr>
        </p:nvSpPr>
        <p:spPr/>
        <p:txBody>
          <a:bodyPr/>
          <a:lstStyle>
            <a:lvl1pPr fontAlgn="auto">
              <a:spcBef>
                <a:spcPts val="0"/>
              </a:spcBef>
              <a:spcAft>
                <a:spcPts val="0"/>
              </a:spcAft>
              <a:defRPr/>
            </a:lvl1pPr>
          </a:lstStyle>
          <a:p>
            <a:pPr>
              <a:defRPr/>
            </a:pPr>
            <a:fld id="{0D56D4E5-0FD4-4769-93D7-08AD4795B6DD}" type="slidenum">
              <a:rPr lang="en-US"/>
              <a:pPr>
                <a:defRPr/>
              </a:pPr>
              <a:t>‹#›</a:t>
            </a:fld>
            <a:endParaRPr lang="en-US" dirty="0">
              <a:latin typeface="Times New Roman" pitchFamily="18" charset="0"/>
            </a:endParaRPr>
          </a:p>
        </p:txBody>
      </p:sp>
    </p:spTree>
    <p:extLst>
      <p:ext uri="{BB962C8B-B14F-4D97-AF65-F5344CB8AC3E}">
        <p14:creationId xmlns:p14="http://schemas.microsoft.com/office/powerpoint/2010/main" val="33773170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lnSpc>
                <a:spcPts val="26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nvPr>
        </p:nvSpPr>
        <p:spPr/>
        <p:txBody>
          <a:bodyPr/>
          <a:lstStyle/>
          <a:p>
            <a:fld id="{4976208B-6111-490B-8CEC-FFB249DB2100}" type="slidenum">
              <a:rPr lang="en-US" smtClean="0"/>
              <a:pPr/>
              <a:t>‹#›</a:t>
            </a:fld>
            <a:endParaRPr lang="en-US" dirty="0"/>
          </a:p>
        </p:txBody>
      </p:sp>
      <p:sp>
        <p:nvSpPr>
          <p:cNvPr id="5" name="Text Placeholder 2"/>
          <p:cNvSpPr>
            <a:spLocks noGrp="1"/>
          </p:cNvSpPr>
          <p:nvPr>
            <p:ph idx="1" hasCustomPrompt="1"/>
          </p:nvPr>
        </p:nvSpPr>
        <p:spPr>
          <a:xfrm>
            <a:off x="626364" y="929390"/>
            <a:ext cx="7891272" cy="3639312"/>
          </a:xfrm>
          <a:prstGeom prst="rect">
            <a:avLst/>
          </a:prstGeom>
        </p:spPr>
        <p:txBody>
          <a:bodyPr vert="horz" lIns="0" tIns="0" rIns="0" bIns="0" rtlCol="0" anchor="t" anchorCtr="0">
            <a:noAutofit/>
          </a:bodyPr>
          <a:lst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lvl2pPr>
            <a:lvl3pPr marL="396875" marR="0"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lvl4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mn-lt"/>
                <a:ea typeface="+mn-ea"/>
                <a:cs typeface="+mn-cs"/>
              </a:rPr>
              <a:t>Third bullet</a:t>
            </a:r>
          </a:p>
          <a:p>
            <a:pPr lvl="2"/>
            <a:endParaRPr lang="en-US" dirty="0"/>
          </a:p>
        </p:txBody>
      </p:sp>
    </p:spTree>
    <p:extLst>
      <p:ext uri="{BB962C8B-B14F-4D97-AF65-F5344CB8AC3E}">
        <p14:creationId xmlns:p14="http://schemas.microsoft.com/office/powerpoint/2010/main" val="38167264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0" rIns="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91440" rIns="0" anchor="t">
            <a:noAutofit/>
          </a:bodyPr>
          <a:lstStyle>
            <a:lvl1pPr>
              <a:defRPr sz="2000"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j-lt"/>
              </a:defRPr>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8" name="Text Placeholder 4"/>
          <p:cNvSpPr>
            <a:spLocks noGrp="1"/>
          </p:cNvSpPr>
          <p:nvPr>
            <p:ph type="body" sz="quarter" idx="14" hasCustomPrompt="1"/>
          </p:nvPr>
        </p:nvSpPr>
        <p:spPr>
          <a:xfrm>
            <a:off x="6602878" y="776288"/>
            <a:ext cx="2448000" cy="1869230"/>
          </a:xfrm>
        </p:spPr>
        <p:txBody>
          <a:bodyPr wrap="square" anchor="t">
            <a:no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t" anchorCtr="0">
            <a:no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no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976208B-6111-490B-8CEC-FFB249DB2100}" type="slidenum">
              <a:rPr lang="en-US" smtClean="0"/>
              <a:pPr/>
              <a:t>‹#›</a:t>
            </a:fld>
            <a:endParaRPr lang="en-US" dirty="0"/>
          </a:p>
        </p:txBody>
      </p:sp>
      <p:pic>
        <p:nvPicPr>
          <p:cNvPr id="15"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5933526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4976208B-6111-490B-8CEC-FFB249DB2100}" type="slidenum">
              <a:rPr lang="en-US" smtClean="0"/>
              <a:pPr/>
              <a:t>‹#›</a:t>
            </a:fld>
            <a:endParaRPr 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userDrawn="1"/>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26347526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lnSpc>
                <a:spcPts val="26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nvPr>
        </p:nvSpPr>
        <p:spPr/>
        <p:txBody>
          <a:bodyPr/>
          <a:lstStyle/>
          <a:p>
            <a:fld id="{4976208B-6111-490B-8CEC-FFB249DB2100}" type="slidenum">
              <a:rPr lang="en-US" smtClean="0"/>
              <a:pPr/>
              <a:t>‹#›</a:t>
            </a:fld>
            <a:endParaRPr lang="en-US" dirty="0"/>
          </a:p>
        </p:txBody>
      </p:sp>
      <p:sp>
        <p:nvSpPr>
          <p:cNvPr id="5" name="Text Placeholder 2"/>
          <p:cNvSpPr>
            <a:spLocks noGrp="1"/>
          </p:cNvSpPr>
          <p:nvPr>
            <p:ph idx="1" hasCustomPrompt="1"/>
          </p:nvPr>
        </p:nvSpPr>
        <p:spPr>
          <a:xfrm>
            <a:off x="626364" y="929390"/>
            <a:ext cx="7891272" cy="3639312"/>
          </a:xfrm>
          <a:prstGeom prst="rect">
            <a:avLst/>
          </a:prstGeom>
        </p:spPr>
        <p:txBody>
          <a:bodyPr vert="horz" lIns="0" tIns="0" rIns="0" bIns="0" rtlCol="0" anchor="t" anchorCtr="0">
            <a:noAutofit/>
          </a:bodyPr>
          <a:lst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lvl2pPr>
            <a:lvl3pPr marL="396875" marR="0"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lvl4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mn-lt"/>
                <a:ea typeface="+mn-ea"/>
                <a:cs typeface="+mn-cs"/>
              </a:rPr>
              <a:t>Third bullet</a:t>
            </a:r>
          </a:p>
          <a:p>
            <a:pPr lvl="2"/>
            <a:endParaRPr lang="en-US" dirty="0"/>
          </a:p>
        </p:txBody>
      </p:sp>
    </p:spTree>
    <p:extLst>
      <p:ext uri="{BB962C8B-B14F-4D97-AF65-F5344CB8AC3E}">
        <p14:creationId xmlns:p14="http://schemas.microsoft.com/office/powerpoint/2010/main" val="36327409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0" rIns="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91440" rIns="0" anchor="t">
            <a:noAutofit/>
          </a:bodyPr>
          <a:lstStyle>
            <a:lvl1pPr>
              <a:defRPr sz="2000"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j-lt"/>
              </a:defRPr>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8" name="Text Placeholder 4"/>
          <p:cNvSpPr>
            <a:spLocks noGrp="1"/>
          </p:cNvSpPr>
          <p:nvPr>
            <p:ph type="body" sz="quarter" idx="14" hasCustomPrompt="1"/>
          </p:nvPr>
        </p:nvSpPr>
        <p:spPr>
          <a:xfrm>
            <a:off x="6602878" y="776288"/>
            <a:ext cx="2448000" cy="1869230"/>
          </a:xfrm>
        </p:spPr>
        <p:txBody>
          <a:bodyPr wrap="square" anchor="t">
            <a:no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t" anchorCtr="0">
            <a:no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no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976208B-6111-490B-8CEC-FFB249DB2100}" type="slidenum">
              <a:rPr lang="en-US" smtClean="0"/>
              <a:pPr/>
              <a:t>‹#›</a:t>
            </a:fld>
            <a:endParaRPr lang="en-US" dirty="0"/>
          </a:p>
        </p:txBody>
      </p:sp>
      <p:pic>
        <p:nvPicPr>
          <p:cNvPr id="15"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2406066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2_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4976208B-6111-490B-8CEC-FFB249DB2100}" type="slidenum">
              <a:rPr lang="en-US" smtClean="0"/>
              <a:pPr/>
              <a:t>‹#›</a:t>
            </a:fld>
            <a:endParaRPr 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userDrawn="1"/>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29651604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lnSpc>
                <a:spcPct val="1000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nvPr>
        </p:nvSpPr>
        <p:spPr/>
        <p:txBody>
          <a:bodyPr/>
          <a:lstStyle/>
          <a:p>
            <a:fld id="{4976208B-6111-490B-8CEC-FFB249DB2100}" type="slidenum">
              <a:rPr lang="en-US" smtClean="0"/>
              <a:pPr/>
              <a:t>‹#›</a:t>
            </a:fld>
            <a:endParaRPr lang="en-US" dirty="0"/>
          </a:p>
        </p:txBody>
      </p:sp>
      <p:sp>
        <p:nvSpPr>
          <p:cNvPr id="5" name="Text Placeholder 2"/>
          <p:cNvSpPr>
            <a:spLocks noGrp="1"/>
          </p:cNvSpPr>
          <p:nvPr>
            <p:ph idx="1" hasCustomPrompt="1"/>
          </p:nvPr>
        </p:nvSpPr>
        <p:spPr>
          <a:xfrm>
            <a:off x="626364" y="929390"/>
            <a:ext cx="7891272" cy="3639312"/>
          </a:xfrm>
          <a:prstGeom prst="rect">
            <a:avLst/>
          </a:prstGeom>
        </p:spPr>
        <p:txBody>
          <a:bodyPr vert="horz" lIns="0" tIns="0" rIns="0" bIns="0" rtlCol="0" anchor="t" anchorCtr="0">
            <a:noAutofit/>
          </a:bodyPr>
          <a:lst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lvl2pPr>
            <a:lvl3pPr marL="396875" marR="0"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lvl4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mn-lt"/>
                <a:ea typeface="+mn-ea"/>
                <a:cs typeface="+mn-cs"/>
              </a:rPr>
              <a:t>Third bullet</a:t>
            </a:r>
          </a:p>
          <a:p>
            <a:pPr lvl="2"/>
            <a:endParaRPr lang="en-US" dirty="0"/>
          </a:p>
        </p:txBody>
      </p:sp>
    </p:spTree>
    <p:extLst>
      <p:ext uri="{BB962C8B-B14F-4D97-AF65-F5344CB8AC3E}">
        <p14:creationId xmlns:p14="http://schemas.microsoft.com/office/powerpoint/2010/main" val="2520761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11" name="Slide Number Placeholder 4"/>
          <p:cNvSpPr>
            <a:spLocks noGrp="1"/>
          </p:cNvSpPr>
          <p:nvPr>
            <p:ph type="sldNum" sz="quarter" idx="14"/>
          </p:nvPr>
        </p:nvSpPr>
        <p:spPr/>
        <p:txBody>
          <a:bodyPr/>
          <a:lstStyle/>
          <a:p>
            <a:pPr>
              <a:defRPr/>
            </a:pPr>
            <a:fld id="{DD9FD7D9-9711-4FFF-B35D-156EB3958314}" type="slidenum">
              <a:rPr lang="en-US" altLang="en-US" smtClean="0"/>
              <a:pPr>
                <a:defRPr/>
              </a:pPr>
              <a:t>‹#›</a:t>
            </a:fld>
            <a:endParaRPr lang="en-US" altLang="en-US" dirty="0"/>
          </a:p>
        </p:txBody>
      </p:sp>
      <p:sp>
        <p:nvSpPr>
          <p:cNvPr id="7" name="Text Placeholder 2"/>
          <p:cNvSpPr>
            <a:spLocks noGrp="1"/>
          </p:cNvSpPr>
          <p:nvPr>
            <p:ph idx="1"/>
          </p:nvPr>
        </p:nvSpPr>
        <p:spPr>
          <a:xfrm>
            <a:off x="626364" y="1114222"/>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603300581"/>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0" rIns="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91440" rIns="0" anchor="t">
            <a:noAutofit/>
          </a:bodyPr>
          <a:lstStyle>
            <a:lvl1pPr>
              <a:defRPr sz="2000"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j-lt"/>
              </a:defRPr>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8" name="Text Placeholder 4"/>
          <p:cNvSpPr>
            <a:spLocks noGrp="1"/>
          </p:cNvSpPr>
          <p:nvPr>
            <p:ph type="body" sz="quarter" idx="14" hasCustomPrompt="1"/>
          </p:nvPr>
        </p:nvSpPr>
        <p:spPr>
          <a:xfrm>
            <a:off x="6602878" y="776288"/>
            <a:ext cx="2448000" cy="1869230"/>
          </a:xfrm>
        </p:spPr>
        <p:txBody>
          <a:bodyPr wrap="square" anchor="t">
            <a:no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t" anchorCtr="0">
            <a:no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no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976208B-6111-490B-8CEC-FFB249DB2100}" type="slidenum">
              <a:rPr lang="en-US" smtClean="0"/>
              <a:pPr/>
              <a:t>‹#›</a:t>
            </a:fld>
            <a:endParaRPr lang="en-US" dirty="0"/>
          </a:p>
        </p:txBody>
      </p:sp>
      <p:pic>
        <p:nvPicPr>
          <p:cNvPr id="15"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0427974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3_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4976208B-6111-490B-8CEC-FFB249DB2100}" type="slidenum">
              <a:rPr lang="en-US" smtClean="0"/>
              <a:pPr/>
              <a:t>‹#›</a:t>
            </a:fld>
            <a:endParaRPr 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userDrawn="1"/>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40089861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lnSpc>
                <a:spcPct val="1000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nvPr>
        </p:nvSpPr>
        <p:spPr/>
        <p:txBody>
          <a:bodyPr/>
          <a:lstStyle/>
          <a:p>
            <a:fld id="{4976208B-6111-490B-8CEC-FFB249DB2100}" type="slidenum">
              <a:rPr lang="en-US" smtClean="0"/>
              <a:pPr/>
              <a:t>‹#›</a:t>
            </a:fld>
            <a:endParaRPr lang="en-US" dirty="0"/>
          </a:p>
        </p:txBody>
      </p:sp>
      <p:sp>
        <p:nvSpPr>
          <p:cNvPr id="5" name="Text Placeholder 2"/>
          <p:cNvSpPr>
            <a:spLocks noGrp="1"/>
          </p:cNvSpPr>
          <p:nvPr>
            <p:ph idx="1" hasCustomPrompt="1"/>
          </p:nvPr>
        </p:nvSpPr>
        <p:spPr>
          <a:xfrm>
            <a:off x="626364" y="929390"/>
            <a:ext cx="7891272" cy="3639312"/>
          </a:xfrm>
          <a:prstGeom prst="rect">
            <a:avLst/>
          </a:prstGeom>
        </p:spPr>
        <p:txBody>
          <a:bodyPr vert="horz" lIns="0" tIns="0" rIns="0" bIns="0" rtlCol="0" anchor="t" anchorCtr="0">
            <a:noAutofit/>
          </a:bodyPr>
          <a:lst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lvl2pPr>
            <a:lvl3pPr marL="396875" marR="0"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lvl4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mn-lt"/>
                <a:ea typeface="+mn-ea"/>
                <a:cs typeface="+mn-cs"/>
              </a:rPr>
              <a:t>Third bullet</a:t>
            </a:r>
          </a:p>
          <a:p>
            <a:pPr lvl="2"/>
            <a:endParaRPr lang="en-US" dirty="0"/>
          </a:p>
        </p:txBody>
      </p:sp>
    </p:spTree>
    <p:extLst>
      <p:ext uri="{BB962C8B-B14F-4D97-AF65-F5344CB8AC3E}">
        <p14:creationId xmlns:p14="http://schemas.microsoft.com/office/powerpoint/2010/main" val="31265749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0" rIns="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91440" rIns="0" anchor="t">
            <a:noAutofit/>
          </a:bodyPr>
          <a:lstStyle>
            <a:lvl1pPr>
              <a:defRPr sz="2000"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j-lt"/>
              </a:defRPr>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8" name="Text Placeholder 4"/>
          <p:cNvSpPr>
            <a:spLocks noGrp="1"/>
          </p:cNvSpPr>
          <p:nvPr>
            <p:ph type="body" sz="quarter" idx="14" hasCustomPrompt="1"/>
          </p:nvPr>
        </p:nvSpPr>
        <p:spPr>
          <a:xfrm>
            <a:off x="6602878" y="776288"/>
            <a:ext cx="2448000" cy="1869230"/>
          </a:xfrm>
        </p:spPr>
        <p:txBody>
          <a:bodyPr wrap="square" anchor="t">
            <a:no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t" anchorCtr="0">
            <a:no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no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976208B-6111-490B-8CEC-FFB249DB2100}" type="slidenum">
              <a:rPr lang="en-US" smtClean="0"/>
              <a:pPr/>
              <a:t>‹#›</a:t>
            </a:fld>
            <a:endParaRPr lang="en-US" dirty="0"/>
          </a:p>
        </p:txBody>
      </p:sp>
      <p:pic>
        <p:nvPicPr>
          <p:cNvPr id="15"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5578134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4_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4976208B-6111-490B-8CEC-FFB249DB2100}" type="slidenum">
              <a:rPr lang="en-US" smtClean="0"/>
              <a:pPr/>
              <a:t>‹#›</a:t>
            </a:fld>
            <a:endParaRPr 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userDrawn="1"/>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654649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152144" y="1799049"/>
            <a:ext cx="6611112" cy="584775"/>
          </a:xfrm>
        </p:spPr>
        <p:txBody>
          <a:bodyPr anchor="b" anchorCtr="0">
            <a:noAutofit/>
          </a:bodyPr>
          <a:lstStyle>
            <a:lvl1pPr algn="l">
              <a:defRPr sz="3200" cap="none" baseline="0">
                <a:solidFill>
                  <a:schemeClr val="bg1"/>
                </a:solidFill>
              </a:defRPr>
            </a:lvl1pPr>
          </a:lstStyle>
          <a:p>
            <a:r>
              <a:rPr lang="en-US" dirty="0"/>
              <a:t>Click to Edit Title</a:t>
            </a:r>
          </a:p>
        </p:txBody>
      </p:sp>
      <p:sp>
        <p:nvSpPr>
          <p:cNvPr id="8" name="Subtitle 2"/>
          <p:cNvSpPr>
            <a:spLocks noGrp="1"/>
          </p:cNvSpPr>
          <p:nvPr>
            <p:ph type="body" sz="quarter" idx="13" hasCustomPrompt="1"/>
          </p:nvPr>
        </p:nvSpPr>
        <p:spPr>
          <a:xfrm>
            <a:off x="1152144" y="2383824"/>
            <a:ext cx="6611112" cy="353943"/>
          </a:xfrm>
        </p:spPr>
        <p:txBody>
          <a:bodyPr wrap="square" anchor="t">
            <a:noAutofit/>
          </a:bodyPr>
          <a:lstStyle>
            <a:lvl1pPr marL="0" indent="-182880" algn="l">
              <a:lnSpc>
                <a:spcPct val="85000"/>
              </a:lnSpc>
              <a:spcBef>
                <a:spcPts val="800"/>
              </a:spcBef>
              <a:buFont typeface="Arial" pitchFamily="34" charset="0"/>
              <a:buNone/>
              <a:defRPr sz="2000" b="0" cap="none" baseline="0">
                <a:solidFill>
                  <a:schemeClr val="bg1"/>
                </a:solidFill>
                <a:latin typeface="+mn-lt"/>
              </a:defRPr>
            </a:lvl1pPr>
          </a:lstStyle>
          <a:p>
            <a:pPr lvl="0"/>
            <a:r>
              <a:rPr lang="en-US" dirty="0"/>
              <a:t>Click to edit subtitle</a:t>
            </a:r>
          </a:p>
        </p:txBody>
      </p:sp>
      <p:sp>
        <p:nvSpPr>
          <p:cNvPr id="10" name="TextBox 3"/>
          <p:cNvSpPr txBox="1">
            <a:spLocks noChangeAspect="1"/>
          </p:cNvSpPr>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9"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3"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2731795043"/>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Content">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626364" y="192024"/>
            <a:ext cx="7891272" cy="457200"/>
          </a:xfrm>
        </p:spPr>
        <p:txBody>
          <a:bodyPr anchor="t" anchorCtr="0">
            <a:noAutofit/>
          </a:bodyPr>
          <a:lstStyle>
            <a:lvl1pPr algn="ctr">
              <a:lnSpc>
                <a:spcPct val="1000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custDataLst>
              <p:tags r:id="rId2"/>
            </p:custDataLst>
          </p:nvPr>
        </p:nvSpPr>
        <p:spPr/>
        <p:txBody>
          <a:bodyPr/>
          <a:lstStyle/>
          <a:p>
            <a:pPr>
              <a:defRPr/>
            </a:pPr>
            <a:fld id="{DD9FD7D9-9711-4FFF-B35D-156EB3958314}" type="slidenum">
              <a:rPr lang="en-US" altLang="en-US" smtClean="0"/>
              <a:pPr>
                <a:defRPr/>
              </a:pPr>
              <a:t>‹#›</a:t>
            </a:fld>
            <a:endParaRPr lang="en-US" altLang="en-US" dirty="0"/>
          </a:p>
        </p:txBody>
      </p:sp>
      <p:sp>
        <p:nvSpPr>
          <p:cNvPr id="5" name="Text Placeholder 2"/>
          <p:cNvSpPr>
            <a:spLocks noGrp="1"/>
          </p:cNvSpPr>
          <p:nvPr>
            <p:ph idx="1"/>
            <p:custDataLst>
              <p:tags r:id="rId3"/>
            </p:custDataLst>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3999766630"/>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626364" y="192024"/>
            <a:ext cx="7891272" cy="457200"/>
          </a:xfrm>
        </p:spPr>
        <p:txBody>
          <a:bodyPr anchor="t" anchorCtr="0">
            <a:noAutofit/>
          </a:bodyPr>
          <a:lstStyle>
            <a:lvl1pPr algn="ctr">
              <a:defRPr>
                <a:solidFill>
                  <a:schemeClr val="tx2"/>
                </a:solidFill>
              </a:defRPr>
            </a:lvl1pPr>
          </a:lstStyle>
          <a:p>
            <a:r>
              <a:rPr lang="en-US" dirty="0"/>
              <a:t>Click to Edit Title</a:t>
            </a:r>
          </a:p>
        </p:txBody>
      </p:sp>
      <p:sp>
        <p:nvSpPr>
          <p:cNvPr id="6" name="Text Placeholder 2"/>
          <p:cNvSpPr>
            <a:spLocks noGrp="1"/>
          </p:cNvSpPr>
          <p:nvPr>
            <p:ph type="body" sz="quarter" idx="12" hasCustomPrompt="1"/>
            <p:custDataLst>
              <p:tags r:id="rId2"/>
            </p:custDataLst>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11" name="Slide Number Placeholder 4"/>
          <p:cNvSpPr>
            <a:spLocks noGrp="1"/>
          </p:cNvSpPr>
          <p:nvPr>
            <p:ph type="sldNum" sz="quarter" idx="14"/>
            <p:custDataLst>
              <p:tags r:id="rId3"/>
            </p:custDataLst>
          </p:nvPr>
        </p:nvSpPr>
        <p:spPr/>
        <p:txBody>
          <a:bodyPr/>
          <a:lstStyle/>
          <a:p>
            <a:pPr>
              <a:defRPr/>
            </a:pPr>
            <a:fld id="{DD9FD7D9-9711-4FFF-B35D-156EB3958314}" type="slidenum">
              <a:rPr lang="en-US" altLang="en-US" smtClean="0"/>
              <a:pPr>
                <a:defRPr/>
              </a:pPr>
              <a:t>‹#›</a:t>
            </a:fld>
            <a:endParaRPr lang="en-US" altLang="en-US" dirty="0"/>
          </a:p>
        </p:txBody>
      </p:sp>
      <p:sp>
        <p:nvSpPr>
          <p:cNvPr id="7" name="Text Placeholder 2"/>
          <p:cNvSpPr>
            <a:spLocks noGrp="1"/>
          </p:cNvSpPr>
          <p:nvPr>
            <p:ph idx="1"/>
            <p:custDataLst>
              <p:tags r:id="rId4"/>
            </p:custDataLst>
          </p:nvPr>
        </p:nvSpPr>
        <p:spPr>
          <a:xfrm>
            <a:off x="626364" y="1114222"/>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2767814570"/>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11" hasCustomPrompt="1"/>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Slide Number Placeholder 3"/>
          <p:cNvSpPr>
            <a:spLocks noGrp="1"/>
          </p:cNvSpPr>
          <p:nvPr>
            <p:ph type="sldNum" sz="quarter" idx="13"/>
          </p:nvPr>
        </p:nvSpPr>
        <p:spPr/>
        <p:txBody>
          <a:bodyPr/>
          <a:lstStyle/>
          <a:p>
            <a:pPr>
              <a:defRPr/>
            </a:pPr>
            <a:fld id="{DD9FD7D9-9711-4FFF-B35D-156EB3958314}" type="slidenum">
              <a:rPr lang="en-US" altLang="en-US" smtClean="0"/>
              <a:pPr>
                <a:defRPr/>
              </a:pPr>
              <a:t>‹#›</a:t>
            </a:fld>
            <a:endParaRPr lang="en-US" altLang="en-US" dirty="0"/>
          </a:p>
        </p:txBody>
      </p:sp>
    </p:spTree>
    <p:extLst>
      <p:ext uri="{BB962C8B-B14F-4D97-AF65-F5344CB8AC3E}">
        <p14:creationId xmlns:p14="http://schemas.microsoft.com/office/powerpoint/2010/main" val="1348924129"/>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4" name="Slide Number Placeholder 2"/>
          <p:cNvSpPr>
            <a:spLocks noGrp="1"/>
          </p:cNvSpPr>
          <p:nvPr>
            <p:ph type="sldNum" sz="quarter" idx="11"/>
          </p:nvPr>
        </p:nvSpPr>
        <p:spPr/>
        <p:txBody>
          <a:bodyPr/>
          <a:lstStyle/>
          <a:p>
            <a:pPr>
              <a:defRPr/>
            </a:pPr>
            <a:fld id="{DD9FD7D9-9711-4FFF-B35D-156EB3958314}" type="slidenum">
              <a:rPr lang="en-US" altLang="en-US" smtClean="0"/>
              <a:pPr>
                <a:defRPr/>
              </a:pPr>
              <a:t>‹#›</a:t>
            </a:fld>
            <a:endParaRPr lang="en-US" altLang="en-US" dirty="0"/>
          </a:p>
        </p:txBody>
      </p:sp>
    </p:spTree>
    <p:extLst>
      <p:ext uri="{BB962C8B-B14F-4D97-AF65-F5344CB8AC3E}">
        <p14:creationId xmlns:p14="http://schemas.microsoft.com/office/powerpoint/2010/main" val="387686008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11" hasCustomPrompt="1"/>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Slide Number Placeholder 3"/>
          <p:cNvSpPr>
            <a:spLocks noGrp="1"/>
          </p:cNvSpPr>
          <p:nvPr>
            <p:ph type="sldNum" sz="quarter" idx="13"/>
          </p:nvPr>
        </p:nvSpPr>
        <p:spPr/>
        <p:txBody>
          <a:bodyPr/>
          <a:lstStyle/>
          <a:p>
            <a:pPr>
              <a:defRPr/>
            </a:pPr>
            <a:fld id="{DD9FD7D9-9711-4FFF-B35D-156EB3958314}" type="slidenum">
              <a:rPr lang="en-US" altLang="en-US" smtClean="0"/>
              <a:pPr>
                <a:defRPr/>
              </a:pPr>
              <a:t>‹#›</a:t>
            </a:fld>
            <a:endParaRPr lang="en-US" altLang="en-US" dirty="0"/>
          </a:p>
        </p:txBody>
      </p:sp>
    </p:spTree>
    <p:extLst>
      <p:ext uri="{BB962C8B-B14F-4D97-AF65-F5344CB8AC3E}">
        <p14:creationId xmlns:p14="http://schemas.microsoft.com/office/powerpoint/2010/main" val="2993379693"/>
      </p:ext>
    </p:extLst>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7641"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182563" marR="0" indent="-182563" algn="l" defTabSz="365760" rtl="0" eaLnBrk="1" fontAlgn="auto" latinLnBrk="0" hangingPunct="1">
              <a:lnSpc>
                <a:spcPts val="2000"/>
              </a:lnSpc>
              <a:spcBef>
                <a:spcPts val="600"/>
              </a:spcBef>
              <a:spcAft>
                <a:spcPts val="0"/>
              </a:spcAft>
              <a:buClr>
                <a:schemeClr val="tx1"/>
              </a:buClr>
              <a:buSzPct val="80000"/>
              <a:buFont typeface="Arial" panose="020B0604020202020204" pitchFamily="34" charset="0"/>
              <a:buChar char="•"/>
              <a:tabLst/>
              <a:defRPr sz="1800"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sz="1400"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sz="1200" baseline="0">
                <a:latin typeface="+mj-lt"/>
              </a:defRPr>
            </a:lvl4pPr>
            <a:lvl5pPr>
              <a:defRPr sz="1000" baseline="0">
                <a:latin typeface="+mj-lt"/>
              </a:defRPr>
            </a:lvl5pPr>
            <a:lvl6pPr>
              <a:defRPr sz="1600"/>
            </a:lvl6pPr>
            <a:lvl7pPr>
              <a:defRPr sz="1600"/>
            </a:lvl7pPr>
            <a:lvl8pPr>
              <a:defRPr sz="1600"/>
            </a:lvl8pPr>
            <a:lvl9pPr>
              <a:defRPr sz="1600"/>
            </a:lvl9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7" name="Content Placeholder 4"/>
          <p:cNvSpPr>
            <a:spLocks noGrp="1"/>
          </p:cNvSpPr>
          <p:nvPr>
            <p:ph sz="quarter" idx="15" hasCustomPrompt="1"/>
          </p:nvPr>
        </p:nvSpPr>
        <p:spPr>
          <a:xfrm>
            <a:off x="4634121" y="1131947"/>
            <a:ext cx="3886200" cy="3639312"/>
          </a:xfrm>
        </p:spPr>
        <p:txBody>
          <a:bodyPr wrap="square">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457200" marR="0" indent="-457200" algn="l" defTabSz="365760" rtl="0" eaLnBrk="1" fontAlgn="auto" latinLnBrk="0" hangingPunct="1">
              <a:lnSpc>
                <a:spcPts val="2000"/>
              </a:lnSpc>
              <a:spcBef>
                <a:spcPts val="600"/>
              </a:spcBef>
              <a:spcAft>
                <a:spcPts val="0"/>
              </a:spcAft>
              <a:buClr>
                <a:schemeClr val="tx1"/>
              </a:buClr>
              <a:buSzPct val="80000"/>
              <a:buFont typeface="+mj-lt"/>
              <a:buAutoNum type="arabicPeriod"/>
              <a:tabLst/>
              <a:defRPr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baseline="0">
                <a:latin typeface="+mj-lt"/>
              </a:defRPr>
            </a:lvl4pPr>
            <a:lvl5pPr>
              <a:defRPr baseline="0">
                <a:latin typeface="+mj-lt"/>
              </a:defRPr>
            </a:lvl5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4" name="Slide Number Placeholder 5"/>
          <p:cNvSpPr>
            <a:spLocks noGrp="1"/>
          </p:cNvSpPr>
          <p:nvPr>
            <p:ph type="sldNum" sz="quarter" idx="17"/>
          </p:nvPr>
        </p:nvSpPr>
        <p:spPr/>
        <p:txBody>
          <a:bodyPr/>
          <a:lstStyle/>
          <a:p>
            <a:pPr>
              <a:defRPr/>
            </a:pPr>
            <a:fld id="{DD9FD7D9-9711-4FFF-B35D-156EB3958314}" type="slidenum">
              <a:rPr lang="en-US" altLang="en-US" smtClean="0"/>
              <a:pPr>
                <a:defRPr/>
              </a:pPr>
              <a:t>‹#›</a:t>
            </a:fld>
            <a:endParaRPr lang="en-US" altLang="en-US" dirty="0"/>
          </a:p>
        </p:txBody>
      </p:sp>
    </p:spTree>
    <p:extLst>
      <p:ext uri="{BB962C8B-B14F-4D97-AF65-F5344CB8AC3E}">
        <p14:creationId xmlns:p14="http://schemas.microsoft.com/office/powerpoint/2010/main" val="388045292"/>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a:buClr>
                <a:schemeClr val="bg1"/>
              </a:buClr>
              <a:buSzPct val="80000"/>
              <a:defRPr sz="2000" baseline="0">
                <a:solidFill>
                  <a:schemeClr val="bg1"/>
                </a:solidFill>
                <a:latin typeface="+mn-lt"/>
              </a:defRPr>
            </a:lvl1pPr>
            <a:lvl2pPr>
              <a:buClr>
                <a:schemeClr val="bg1"/>
              </a:buClr>
              <a:buSzPct val="80000"/>
              <a:defRPr sz="2000" baseline="0">
                <a:solidFill>
                  <a:schemeClr val="bg1"/>
                </a:solidFill>
                <a:latin typeface="+mn-lt"/>
              </a:defRPr>
            </a:lvl2pPr>
            <a:lvl3pPr>
              <a:buClr>
                <a:schemeClr val="bg1"/>
              </a:buClr>
              <a:buSzPct val="80000"/>
              <a:defRPr sz="1800" baseline="0">
                <a:solidFill>
                  <a:schemeClr val="bg1"/>
                </a:solidFill>
                <a:latin typeface="+mn-lt"/>
              </a:defRPr>
            </a:lvl3pPr>
            <a:lvl4pPr>
              <a:buClr>
                <a:schemeClr val="bg1"/>
              </a:buClr>
              <a:buSzPct val="100000"/>
              <a:defRPr sz="1600" baseline="0">
                <a:solidFill>
                  <a:schemeClr val="bg1"/>
                </a:solidFill>
                <a:latin typeface="+mn-lt"/>
              </a:defRPr>
            </a:lvl4pPr>
            <a:lvl5pPr marL="914400" indent="-182880">
              <a:buClr>
                <a:schemeClr val="bg1"/>
              </a:buClr>
              <a:buSzPct val="100000"/>
              <a:defRPr sz="1000" baseline="0">
                <a:solidFill>
                  <a:schemeClr val="bg1"/>
                </a:solidFill>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7" name="Content Placeholder 4"/>
          <p:cNvSpPr>
            <a:spLocks noGrp="1"/>
          </p:cNvSpPr>
          <p:nvPr>
            <p:ph sz="quarter" idx="15" hasCustomPrompt="1"/>
          </p:nvPr>
        </p:nvSpPr>
        <p:spPr>
          <a:xfrm>
            <a:off x="4634121" y="1174479"/>
            <a:ext cx="3886200" cy="3639312"/>
          </a:xfrm>
        </p:spPr>
        <p:txBody>
          <a:bodyPr vert="horz" wrap="square" lIns="0" tIns="0" rIns="0" bIns="0" rtlCol="0" anchor="t" anchorCtr="0">
            <a:noAutofit/>
          </a:bodyPr>
          <a:lstStyle>
            <a:lvl1pPr>
              <a:lnSpc>
                <a:spcPts val="2000"/>
              </a:lnSpc>
              <a:spcBef>
                <a:spcPts val="600"/>
              </a:spcBef>
              <a:buClr>
                <a:schemeClr val="bg1"/>
              </a:buClr>
              <a:defRPr lang="en-US" dirty="0" smtClean="0">
                <a:solidFill>
                  <a:schemeClr val="bg1"/>
                </a:solidFill>
              </a:defRPr>
            </a:lvl1pPr>
            <a:lvl2pPr marL="182880" indent="-182880" defTabSz="365760">
              <a:lnSpc>
                <a:spcPts val="2000"/>
              </a:lnSpc>
              <a:spcBef>
                <a:spcPts val="600"/>
              </a:spcBef>
              <a:buClr>
                <a:schemeClr val="bg1"/>
              </a:buClr>
              <a:buFont typeface="Arial" panose="020B0604020202020204" pitchFamily="34" charset="0"/>
              <a:buChar char="•"/>
              <a:defRPr lang="en-US" sz="2000" dirty="0" smtClean="0">
                <a:solidFill>
                  <a:schemeClr val="bg1"/>
                </a:solidFill>
                <a:latin typeface="+mn-lt"/>
              </a:defRPr>
            </a:lvl2pPr>
            <a:lvl3pPr marL="365760" indent="-182880" defTabSz="365760">
              <a:lnSpc>
                <a:spcPts val="2000"/>
              </a:lnSpc>
              <a:spcBef>
                <a:spcPts val="600"/>
              </a:spcBef>
              <a:buClr>
                <a:schemeClr val="bg1"/>
              </a:buClr>
              <a:buSzPct val="80000"/>
              <a:buFont typeface="Arial" panose="020B0604020202020204" pitchFamily="34" charset="0"/>
              <a:buChar char="•"/>
              <a:defRPr lang="en-US" sz="1800" dirty="0" smtClean="0">
                <a:solidFill>
                  <a:schemeClr val="bg1"/>
                </a:solidFill>
                <a:latin typeface="+mn-lt"/>
              </a:defRPr>
            </a:lvl3pPr>
            <a:lvl4pPr marL="548640" defTabSz="365760">
              <a:lnSpc>
                <a:spcPts val="2000"/>
              </a:lnSpc>
              <a:spcBef>
                <a:spcPts val="600"/>
              </a:spcBef>
              <a:buClr>
                <a:schemeClr val="bg1"/>
              </a:buClr>
              <a:defRPr lang="en-US" sz="1600" dirty="0" smtClean="0">
                <a:solidFill>
                  <a:schemeClr val="bg1"/>
                </a:solidFill>
                <a:latin typeface="+mn-lt"/>
              </a:defRPr>
            </a:lvl4pPr>
            <a:lvl5pPr marL="731520" indent="-182880" defTabSz="365760">
              <a:buClr>
                <a:schemeClr val="bg1"/>
              </a:buClr>
              <a:defRPr lang="en-US" sz="1200" dirty="0">
                <a:solidFill>
                  <a:schemeClr val="bg1"/>
                </a:solidFill>
                <a:latin typeface="+mj-lt"/>
              </a:defRPr>
            </a:lvl5pPr>
            <a:lvl6pPr marL="914400" indent="-182880" defTabSz="365760">
              <a:buClr>
                <a:schemeClr val="bg1"/>
              </a:buClr>
              <a:buSzPct val="100000"/>
              <a:buFont typeface="Calibri" panose="020F0502020204030204" pitchFamily="34" charset="0"/>
              <a:buChar char="-"/>
              <a:defRPr>
                <a:solidFill>
                  <a:schemeClr val="bg1"/>
                </a:solidFill>
                <a:latin typeface="+mj-lt"/>
              </a:defRPr>
            </a:lvl6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4" name="Slide Number Placeholder 5"/>
          <p:cNvSpPr>
            <a:spLocks noGrp="1"/>
          </p:cNvSpPr>
          <p:nvPr>
            <p:ph type="sldNum" sz="quarter" idx="17"/>
          </p:nvPr>
        </p:nvSpPr>
        <p:spPr/>
        <p:txBody>
          <a:bodyPr/>
          <a:lstStyle/>
          <a:p>
            <a:pPr>
              <a:defRPr/>
            </a:pPr>
            <a:fld id="{DD9FD7D9-9711-4FFF-B35D-156EB3958314}" type="slidenum">
              <a:rPr lang="en-US" altLang="en-US" smtClean="0"/>
              <a:pPr>
                <a:defRPr/>
              </a:pPr>
              <a:t>‹#›</a:t>
            </a:fld>
            <a:endParaRPr lang="en-US" altLang="en-US" dirty="0"/>
          </a:p>
        </p:txBody>
      </p:sp>
    </p:spTree>
    <p:extLst>
      <p:ext uri="{BB962C8B-B14F-4D97-AF65-F5344CB8AC3E}">
        <p14:creationId xmlns:p14="http://schemas.microsoft.com/office/powerpoint/2010/main" val="3157148224"/>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28887"/>
            <a:ext cx="3127248" cy="369332"/>
          </a:xfrm>
        </p:spPr>
        <p:txBody>
          <a:bodyPr lIns="0" rIns="0" anchor="t" anchorCtr="0">
            <a:noAutofit/>
          </a:bodyPr>
          <a:lstStyle>
            <a:lvl1pPr algn="ctr" defTabSz="182880">
              <a:spcBef>
                <a:spcPts val="0"/>
              </a:spcBef>
              <a:defRPr sz="18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3127248" y="192024"/>
            <a:ext cx="6016752" cy="430887"/>
          </a:xfrm>
        </p:spPr>
        <p:txBody>
          <a:bodyPr wrap="square" lIns="91440" rIns="0" anchor="t" anchorCtr="0">
            <a:noAutofit/>
          </a:bodyPr>
          <a:lstStyle>
            <a:lvl1pPr marL="0" indent="0" algn="l" defTabSz="182880">
              <a:lnSpc>
                <a:spcPct val="100000"/>
              </a:lnSpc>
              <a:spcBef>
                <a:spcPts val="0"/>
              </a:spcBef>
              <a:buFont typeface="Arial" pitchFamily="34" charset="0"/>
              <a:buNone/>
              <a:defRPr sz="2200" b="0" i="0" cap="none" baseline="0">
                <a:solidFill>
                  <a:schemeClr val="tx2"/>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127248" y="636359"/>
            <a:ext cx="6016752" cy="4507141"/>
          </a:xfrm>
        </p:spPr>
        <p:txBody>
          <a:bodyPr vert="horz" wrap="square" lIns="91440" tIns="0" rIns="0" bIns="0" rtlCol="0" anchor="t" anchorCtr="0">
            <a:noAutofit/>
          </a:bodyPr>
          <a:lstStyle>
            <a:lvl1pPr>
              <a:defRPr lang="en-US" dirty="0" smtClean="0">
                <a:latin typeface="+mn-lt"/>
              </a:defRPr>
            </a:lvl1pPr>
            <a:lvl2pPr>
              <a:defRPr lang="en-US" dirty="0" smtClean="0">
                <a:latin typeface="+mn-lt"/>
              </a:defRPr>
            </a:lvl2pPr>
            <a:lvl3pPr>
              <a:defRPr lang="en-US" dirty="0" smtClean="0">
                <a:latin typeface="+mn-lt"/>
              </a:defRPr>
            </a:lvl3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2" name="Text Placeholder 4"/>
          <p:cNvSpPr>
            <a:spLocks noGrp="1"/>
          </p:cNvSpPr>
          <p:nvPr>
            <p:ph type="body" sz="quarter" idx="13" hasCustomPrompt="1"/>
          </p:nvPr>
        </p:nvSpPr>
        <p:spPr>
          <a:xfrm>
            <a:off x="411480" y="996694"/>
            <a:ext cx="2304288" cy="615553"/>
          </a:xfrm>
        </p:spPr>
        <p:txBody>
          <a:bodyPr wrap="square" anchor="t" anchorCtr="0">
            <a:noAutofit/>
          </a:bodyPr>
          <a:lstStyle>
            <a:lvl1pPr marL="0" indent="-182880" algn="l">
              <a:buFont typeface="Arial" pitchFamily="34" charset="0"/>
              <a:buNone/>
              <a:defRPr sz="2000" b="0" cap="none" baseline="0">
                <a:solidFill>
                  <a:schemeClr val="bg1"/>
                </a:solidFill>
                <a:effectLst/>
                <a:latin typeface="+mn-lt"/>
              </a:defRPr>
            </a:lvl1pPr>
          </a:lstStyle>
          <a:p>
            <a:pPr lvl="0"/>
            <a:r>
              <a:rPr lang="en-US" dirty="0"/>
              <a:t>Click to edit caption text</a:t>
            </a:r>
          </a:p>
        </p:txBody>
      </p:sp>
      <p:sp>
        <p:nvSpPr>
          <p:cNvPr id="4" name="Slide Number Placeholder 5"/>
          <p:cNvSpPr>
            <a:spLocks noGrp="1"/>
          </p:cNvSpPr>
          <p:nvPr>
            <p:ph type="sldNum" sz="quarter" idx="16"/>
          </p:nvPr>
        </p:nvSpPr>
        <p:spPr/>
        <p:txBody>
          <a:bodyPr/>
          <a:lstStyle/>
          <a:p>
            <a:pPr>
              <a:defRPr/>
            </a:pPr>
            <a:fld id="{DD9FD7D9-9711-4FFF-B35D-156EB3958314}" type="slidenum">
              <a:rPr lang="en-US" altLang="en-US" smtClean="0"/>
              <a:pPr>
                <a:defRPr/>
              </a:pPr>
              <a:t>‹#›</a:t>
            </a:fld>
            <a:endParaRPr lang="en-US" altLang="en-US" dirty="0"/>
          </a:p>
        </p:txBody>
      </p:sp>
    </p:spTree>
    <p:extLst>
      <p:ext uri="{BB962C8B-B14F-4D97-AF65-F5344CB8AC3E}">
        <p14:creationId xmlns:p14="http://schemas.microsoft.com/office/powerpoint/2010/main" val="1428534837"/>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ase Study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016752" cy="430887"/>
          </a:xfrm>
        </p:spPr>
        <p:txBody>
          <a:bodyPr lIns="0" rIns="0" anchor="t" anchorCtr="0">
            <a:noAutofit/>
          </a:bodyPr>
          <a:lstStyle>
            <a:lvl1pPr algn="ctr">
              <a:defRPr sz="2200" baseline="0">
                <a:solidFill>
                  <a:schemeClr val="tx2"/>
                </a:solidFill>
              </a:defRPr>
            </a:lvl1pPr>
          </a:lstStyle>
          <a:p>
            <a:r>
              <a:rPr lang="en-US" dirty="0"/>
              <a:t>Click to Edit Title</a:t>
            </a:r>
          </a:p>
        </p:txBody>
      </p:sp>
      <p:sp>
        <p:nvSpPr>
          <p:cNvPr id="21" name="Text Placeholder 2"/>
          <p:cNvSpPr>
            <a:spLocks noGrp="1"/>
          </p:cNvSpPr>
          <p:nvPr>
            <p:ph type="body" sz="quarter" idx="11" hasCustomPrompt="1"/>
          </p:nvPr>
        </p:nvSpPr>
        <p:spPr>
          <a:xfrm>
            <a:off x="0" y="637660"/>
            <a:ext cx="6016752" cy="274320"/>
          </a:xfrm>
        </p:spPr>
        <p:txBody>
          <a:bodyPr wrap="square" lIns="0" rIns="0" anchor="t" anchorCtr="0">
            <a:noAutofit/>
          </a:bodyPr>
          <a:lstStyle>
            <a:lvl1pPr marL="0" indent="0" algn="ctr">
              <a:lnSpc>
                <a:spcPct val="100000"/>
              </a:lnSpc>
              <a:spcBef>
                <a:spcPts val="0"/>
              </a:spcBef>
              <a:buFont typeface="Arial" pitchFamily="34" charset="0"/>
              <a:buNone/>
              <a:defRPr sz="1800" b="0" cap="none" baseline="0">
                <a:solidFill>
                  <a:schemeClr val="accent1"/>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920337"/>
            <a:ext cx="6016752" cy="4215653"/>
          </a:xfrm>
        </p:spPr>
        <p:txBody>
          <a:bodyPr wrap="square" lIns="91440" rIns="0" bIns="0" anchor="t" anchorCtr="0">
            <a:noAutofit/>
          </a:bodyPr>
          <a:lstStyle>
            <a:lvl1pPr>
              <a:defRPr sz="2000" baseline="0">
                <a:solidFill>
                  <a:schemeClr val="tx2"/>
                </a:solidFill>
              </a:defRPr>
            </a:lvl1pPr>
            <a:lvl2pPr>
              <a:defRPr baseline="0"/>
            </a:lvl2pPr>
            <a:lvl3pPr>
              <a:defRPr baseline="0"/>
            </a:lvl3pPr>
            <a:lvl4pPr>
              <a:defRPr baseline="0"/>
            </a:lvl4pPr>
            <a:lvl5pPr>
              <a:defRPr baseline="0"/>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5" name="Text Placeholder 4"/>
          <p:cNvSpPr>
            <a:spLocks noGrp="1"/>
          </p:cNvSpPr>
          <p:nvPr>
            <p:ph type="body" sz="half" idx="13" hasCustomPrompt="1"/>
          </p:nvPr>
        </p:nvSpPr>
        <p:spPr>
          <a:xfrm flipH="1">
            <a:off x="6016752" y="228600"/>
            <a:ext cx="3127247" cy="369332"/>
          </a:xfrm>
        </p:spPr>
        <p:txBody>
          <a:bodyPr lIns="91440"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Heading</a:t>
            </a:r>
          </a:p>
        </p:txBody>
      </p:sp>
      <p:sp>
        <p:nvSpPr>
          <p:cNvPr id="18" name="Text Placeholder 5"/>
          <p:cNvSpPr>
            <a:spLocks noGrp="1"/>
          </p:cNvSpPr>
          <p:nvPr>
            <p:ph type="body" sz="quarter" idx="14" hasCustomPrompt="1"/>
          </p:nvPr>
        </p:nvSpPr>
        <p:spPr>
          <a:xfrm>
            <a:off x="6428232" y="997228"/>
            <a:ext cx="2304288" cy="3154680"/>
          </a:xfrm>
        </p:spPr>
        <p:txBody>
          <a:bodyPr wrap="square" anchor="t" anchorCtr="0">
            <a:noAutofit/>
          </a:bodyPr>
          <a:lstStyle>
            <a:lvl1pPr marL="0" indent="-182880" algn="l">
              <a:buFont typeface="Arial" pitchFamily="34" charset="0"/>
              <a:buNone/>
              <a:defRPr sz="20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Click to edit caption text</a:t>
            </a:r>
          </a:p>
        </p:txBody>
      </p:sp>
      <p:sp>
        <p:nvSpPr>
          <p:cNvPr id="6" name="Slide Number Placeholder 6"/>
          <p:cNvSpPr>
            <a:spLocks noGrp="1"/>
          </p:cNvSpPr>
          <p:nvPr>
            <p:ph type="sldNum" sz="quarter" idx="17"/>
          </p:nvPr>
        </p:nvSpPr>
        <p:spPr/>
        <p:txBody>
          <a:bodyPr/>
          <a:lstStyle/>
          <a:p>
            <a:pPr>
              <a:defRPr/>
            </a:pPr>
            <a:fld id="{DD9FD7D9-9711-4FFF-B35D-156EB3958314}" type="slidenum">
              <a:rPr lang="en-US" altLang="en-US" smtClean="0"/>
              <a:pPr>
                <a:defRPr/>
              </a:pPr>
              <a:t>‹#›</a:t>
            </a:fld>
            <a:endParaRPr lang="en-US" altLang="en-US" dirty="0"/>
          </a:p>
        </p:txBody>
      </p:sp>
      <p:pic>
        <p:nvPicPr>
          <p:cNvPr id="3"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640740141"/>
      </p:ext>
    </p:extLst>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0" rIns="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91440" rIns="0" anchor="t">
            <a:noAutofit/>
          </a:bodyPr>
          <a:lstStyle>
            <a:lvl1pPr>
              <a:defRPr sz="2000"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j-lt"/>
              </a:defRPr>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8" name="Text Placeholder 4"/>
          <p:cNvSpPr>
            <a:spLocks noGrp="1"/>
          </p:cNvSpPr>
          <p:nvPr>
            <p:ph type="body" sz="quarter" idx="14" hasCustomPrompt="1"/>
          </p:nvPr>
        </p:nvSpPr>
        <p:spPr>
          <a:xfrm>
            <a:off x="6602878" y="776288"/>
            <a:ext cx="2448000" cy="1869230"/>
          </a:xfrm>
        </p:spPr>
        <p:txBody>
          <a:bodyPr wrap="square" anchor="t">
            <a:no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t" anchorCtr="0">
            <a:no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no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pPr>
              <a:defRPr/>
            </a:pPr>
            <a:fld id="{DD9FD7D9-9711-4FFF-B35D-156EB3958314}" type="slidenum">
              <a:rPr lang="en-US" altLang="en-US" smtClean="0"/>
              <a:pPr>
                <a:defRPr/>
              </a:pPr>
              <a:t>‹#›</a:t>
            </a:fld>
            <a:endParaRPr lang="en-US" altLang="en-US" dirty="0"/>
          </a:p>
        </p:txBody>
      </p:sp>
      <p:pic>
        <p:nvPicPr>
          <p:cNvPr id="15"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311289994"/>
      </p:ext>
    </p:extLst>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0" y="1802998"/>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custDataLst>
              <p:tags r:id="rId2"/>
            </p:custDataLst>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custDataLst>
              <p:tags r:id="rId3"/>
            </p:custDataLst>
          </p:nvPr>
        </p:nvSpPr>
        <p:spPr/>
        <p:txBody>
          <a:bodyPr/>
          <a:lstStyle>
            <a:lvl1pPr>
              <a:defRPr>
                <a:solidFill>
                  <a:schemeClr val="bg1">
                    <a:lumMod val="85000"/>
                  </a:schemeClr>
                </a:solidFill>
              </a:defRPr>
            </a:lvl1pPr>
          </a:lstStyle>
          <a:p>
            <a:pPr>
              <a:defRPr/>
            </a:pPr>
            <a:fld id="{DD9FD7D9-9711-4FFF-B35D-156EB3958314}" type="slidenum">
              <a:rPr lang="en-US" altLang="en-US" smtClean="0"/>
              <a:pPr>
                <a:defRPr/>
              </a:pPr>
              <a:t>‹#›</a:t>
            </a:fld>
            <a:endParaRPr lang="en-US" altLang="en-US" dirty="0"/>
          </a:p>
        </p:txBody>
      </p:sp>
      <p:sp>
        <p:nvSpPr>
          <p:cNvPr id="10" name="TextBox 4"/>
          <p:cNvSpPr txBox="1"/>
          <p:nvPr>
            <p:custDataLst>
              <p:tags r:id="rId4"/>
            </p:custDataLst>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452784339"/>
      </p:ext>
    </p:extLst>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Green_Section Header">
    <p:bg>
      <p:bgPr>
        <a:gradFill>
          <a:gsLst>
            <a:gs pos="0">
              <a:srgbClr val="90B328"/>
            </a:gs>
            <a:gs pos="100000">
              <a:srgbClr val="4B7C1A"/>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pPr>
              <a:defRPr/>
            </a:pPr>
            <a:fld id="{DD9FD7D9-9711-4FFF-B35D-156EB3958314}" type="slidenum">
              <a:rPr lang="en-US" altLang="en-US" smtClean="0"/>
              <a:pPr>
                <a:defRPr/>
              </a:pPr>
              <a:t>‹#›</a:t>
            </a:fld>
            <a:endParaRPr lang="en-US" alt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9EC62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85000717"/>
      </p:ext>
    </p:extLst>
  </p:cSld>
  <p:clrMapOvr>
    <a:masterClrMapping/>
  </p:clrMapOvr>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custDataLst>
              <p:tags r:id="rId2"/>
            </p:custDataLst>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custDataLst>
              <p:tags r:id="rId3"/>
            </p:custDataLst>
          </p:nvPr>
        </p:nvSpPr>
        <p:spPr/>
        <p:txBody>
          <a:bodyPr/>
          <a:lstStyle>
            <a:lvl1pPr>
              <a:defRPr>
                <a:solidFill>
                  <a:schemeClr val="bg1">
                    <a:lumMod val="85000"/>
                  </a:schemeClr>
                </a:solidFill>
              </a:defRPr>
            </a:lvl1pPr>
          </a:lstStyle>
          <a:p>
            <a:pPr>
              <a:defRPr/>
            </a:pPr>
            <a:fld id="{DD9FD7D9-9711-4FFF-B35D-156EB3958314}" type="slidenum">
              <a:rPr lang="en-US" altLang="en-US" smtClean="0"/>
              <a:pPr>
                <a:defRPr/>
              </a:pPr>
              <a:t>‹#›</a:t>
            </a:fld>
            <a:endParaRPr lang="en-US" altLang="en-US" dirty="0"/>
          </a:p>
        </p:txBody>
      </p:sp>
      <p:sp>
        <p:nvSpPr>
          <p:cNvPr id="10" name="TextBox 4"/>
          <p:cNvSpPr txBox="1"/>
          <p:nvPr>
            <p:custDataLst>
              <p:tags r:id="rId4"/>
            </p:custDataLst>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534562098"/>
      </p:ext>
    </p:extLst>
  </p:cSld>
  <p:clrMapOvr>
    <a:masterClrMapping/>
  </p:clrMapOvr>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Blue_Section Header">
    <p:bg>
      <p:bgPr>
        <a:gradFill>
          <a:gsLst>
            <a:gs pos="0">
              <a:srgbClr val="61BAE9"/>
            </a:gs>
            <a:gs pos="100000">
              <a:srgbClr val="006A9F"/>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pPr>
              <a:defRPr/>
            </a:pPr>
            <a:fld id="{DD9FD7D9-9711-4FFF-B35D-156EB3958314}" type="slidenum">
              <a:rPr lang="en-US" altLang="en-US" smtClean="0"/>
              <a:pPr>
                <a:defRPr/>
              </a:pPr>
              <a:t>‹#›</a:t>
            </a:fld>
            <a:endParaRPr lang="en-US" alt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53C6FF"/>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003480137"/>
      </p:ext>
    </p:extLst>
  </p:cSld>
  <p:clrMapOvr>
    <a:masterClrMapping/>
  </p:clrMapOvr>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Violet_Section Header">
    <p:bg>
      <p:bgPr>
        <a:gradFill>
          <a:gsLst>
            <a:gs pos="0">
              <a:srgbClr val="3D5AAE"/>
            </a:gs>
            <a:gs pos="100000">
              <a:srgbClr val="2C36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custDataLst>
              <p:tags r:id="rId2"/>
            </p:custDataLst>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custDataLst>
              <p:tags r:id="rId3"/>
            </p:custDataLst>
          </p:nvPr>
        </p:nvSpPr>
        <p:spPr/>
        <p:txBody>
          <a:bodyPr/>
          <a:lstStyle>
            <a:lvl1pPr>
              <a:defRPr>
                <a:solidFill>
                  <a:schemeClr val="bg1">
                    <a:lumMod val="85000"/>
                  </a:schemeClr>
                </a:solidFill>
              </a:defRPr>
            </a:lvl1pPr>
          </a:lstStyle>
          <a:p>
            <a:pPr>
              <a:defRPr/>
            </a:pPr>
            <a:fld id="{DD9FD7D9-9711-4FFF-B35D-156EB3958314}" type="slidenum">
              <a:rPr lang="en-US" altLang="en-US" smtClean="0"/>
              <a:pPr>
                <a:defRPr/>
              </a:pPr>
              <a:t>‹#›</a:t>
            </a:fld>
            <a:endParaRPr lang="en-US" altLang="en-US" dirty="0"/>
          </a:p>
        </p:txBody>
      </p:sp>
      <p:sp>
        <p:nvSpPr>
          <p:cNvPr id="10" name="TextBox 4"/>
          <p:cNvSpPr txBox="1"/>
          <p:nvPr>
            <p:custDataLst>
              <p:tags r:id="rId4"/>
            </p:custDataLst>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727DC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627010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4" name="Slide Number Placeholder 2"/>
          <p:cNvSpPr>
            <a:spLocks noGrp="1"/>
          </p:cNvSpPr>
          <p:nvPr>
            <p:ph type="sldNum" sz="quarter" idx="11"/>
          </p:nvPr>
        </p:nvSpPr>
        <p:spPr/>
        <p:txBody>
          <a:bodyPr/>
          <a:lstStyle/>
          <a:p>
            <a:pPr>
              <a:defRPr/>
            </a:pPr>
            <a:fld id="{DD9FD7D9-9711-4FFF-B35D-156EB3958314}" type="slidenum">
              <a:rPr lang="en-US" altLang="en-US" smtClean="0"/>
              <a:pPr>
                <a:defRPr/>
              </a:pPr>
              <a:t>‹#›</a:t>
            </a:fld>
            <a:endParaRPr lang="en-US" altLang="en-US" dirty="0"/>
          </a:p>
        </p:txBody>
      </p:sp>
    </p:spTree>
    <p:extLst>
      <p:ext uri="{BB962C8B-B14F-4D97-AF65-F5344CB8AC3E}">
        <p14:creationId xmlns:p14="http://schemas.microsoft.com/office/powerpoint/2010/main" val="3628794831"/>
      </p:ext>
    </p:extLst>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SAS 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0" y="2120427"/>
            <a:ext cx="9144000" cy="584775"/>
          </a:xfrm>
        </p:spPr>
        <p:txBody>
          <a:bodyPr anchor="ctr" anchorCtr="0">
            <a:spAutoFit/>
          </a:bodyPr>
          <a:lstStyle>
            <a:lvl1pPr algn="ctr">
              <a:defRPr sz="3200" baseline="0">
                <a:solidFill>
                  <a:schemeClr val="bg1"/>
                </a:solidFill>
                <a:latin typeface="+mj-lt"/>
              </a:defRPr>
            </a:lvl1pPr>
          </a:lstStyle>
          <a:p>
            <a:r>
              <a:rPr lang="en-US" dirty="0"/>
              <a:t>Click to Edit Title</a:t>
            </a:r>
          </a:p>
        </p:txBody>
      </p:sp>
      <p:sp>
        <p:nvSpPr>
          <p:cNvPr id="3" name="TextBox 2">
            <a:hlinkClick r:id="rId3"/>
          </p:cNvPr>
          <p:cNvSpPr txBox="1"/>
          <p:nvPr/>
        </p:nvSpPr>
        <p:spPr>
          <a:xfrm>
            <a:off x="-4574" y="3943877"/>
            <a:ext cx="9144003" cy="369332"/>
          </a:xfrm>
          <a:prstGeom prst="rect">
            <a:avLst/>
          </a:prstGeom>
          <a:noFill/>
        </p:spPr>
        <p:txBody>
          <a:bodyPr wrap="square" rtlCol="0" anchor="b" anchorCtr="0">
            <a:spAutoFit/>
          </a:bodyPr>
          <a:lstStyle/>
          <a:p>
            <a:pPr algn="ctr" defTabSz="182880"/>
            <a:r>
              <a:rPr lang="en-US" sz="1800" baseline="0" dirty="0">
                <a:solidFill>
                  <a:schemeClr val="bg1"/>
                </a:solidFill>
              </a:rPr>
              <a:t>sas.com</a:t>
            </a:r>
          </a:p>
        </p:txBody>
      </p:sp>
      <p:sp>
        <p:nvSpPr>
          <p:cNvPr id="6" name="TextBox 3"/>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4"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10"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2833329018"/>
      </p:ext>
    </p:extLst>
  </p:cSld>
  <p:clrMapOvr>
    <a:masterClrMapping/>
  </p:clrMapOvr>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a:xfrm>
            <a:off x="4114800" y="4754880"/>
            <a:ext cx="914400" cy="230832"/>
          </a:xfrm>
        </p:spPr>
        <p:txBody>
          <a:bodyPr/>
          <a:lstStyle/>
          <a:p>
            <a:pPr>
              <a:defRPr/>
            </a:pPr>
            <a:fld id="{DD9FD7D9-9711-4FFF-B35D-156EB3958314}" type="slidenum">
              <a:rPr lang="en-US" altLang="en-US" smtClean="0"/>
              <a:pPr>
                <a:defRPr/>
              </a:pPr>
              <a:t>‹#›</a:t>
            </a:fld>
            <a:endParaRPr lang="en-US" altLang="en-US" dirty="0"/>
          </a:p>
        </p:txBody>
      </p:sp>
    </p:spTree>
    <p:extLst>
      <p:ext uri="{BB962C8B-B14F-4D97-AF65-F5344CB8AC3E}">
        <p14:creationId xmlns:p14="http://schemas.microsoft.com/office/powerpoint/2010/main" val="1690890045"/>
      </p:ext>
    </p:extLst>
  </p:cSld>
  <p:clrMapOvr>
    <a:masterClrMapping/>
  </p:clrMapOvr>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pPr>
              <a:defRPr/>
            </a:pPr>
            <a:fld id="{DD9FD7D9-9711-4FFF-B35D-156EB3958314}" type="slidenum">
              <a:rPr lang="en-US" altLang="en-US" smtClean="0"/>
              <a:pPr>
                <a:defRPr/>
              </a:pPr>
              <a:t>‹#›</a:t>
            </a:fld>
            <a:endParaRPr lang="en-US" alt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696366836"/>
      </p:ext>
    </p:extLst>
  </p:cSld>
  <p:clrMapOvr>
    <a:masterClrMapping/>
  </p:clrMapOvr>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1_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5175" y="1764312"/>
            <a:ext cx="6392562" cy="492443"/>
          </a:xfrm>
        </p:spPr>
        <p:txBody>
          <a:bodyPr wrap="square" lIns="0" tIns="0" rIns="0" bIns="0" anchor="b" anchorCtr="0">
            <a:spAutoFit/>
          </a:bodyPr>
          <a:lstStyle>
            <a:lvl1pPr algn="l">
              <a:defRPr sz="3200" baseline="0">
                <a:solidFill>
                  <a:schemeClr val="tx1"/>
                </a:solidFill>
                <a:latin typeface="+mj-lt"/>
              </a:defRPr>
            </a:lvl1pPr>
          </a:lstStyle>
          <a:p>
            <a:r>
              <a:rPr lang="en-US" dirty="0"/>
              <a:t>Click to Edit 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pPr>
              <a:defRPr/>
            </a:pPr>
            <a:fld id="{DD9FD7D9-9711-4FFF-B35D-156EB3958314}" type="slidenum">
              <a:rPr lang="en-US" altLang="en-US" smtClean="0"/>
              <a:pPr>
                <a:defRPr/>
              </a:pPr>
              <a:t>‹#›</a:t>
            </a:fld>
            <a:endParaRPr lang="en-US" alt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grpSp>
        <p:nvGrpSpPr>
          <p:cNvPr id="8" name="Group 7"/>
          <p:cNvGrpSpPr/>
          <p:nvPr/>
        </p:nvGrpSpPr>
        <p:grpSpPr>
          <a:xfrm>
            <a:off x="8427835" y="4765184"/>
            <a:ext cx="526892" cy="220528"/>
            <a:chOff x="6145213" y="4384676"/>
            <a:chExt cx="1582738" cy="649287"/>
          </a:xfrm>
          <a:solidFill>
            <a:schemeClr val="bg1"/>
          </a:solidFill>
        </p:grpSpPr>
        <p:sp>
          <p:nvSpPr>
            <p:cNvPr id="12"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1" name="Freeform 26"/>
          <p:cNvSpPr>
            <a:spLocks noEditPoints="1"/>
          </p:cNvSpPr>
          <p:nvPr/>
        </p:nvSpPr>
        <p:spPr bwMode="auto">
          <a:xfrm>
            <a:off x="841463" y="1072353"/>
            <a:ext cx="1734041" cy="1313316"/>
          </a:xfrm>
          <a:custGeom>
            <a:avLst/>
            <a:gdLst>
              <a:gd name="T0" fmla="*/ 2193 w 3731"/>
              <a:gd name="T1" fmla="*/ 2089 h 2826"/>
              <a:gd name="T2" fmla="*/ 3583 w 3731"/>
              <a:gd name="T3" fmla="*/ 2502 h 2826"/>
              <a:gd name="T4" fmla="*/ 1639 w 3731"/>
              <a:gd name="T5" fmla="*/ 2143 h 2826"/>
              <a:gd name="T6" fmla="*/ 219 w 3731"/>
              <a:gd name="T7" fmla="*/ 2294 h 2826"/>
              <a:gd name="T8" fmla="*/ 1019 w 3731"/>
              <a:gd name="T9" fmla="*/ 2076 h 2826"/>
              <a:gd name="T10" fmla="*/ 806 w 3731"/>
              <a:gd name="T11" fmla="*/ 2062 h 2826"/>
              <a:gd name="T12" fmla="*/ 3145 w 3731"/>
              <a:gd name="T13" fmla="*/ 1886 h 2826"/>
              <a:gd name="T14" fmla="*/ 3074 w 3731"/>
              <a:gd name="T15" fmla="*/ 1845 h 2826"/>
              <a:gd name="T16" fmla="*/ 2651 w 3731"/>
              <a:gd name="T17" fmla="*/ 1906 h 2826"/>
              <a:gd name="T18" fmla="*/ 2227 w 3731"/>
              <a:gd name="T19" fmla="*/ 2013 h 2826"/>
              <a:gd name="T20" fmla="*/ 678 w 3731"/>
              <a:gd name="T21" fmla="*/ 2717 h 2826"/>
              <a:gd name="T22" fmla="*/ 1408 w 3731"/>
              <a:gd name="T23" fmla="*/ 1860 h 2826"/>
              <a:gd name="T24" fmla="*/ 3533 w 3731"/>
              <a:gd name="T25" fmla="*/ 2012 h 2826"/>
              <a:gd name="T26" fmla="*/ 3168 w 3731"/>
              <a:gd name="T27" fmla="*/ 1638 h 2826"/>
              <a:gd name="T28" fmla="*/ 2383 w 3731"/>
              <a:gd name="T29" fmla="*/ 2454 h 2826"/>
              <a:gd name="T30" fmla="*/ 3344 w 3731"/>
              <a:gd name="T31" fmla="*/ 2503 h 2826"/>
              <a:gd name="T32" fmla="*/ 3530 w 3731"/>
              <a:gd name="T33" fmla="*/ 1529 h 2826"/>
              <a:gd name="T34" fmla="*/ 1892 w 3731"/>
              <a:gd name="T35" fmla="*/ 1305 h 2826"/>
              <a:gd name="T36" fmla="*/ 2606 w 3731"/>
              <a:gd name="T37" fmla="*/ 1583 h 2826"/>
              <a:gd name="T38" fmla="*/ 2369 w 3731"/>
              <a:gd name="T39" fmla="*/ 1767 h 2826"/>
              <a:gd name="T40" fmla="*/ 3367 w 3731"/>
              <a:gd name="T41" fmla="*/ 1327 h 2826"/>
              <a:gd name="T42" fmla="*/ 1705 w 3731"/>
              <a:gd name="T43" fmla="*/ 1235 h 2826"/>
              <a:gd name="T44" fmla="*/ 3164 w 3731"/>
              <a:gd name="T45" fmla="*/ 1089 h 2826"/>
              <a:gd name="T46" fmla="*/ 2199 w 3731"/>
              <a:gd name="T47" fmla="*/ 1597 h 2826"/>
              <a:gd name="T48" fmla="*/ 875 w 3731"/>
              <a:gd name="T49" fmla="*/ 1050 h 2826"/>
              <a:gd name="T50" fmla="*/ 508 w 3731"/>
              <a:gd name="T51" fmla="*/ 1151 h 2826"/>
              <a:gd name="T52" fmla="*/ 256 w 3731"/>
              <a:gd name="T53" fmla="*/ 1402 h 2826"/>
              <a:gd name="T54" fmla="*/ 145 w 3731"/>
              <a:gd name="T55" fmla="*/ 1698 h 2826"/>
              <a:gd name="T56" fmla="*/ 322 w 3731"/>
              <a:gd name="T57" fmla="*/ 1720 h 2826"/>
              <a:gd name="T58" fmla="*/ 1022 w 3731"/>
              <a:gd name="T59" fmla="*/ 1746 h 2826"/>
              <a:gd name="T60" fmla="*/ 1550 w 3731"/>
              <a:gd name="T61" fmla="*/ 1744 h 2826"/>
              <a:gd name="T62" fmla="*/ 1528 w 3731"/>
              <a:gd name="T63" fmla="*/ 1377 h 2826"/>
              <a:gd name="T64" fmla="*/ 1226 w 3731"/>
              <a:gd name="T65" fmla="*/ 1172 h 2826"/>
              <a:gd name="T66" fmla="*/ 875 w 3731"/>
              <a:gd name="T67" fmla="*/ 1050 h 2826"/>
              <a:gd name="T68" fmla="*/ 2465 w 3731"/>
              <a:gd name="T69" fmla="*/ 1210 h 2826"/>
              <a:gd name="T70" fmla="*/ 1649 w 3731"/>
              <a:gd name="T71" fmla="*/ 1109 h 2826"/>
              <a:gd name="T72" fmla="*/ 3645 w 3731"/>
              <a:gd name="T73" fmla="*/ 1454 h 2826"/>
              <a:gd name="T74" fmla="*/ 3663 w 3731"/>
              <a:gd name="T75" fmla="*/ 2515 h 2826"/>
              <a:gd name="T76" fmla="*/ 2674 w 3731"/>
              <a:gd name="T77" fmla="*/ 2785 h 2826"/>
              <a:gd name="T78" fmla="*/ 2052 w 3731"/>
              <a:gd name="T79" fmla="*/ 2092 h 2826"/>
              <a:gd name="T80" fmla="*/ 2245 w 3731"/>
              <a:gd name="T81" fmla="*/ 1234 h 2826"/>
              <a:gd name="T82" fmla="*/ 974 w 3731"/>
              <a:gd name="T83" fmla="*/ 1025 h 2826"/>
              <a:gd name="T84" fmla="*/ 1352 w 3731"/>
              <a:gd name="T85" fmla="*/ 1169 h 2826"/>
              <a:gd name="T86" fmla="*/ 1653 w 3731"/>
              <a:gd name="T87" fmla="*/ 1430 h 2826"/>
              <a:gd name="T88" fmla="*/ 1726 w 3731"/>
              <a:gd name="T89" fmla="*/ 1855 h 2826"/>
              <a:gd name="T90" fmla="*/ 1509 w 3731"/>
              <a:gd name="T91" fmla="*/ 1967 h 2826"/>
              <a:gd name="T92" fmla="*/ 1497 w 3731"/>
              <a:gd name="T93" fmla="*/ 2377 h 2826"/>
              <a:gd name="T94" fmla="*/ 556 w 3731"/>
              <a:gd name="T95" fmla="*/ 2747 h 2826"/>
              <a:gd name="T96" fmla="*/ 47 w 3731"/>
              <a:gd name="T97" fmla="*/ 2139 h 2826"/>
              <a:gd name="T98" fmla="*/ 20 w 3731"/>
              <a:gd name="T99" fmla="*/ 1550 h 2826"/>
              <a:gd name="T100" fmla="*/ 182 w 3731"/>
              <a:gd name="T101" fmla="*/ 1223 h 2826"/>
              <a:gd name="T102" fmla="*/ 476 w 3731"/>
              <a:gd name="T103" fmla="*/ 1025 h 2826"/>
              <a:gd name="T104" fmla="*/ 710 w 3731"/>
              <a:gd name="T105" fmla="*/ 1032 h 2826"/>
              <a:gd name="T106" fmla="*/ 1519 w 3731"/>
              <a:gd name="T107" fmla="*/ 437 h 2826"/>
              <a:gd name="T108" fmla="*/ 1697 w 3731"/>
              <a:gd name="T109" fmla="*/ 899 h 2826"/>
              <a:gd name="T110" fmla="*/ 2095 w 3731"/>
              <a:gd name="T111" fmla="*/ 564 h 2826"/>
              <a:gd name="T112" fmla="*/ 1834 w 3731"/>
              <a:gd name="T113" fmla="*/ 0 h 2826"/>
              <a:gd name="T114" fmla="*/ 2366 w 3731"/>
              <a:gd name="T115" fmla="*/ 488 h 2826"/>
              <a:gd name="T116" fmla="*/ 2052 w 3731"/>
              <a:gd name="T117" fmla="*/ 774 h 2826"/>
              <a:gd name="T118" fmla="*/ 1608 w 3731"/>
              <a:gd name="T119" fmla="*/ 785 h 2826"/>
              <a:gd name="T120" fmla="*/ 1438 w 3731"/>
              <a:gd name="T121" fmla="*/ 413 h 2826"/>
              <a:gd name="T122" fmla="*/ 1677 w 3731"/>
              <a:gd name="T123" fmla="*/ 31 h 2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31" h="2826">
                <a:moveTo>
                  <a:pt x="2132" y="2067"/>
                </a:moveTo>
                <a:lnTo>
                  <a:pt x="2135" y="2150"/>
                </a:lnTo>
                <a:lnTo>
                  <a:pt x="2140" y="2226"/>
                </a:lnTo>
                <a:lnTo>
                  <a:pt x="2147" y="2295"/>
                </a:lnTo>
                <a:lnTo>
                  <a:pt x="2155" y="2358"/>
                </a:lnTo>
                <a:lnTo>
                  <a:pt x="2165" y="2415"/>
                </a:lnTo>
                <a:lnTo>
                  <a:pt x="2176" y="2466"/>
                </a:lnTo>
                <a:lnTo>
                  <a:pt x="2190" y="2508"/>
                </a:lnTo>
                <a:lnTo>
                  <a:pt x="2205" y="2546"/>
                </a:lnTo>
                <a:lnTo>
                  <a:pt x="2222" y="2576"/>
                </a:lnTo>
                <a:lnTo>
                  <a:pt x="2373" y="2579"/>
                </a:lnTo>
                <a:lnTo>
                  <a:pt x="2336" y="2529"/>
                </a:lnTo>
                <a:lnTo>
                  <a:pt x="2303" y="2476"/>
                </a:lnTo>
                <a:lnTo>
                  <a:pt x="2277" y="2420"/>
                </a:lnTo>
                <a:lnTo>
                  <a:pt x="2256" y="2361"/>
                </a:lnTo>
                <a:lnTo>
                  <a:pt x="2240" y="2299"/>
                </a:lnTo>
                <a:lnTo>
                  <a:pt x="2230" y="2235"/>
                </a:lnTo>
                <a:lnTo>
                  <a:pt x="2227" y="2170"/>
                </a:lnTo>
                <a:lnTo>
                  <a:pt x="2227" y="2093"/>
                </a:lnTo>
                <a:lnTo>
                  <a:pt x="2193" y="2089"/>
                </a:lnTo>
                <a:lnTo>
                  <a:pt x="2161" y="2080"/>
                </a:lnTo>
                <a:lnTo>
                  <a:pt x="2132" y="2067"/>
                </a:lnTo>
                <a:close/>
                <a:moveTo>
                  <a:pt x="3642" y="2051"/>
                </a:moveTo>
                <a:lnTo>
                  <a:pt x="3618" y="2067"/>
                </a:lnTo>
                <a:lnTo>
                  <a:pt x="3591" y="2079"/>
                </a:lnTo>
                <a:lnTo>
                  <a:pt x="3563" y="2088"/>
                </a:lnTo>
                <a:lnTo>
                  <a:pt x="3533" y="2093"/>
                </a:lnTo>
                <a:lnTo>
                  <a:pt x="3533" y="2170"/>
                </a:lnTo>
                <a:lnTo>
                  <a:pt x="3530" y="2231"/>
                </a:lnTo>
                <a:lnTo>
                  <a:pt x="3520" y="2292"/>
                </a:lnTo>
                <a:lnTo>
                  <a:pt x="3507" y="2349"/>
                </a:lnTo>
                <a:lnTo>
                  <a:pt x="3488" y="2405"/>
                </a:lnTo>
                <a:lnTo>
                  <a:pt x="3464" y="2459"/>
                </a:lnTo>
                <a:lnTo>
                  <a:pt x="3435" y="2509"/>
                </a:lnTo>
                <a:lnTo>
                  <a:pt x="3402" y="2557"/>
                </a:lnTo>
                <a:lnTo>
                  <a:pt x="3366" y="2602"/>
                </a:lnTo>
                <a:lnTo>
                  <a:pt x="3535" y="2606"/>
                </a:lnTo>
                <a:lnTo>
                  <a:pt x="3553" y="2578"/>
                </a:lnTo>
                <a:lnTo>
                  <a:pt x="3568" y="2544"/>
                </a:lnTo>
                <a:lnTo>
                  <a:pt x="3583" y="2502"/>
                </a:lnTo>
                <a:lnTo>
                  <a:pt x="3595" y="2455"/>
                </a:lnTo>
                <a:lnTo>
                  <a:pt x="3607" y="2403"/>
                </a:lnTo>
                <a:lnTo>
                  <a:pt x="3617" y="2345"/>
                </a:lnTo>
                <a:lnTo>
                  <a:pt x="3625" y="2279"/>
                </a:lnTo>
                <a:lnTo>
                  <a:pt x="3633" y="2210"/>
                </a:lnTo>
                <a:lnTo>
                  <a:pt x="3639" y="2133"/>
                </a:lnTo>
                <a:lnTo>
                  <a:pt x="3642" y="2051"/>
                </a:lnTo>
                <a:close/>
                <a:moveTo>
                  <a:pt x="1517" y="2046"/>
                </a:moveTo>
                <a:lnTo>
                  <a:pt x="1491" y="2049"/>
                </a:lnTo>
                <a:lnTo>
                  <a:pt x="1491" y="2253"/>
                </a:lnTo>
                <a:lnTo>
                  <a:pt x="1489" y="2294"/>
                </a:lnTo>
                <a:lnTo>
                  <a:pt x="1517" y="2298"/>
                </a:lnTo>
                <a:lnTo>
                  <a:pt x="1545" y="2294"/>
                </a:lnTo>
                <a:lnTo>
                  <a:pt x="1572" y="2285"/>
                </a:lnTo>
                <a:lnTo>
                  <a:pt x="1594" y="2270"/>
                </a:lnTo>
                <a:lnTo>
                  <a:pt x="1614" y="2251"/>
                </a:lnTo>
                <a:lnTo>
                  <a:pt x="1628" y="2227"/>
                </a:lnTo>
                <a:lnTo>
                  <a:pt x="1639" y="2200"/>
                </a:lnTo>
                <a:lnTo>
                  <a:pt x="1642" y="2172"/>
                </a:lnTo>
                <a:lnTo>
                  <a:pt x="1639" y="2143"/>
                </a:lnTo>
                <a:lnTo>
                  <a:pt x="1628" y="2117"/>
                </a:lnTo>
                <a:lnTo>
                  <a:pt x="1614" y="2093"/>
                </a:lnTo>
                <a:lnTo>
                  <a:pt x="1594" y="2073"/>
                </a:lnTo>
                <a:lnTo>
                  <a:pt x="1572" y="2059"/>
                </a:lnTo>
                <a:lnTo>
                  <a:pt x="1545" y="2049"/>
                </a:lnTo>
                <a:lnTo>
                  <a:pt x="1517" y="2046"/>
                </a:lnTo>
                <a:close/>
                <a:moveTo>
                  <a:pt x="249" y="2046"/>
                </a:moveTo>
                <a:lnTo>
                  <a:pt x="219" y="2049"/>
                </a:lnTo>
                <a:lnTo>
                  <a:pt x="193" y="2059"/>
                </a:lnTo>
                <a:lnTo>
                  <a:pt x="170" y="2073"/>
                </a:lnTo>
                <a:lnTo>
                  <a:pt x="151" y="2093"/>
                </a:lnTo>
                <a:lnTo>
                  <a:pt x="136" y="2117"/>
                </a:lnTo>
                <a:lnTo>
                  <a:pt x="127" y="2143"/>
                </a:lnTo>
                <a:lnTo>
                  <a:pt x="124" y="2172"/>
                </a:lnTo>
                <a:lnTo>
                  <a:pt x="127" y="2200"/>
                </a:lnTo>
                <a:lnTo>
                  <a:pt x="136" y="2227"/>
                </a:lnTo>
                <a:lnTo>
                  <a:pt x="151" y="2251"/>
                </a:lnTo>
                <a:lnTo>
                  <a:pt x="170" y="2270"/>
                </a:lnTo>
                <a:lnTo>
                  <a:pt x="193" y="2285"/>
                </a:lnTo>
                <a:lnTo>
                  <a:pt x="219" y="2294"/>
                </a:lnTo>
                <a:lnTo>
                  <a:pt x="249" y="2298"/>
                </a:lnTo>
                <a:lnTo>
                  <a:pt x="275" y="2294"/>
                </a:lnTo>
                <a:lnTo>
                  <a:pt x="274" y="2252"/>
                </a:lnTo>
                <a:lnTo>
                  <a:pt x="274" y="2048"/>
                </a:lnTo>
                <a:lnTo>
                  <a:pt x="249" y="2046"/>
                </a:lnTo>
                <a:close/>
                <a:moveTo>
                  <a:pt x="1063" y="1915"/>
                </a:moveTo>
                <a:lnTo>
                  <a:pt x="1085" y="1917"/>
                </a:lnTo>
                <a:lnTo>
                  <a:pt x="1106" y="1926"/>
                </a:lnTo>
                <a:lnTo>
                  <a:pt x="1124" y="1940"/>
                </a:lnTo>
                <a:lnTo>
                  <a:pt x="1136" y="1957"/>
                </a:lnTo>
                <a:lnTo>
                  <a:pt x="1145" y="1977"/>
                </a:lnTo>
                <a:lnTo>
                  <a:pt x="1149" y="2000"/>
                </a:lnTo>
                <a:lnTo>
                  <a:pt x="1145" y="2024"/>
                </a:lnTo>
                <a:lnTo>
                  <a:pt x="1136" y="2045"/>
                </a:lnTo>
                <a:lnTo>
                  <a:pt x="1124" y="2062"/>
                </a:lnTo>
                <a:lnTo>
                  <a:pt x="1106" y="2076"/>
                </a:lnTo>
                <a:lnTo>
                  <a:pt x="1085" y="2084"/>
                </a:lnTo>
                <a:lnTo>
                  <a:pt x="1063" y="2087"/>
                </a:lnTo>
                <a:lnTo>
                  <a:pt x="1040" y="2084"/>
                </a:lnTo>
                <a:lnTo>
                  <a:pt x="1019" y="2076"/>
                </a:lnTo>
                <a:lnTo>
                  <a:pt x="1002" y="2062"/>
                </a:lnTo>
                <a:lnTo>
                  <a:pt x="989" y="2045"/>
                </a:lnTo>
                <a:lnTo>
                  <a:pt x="980" y="2024"/>
                </a:lnTo>
                <a:lnTo>
                  <a:pt x="976" y="2000"/>
                </a:lnTo>
                <a:lnTo>
                  <a:pt x="980" y="1977"/>
                </a:lnTo>
                <a:lnTo>
                  <a:pt x="989" y="1957"/>
                </a:lnTo>
                <a:lnTo>
                  <a:pt x="1002" y="1940"/>
                </a:lnTo>
                <a:lnTo>
                  <a:pt x="1019" y="1926"/>
                </a:lnTo>
                <a:lnTo>
                  <a:pt x="1040" y="1917"/>
                </a:lnTo>
                <a:lnTo>
                  <a:pt x="1063" y="1915"/>
                </a:lnTo>
                <a:close/>
                <a:moveTo>
                  <a:pt x="745" y="1915"/>
                </a:moveTo>
                <a:lnTo>
                  <a:pt x="768" y="1917"/>
                </a:lnTo>
                <a:lnTo>
                  <a:pt x="789" y="1926"/>
                </a:lnTo>
                <a:lnTo>
                  <a:pt x="806" y="1940"/>
                </a:lnTo>
                <a:lnTo>
                  <a:pt x="819" y="1957"/>
                </a:lnTo>
                <a:lnTo>
                  <a:pt x="828" y="1977"/>
                </a:lnTo>
                <a:lnTo>
                  <a:pt x="831" y="2000"/>
                </a:lnTo>
                <a:lnTo>
                  <a:pt x="828" y="2024"/>
                </a:lnTo>
                <a:lnTo>
                  <a:pt x="819" y="2045"/>
                </a:lnTo>
                <a:lnTo>
                  <a:pt x="806" y="2062"/>
                </a:lnTo>
                <a:lnTo>
                  <a:pt x="789" y="2076"/>
                </a:lnTo>
                <a:lnTo>
                  <a:pt x="768" y="2084"/>
                </a:lnTo>
                <a:lnTo>
                  <a:pt x="745" y="2087"/>
                </a:lnTo>
                <a:lnTo>
                  <a:pt x="722" y="2084"/>
                </a:lnTo>
                <a:lnTo>
                  <a:pt x="701" y="2076"/>
                </a:lnTo>
                <a:lnTo>
                  <a:pt x="684" y="2062"/>
                </a:lnTo>
                <a:lnTo>
                  <a:pt x="670" y="2045"/>
                </a:lnTo>
                <a:lnTo>
                  <a:pt x="663" y="2024"/>
                </a:lnTo>
                <a:lnTo>
                  <a:pt x="659" y="2000"/>
                </a:lnTo>
                <a:lnTo>
                  <a:pt x="663" y="1977"/>
                </a:lnTo>
                <a:lnTo>
                  <a:pt x="670" y="1957"/>
                </a:lnTo>
                <a:lnTo>
                  <a:pt x="684" y="1940"/>
                </a:lnTo>
                <a:lnTo>
                  <a:pt x="701" y="1926"/>
                </a:lnTo>
                <a:lnTo>
                  <a:pt x="722" y="1917"/>
                </a:lnTo>
                <a:lnTo>
                  <a:pt x="745" y="1915"/>
                </a:lnTo>
                <a:close/>
                <a:moveTo>
                  <a:pt x="3074" y="1845"/>
                </a:moveTo>
                <a:lnTo>
                  <a:pt x="3097" y="1848"/>
                </a:lnTo>
                <a:lnTo>
                  <a:pt x="3116" y="1856"/>
                </a:lnTo>
                <a:lnTo>
                  <a:pt x="3133" y="1870"/>
                </a:lnTo>
                <a:lnTo>
                  <a:pt x="3145" y="1886"/>
                </a:lnTo>
                <a:lnTo>
                  <a:pt x="3155" y="1906"/>
                </a:lnTo>
                <a:lnTo>
                  <a:pt x="3157" y="1928"/>
                </a:lnTo>
                <a:lnTo>
                  <a:pt x="3155" y="1951"/>
                </a:lnTo>
                <a:lnTo>
                  <a:pt x="3145" y="1972"/>
                </a:lnTo>
                <a:lnTo>
                  <a:pt x="3133" y="1988"/>
                </a:lnTo>
                <a:lnTo>
                  <a:pt x="3116" y="2001"/>
                </a:lnTo>
                <a:lnTo>
                  <a:pt x="3097" y="2009"/>
                </a:lnTo>
                <a:lnTo>
                  <a:pt x="3074" y="2013"/>
                </a:lnTo>
                <a:lnTo>
                  <a:pt x="3052" y="2009"/>
                </a:lnTo>
                <a:lnTo>
                  <a:pt x="3032" y="2001"/>
                </a:lnTo>
                <a:lnTo>
                  <a:pt x="3015" y="1988"/>
                </a:lnTo>
                <a:lnTo>
                  <a:pt x="3002" y="1972"/>
                </a:lnTo>
                <a:lnTo>
                  <a:pt x="2993" y="1951"/>
                </a:lnTo>
                <a:lnTo>
                  <a:pt x="2991" y="1928"/>
                </a:lnTo>
                <a:lnTo>
                  <a:pt x="2993" y="1906"/>
                </a:lnTo>
                <a:lnTo>
                  <a:pt x="3002" y="1886"/>
                </a:lnTo>
                <a:lnTo>
                  <a:pt x="3015" y="1870"/>
                </a:lnTo>
                <a:lnTo>
                  <a:pt x="3032" y="1856"/>
                </a:lnTo>
                <a:lnTo>
                  <a:pt x="3052" y="1848"/>
                </a:lnTo>
                <a:lnTo>
                  <a:pt x="3074" y="1845"/>
                </a:lnTo>
                <a:close/>
                <a:moveTo>
                  <a:pt x="2732" y="1845"/>
                </a:moveTo>
                <a:lnTo>
                  <a:pt x="2753" y="1848"/>
                </a:lnTo>
                <a:lnTo>
                  <a:pt x="2774" y="1856"/>
                </a:lnTo>
                <a:lnTo>
                  <a:pt x="2791" y="1870"/>
                </a:lnTo>
                <a:lnTo>
                  <a:pt x="2803" y="1886"/>
                </a:lnTo>
                <a:lnTo>
                  <a:pt x="2813" y="1906"/>
                </a:lnTo>
                <a:lnTo>
                  <a:pt x="2815" y="1928"/>
                </a:lnTo>
                <a:lnTo>
                  <a:pt x="2813" y="1951"/>
                </a:lnTo>
                <a:lnTo>
                  <a:pt x="2803" y="1972"/>
                </a:lnTo>
                <a:lnTo>
                  <a:pt x="2791" y="1988"/>
                </a:lnTo>
                <a:lnTo>
                  <a:pt x="2774" y="2001"/>
                </a:lnTo>
                <a:lnTo>
                  <a:pt x="2753" y="2009"/>
                </a:lnTo>
                <a:lnTo>
                  <a:pt x="2732" y="2013"/>
                </a:lnTo>
                <a:lnTo>
                  <a:pt x="2709" y="2009"/>
                </a:lnTo>
                <a:lnTo>
                  <a:pt x="2690" y="2001"/>
                </a:lnTo>
                <a:lnTo>
                  <a:pt x="2673" y="1988"/>
                </a:lnTo>
                <a:lnTo>
                  <a:pt x="2660" y="1972"/>
                </a:lnTo>
                <a:lnTo>
                  <a:pt x="2651" y="1951"/>
                </a:lnTo>
                <a:lnTo>
                  <a:pt x="2649" y="1928"/>
                </a:lnTo>
                <a:lnTo>
                  <a:pt x="2651" y="1906"/>
                </a:lnTo>
                <a:lnTo>
                  <a:pt x="2660" y="1886"/>
                </a:lnTo>
                <a:lnTo>
                  <a:pt x="2673" y="1870"/>
                </a:lnTo>
                <a:lnTo>
                  <a:pt x="2690" y="1856"/>
                </a:lnTo>
                <a:lnTo>
                  <a:pt x="2709" y="1848"/>
                </a:lnTo>
                <a:lnTo>
                  <a:pt x="2732" y="1845"/>
                </a:lnTo>
                <a:close/>
                <a:moveTo>
                  <a:pt x="2123" y="1794"/>
                </a:moveTo>
                <a:lnTo>
                  <a:pt x="2120" y="1798"/>
                </a:lnTo>
                <a:lnTo>
                  <a:pt x="2117" y="1802"/>
                </a:lnTo>
                <a:lnTo>
                  <a:pt x="2113" y="1806"/>
                </a:lnTo>
                <a:lnTo>
                  <a:pt x="2106" y="1818"/>
                </a:lnTo>
                <a:lnTo>
                  <a:pt x="2101" y="1833"/>
                </a:lnTo>
                <a:lnTo>
                  <a:pt x="2099" y="1852"/>
                </a:lnTo>
                <a:lnTo>
                  <a:pt x="2098" y="1874"/>
                </a:lnTo>
                <a:lnTo>
                  <a:pt x="2101" y="1905"/>
                </a:lnTo>
                <a:lnTo>
                  <a:pt x="2111" y="1934"/>
                </a:lnTo>
                <a:lnTo>
                  <a:pt x="2126" y="1958"/>
                </a:lnTo>
                <a:lnTo>
                  <a:pt x="2145" y="1980"/>
                </a:lnTo>
                <a:lnTo>
                  <a:pt x="2169" y="1996"/>
                </a:lnTo>
                <a:lnTo>
                  <a:pt x="2197" y="2007"/>
                </a:lnTo>
                <a:lnTo>
                  <a:pt x="2227" y="2013"/>
                </a:lnTo>
                <a:lnTo>
                  <a:pt x="2227" y="1823"/>
                </a:lnTo>
                <a:lnTo>
                  <a:pt x="2185" y="1814"/>
                </a:lnTo>
                <a:lnTo>
                  <a:pt x="2151" y="1804"/>
                </a:lnTo>
                <a:lnTo>
                  <a:pt x="2123" y="1794"/>
                </a:lnTo>
                <a:close/>
                <a:moveTo>
                  <a:pt x="382" y="1777"/>
                </a:moveTo>
                <a:lnTo>
                  <a:pt x="366" y="1816"/>
                </a:lnTo>
                <a:lnTo>
                  <a:pt x="357" y="1858"/>
                </a:lnTo>
                <a:lnTo>
                  <a:pt x="353" y="1901"/>
                </a:lnTo>
                <a:lnTo>
                  <a:pt x="353" y="2252"/>
                </a:lnTo>
                <a:lnTo>
                  <a:pt x="357" y="2310"/>
                </a:lnTo>
                <a:lnTo>
                  <a:pt x="366" y="2365"/>
                </a:lnTo>
                <a:lnTo>
                  <a:pt x="382" y="2419"/>
                </a:lnTo>
                <a:lnTo>
                  <a:pt x="403" y="2469"/>
                </a:lnTo>
                <a:lnTo>
                  <a:pt x="430" y="2517"/>
                </a:lnTo>
                <a:lnTo>
                  <a:pt x="461" y="2561"/>
                </a:lnTo>
                <a:lnTo>
                  <a:pt x="497" y="2601"/>
                </a:lnTo>
                <a:lnTo>
                  <a:pt x="538" y="2637"/>
                </a:lnTo>
                <a:lnTo>
                  <a:pt x="581" y="2669"/>
                </a:lnTo>
                <a:lnTo>
                  <a:pt x="628" y="2696"/>
                </a:lnTo>
                <a:lnTo>
                  <a:pt x="678" y="2717"/>
                </a:lnTo>
                <a:lnTo>
                  <a:pt x="732" y="2733"/>
                </a:lnTo>
                <a:lnTo>
                  <a:pt x="786" y="2743"/>
                </a:lnTo>
                <a:lnTo>
                  <a:pt x="844" y="2746"/>
                </a:lnTo>
                <a:lnTo>
                  <a:pt x="922" y="2746"/>
                </a:lnTo>
                <a:lnTo>
                  <a:pt x="978" y="2743"/>
                </a:lnTo>
                <a:lnTo>
                  <a:pt x="1033" y="2733"/>
                </a:lnTo>
                <a:lnTo>
                  <a:pt x="1086" y="2717"/>
                </a:lnTo>
                <a:lnTo>
                  <a:pt x="1136" y="2696"/>
                </a:lnTo>
                <a:lnTo>
                  <a:pt x="1184" y="2669"/>
                </a:lnTo>
                <a:lnTo>
                  <a:pt x="1227" y="2637"/>
                </a:lnTo>
                <a:lnTo>
                  <a:pt x="1268" y="2602"/>
                </a:lnTo>
                <a:lnTo>
                  <a:pt x="1303" y="2561"/>
                </a:lnTo>
                <a:lnTo>
                  <a:pt x="1335" y="2517"/>
                </a:lnTo>
                <a:lnTo>
                  <a:pt x="1361" y="2469"/>
                </a:lnTo>
                <a:lnTo>
                  <a:pt x="1383" y="2419"/>
                </a:lnTo>
                <a:lnTo>
                  <a:pt x="1399" y="2366"/>
                </a:lnTo>
                <a:lnTo>
                  <a:pt x="1408" y="2310"/>
                </a:lnTo>
                <a:lnTo>
                  <a:pt x="1411" y="2253"/>
                </a:lnTo>
                <a:lnTo>
                  <a:pt x="1411" y="1901"/>
                </a:lnTo>
                <a:lnTo>
                  <a:pt x="1408" y="1860"/>
                </a:lnTo>
                <a:lnTo>
                  <a:pt x="1400" y="1821"/>
                </a:lnTo>
                <a:lnTo>
                  <a:pt x="1385" y="1782"/>
                </a:lnTo>
                <a:lnTo>
                  <a:pt x="1284" y="1799"/>
                </a:lnTo>
                <a:lnTo>
                  <a:pt x="1188" y="1813"/>
                </a:lnTo>
                <a:lnTo>
                  <a:pt x="1097" y="1822"/>
                </a:lnTo>
                <a:lnTo>
                  <a:pt x="1009" y="1829"/>
                </a:lnTo>
                <a:lnTo>
                  <a:pt x="928" y="1832"/>
                </a:lnTo>
                <a:lnTo>
                  <a:pt x="852" y="1833"/>
                </a:lnTo>
                <a:lnTo>
                  <a:pt x="781" y="1832"/>
                </a:lnTo>
                <a:lnTo>
                  <a:pt x="715" y="1829"/>
                </a:lnTo>
                <a:lnTo>
                  <a:pt x="655" y="1824"/>
                </a:lnTo>
                <a:lnTo>
                  <a:pt x="599" y="1818"/>
                </a:lnTo>
                <a:lnTo>
                  <a:pt x="549" y="1812"/>
                </a:lnTo>
                <a:lnTo>
                  <a:pt x="505" y="1805"/>
                </a:lnTo>
                <a:lnTo>
                  <a:pt x="466" y="1798"/>
                </a:lnTo>
                <a:lnTo>
                  <a:pt x="432" y="1790"/>
                </a:lnTo>
                <a:lnTo>
                  <a:pt x="403" y="1783"/>
                </a:lnTo>
                <a:lnTo>
                  <a:pt x="382" y="1777"/>
                </a:lnTo>
                <a:close/>
                <a:moveTo>
                  <a:pt x="3533" y="1738"/>
                </a:moveTo>
                <a:lnTo>
                  <a:pt x="3533" y="2012"/>
                </a:lnTo>
                <a:lnTo>
                  <a:pt x="3559" y="2005"/>
                </a:lnTo>
                <a:lnTo>
                  <a:pt x="3583" y="1993"/>
                </a:lnTo>
                <a:lnTo>
                  <a:pt x="3605" y="1977"/>
                </a:lnTo>
                <a:lnTo>
                  <a:pt x="3623" y="1958"/>
                </a:lnTo>
                <a:lnTo>
                  <a:pt x="3636" y="1935"/>
                </a:lnTo>
                <a:lnTo>
                  <a:pt x="3647" y="1910"/>
                </a:lnTo>
                <a:lnTo>
                  <a:pt x="3647" y="1841"/>
                </a:lnTo>
                <a:lnTo>
                  <a:pt x="3638" y="1816"/>
                </a:lnTo>
                <a:lnTo>
                  <a:pt x="3624" y="1792"/>
                </a:lnTo>
                <a:lnTo>
                  <a:pt x="3606" y="1773"/>
                </a:lnTo>
                <a:lnTo>
                  <a:pt x="3584" y="1757"/>
                </a:lnTo>
                <a:lnTo>
                  <a:pt x="3559" y="1745"/>
                </a:lnTo>
                <a:lnTo>
                  <a:pt x="3533" y="1738"/>
                </a:lnTo>
                <a:close/>
                <a:moveTo>
                  <a:pt x="3400" y="1415"/>
                </a:moveTo>
                <a:lnTo>
                  <a:pt x="3370" y="1450"/>
                </a:lnTo>
                <a:lnTo>
                  <a:pt x="3338" y="1486"/>
                </a:lnTo>
                <a:lnTo>
                  <a:pt x="3301" y="1523"/>
                </a:lnTo>
                <a:lnTo>
                  <a:pt x="3260" y="1562"/>
                </a:lnTo>
                <a:lnTo>
                  <a:pt x="3216" y="1600"/>
                </a:lnTo>
                <a:lnTo>
                  <a:pt x="3168" y="1638"/>
                </a:lnTo>
                <a:lnTo>
                  <a:pt x="3117" y="1674"/>
                </a:lnTo>
                <a:lnTo>
                  <a:pt x="3063" y="1710"/>
                </a:lnTo>
                <a:lnTo>
                  <a:pt x="3003" y="1742"/>
                </a:lnTo>
                <a:lnTo>
                  <a:pt x="2942" y="1772"/>
                </a:lnTo>
                <a:lnTo>
                  <a:pt x="2876" y="1797"/>
                </a:lnTo>
                <a:lnTo>
                  <a:pt x="2801" y="1821"/>
                </a:lnTo>
                <a:lnTo>
                  <a:pt x="2727" y="1838"/>
                </a:lnTo>
                <a:lnTo>
                  <a:pt x="2655" y="1849"/>
                </a:lnTo>
                <a:lnTo>
                  <a:pt x="2583" y="1855"/>
                </a:lnTo>
                <a:lnTo>
                  <a:pt x="2515" y="1857"/>
                </a:lnTo>
                <a:lnTo>
                  <a:pt x="2459" y="1856"/>
                </a:lnTo>
                <a:lnTo>
                  <a:pt x="2405" y="1852"/>
                </a:lnTo>
                <a:lnTo>
                  <a:pt x="2355" y="1847"/>
                </a:lnTo>
                <a:lnTo>
                  <a:pt x="2307" y="1839"/>
                </a:lnTo>
                <a:lnTo>
                  <a:pt x="2307" y="2170"/>
                </a:lnTo>
                <a:lnTo>
                  <a:pt x="2310" y="2230"/>
                </a:lnTo>
                <a:lnTo>
                  <a:pt x="2319" y="2291"/>
                </a:lnTo>
                <a:lnTo>
                  <a:pt x="2335" y="2348"/>
                </a:lnTo>
                <a:lnTo>
                  <a:pt x="2357" y="2403"/>
                </a:lnTo>
                <a:lnTo>
                  <a:pt x="2383" y="2454"/>
                </a:lnTo>
                <a:lnTo>
                  <a:pt x="2415" y="2503"/>
                </a:lnTo>
                <a:lnTo>
                  <a:pt x="2451" y="2548"/>
                </a:lnTo>
                <a:lnTo>
                  <a:pt x="2492" y="2589"/>
                </a:lnTo>
                <a:lnTo>
                  <a:pt x="2536" y="2626"/>
                </a:lnTo>
                <a:lnTo>
                  <a:pt x="2585" y="2658"/>
                </a:lnTo>
                <a:lnTo>
                  <a:pt x="2636" y="2684"/>
                </a:lnTo>
                <a:lnTo>
                  <a:pt x="2691" y="2706"/>
                </a:lnTo>
                <a:lnTo>
                  <a:pt x="2748" y="2722"/>
                </a:lnTo>
                <a:lnTo>
                  <a:pt x="2808" y="2731"/>
                </a:lnTo>
                <a:lnTo>
                  <a:pt x="2868" y="2735"/>
                </a:lnTo>
                <a:lnTo>
                  <a:pt x="2891" y="2735"/>
                </a:lnTo>
                <a:lnTo>
                  <a:pt x="2952" y="2731"/>
                </a:lnTo>
                <a:lnTo>
                  <a:pt x="3011" y="2722"/>
                </a:lnTo>
                <a:lnTo>
                  <a:pt x="3068" y="2706"/>
                </a:lnTo>
                <a:lnTo>
                  <a:pt x="3123" y="2684"/>
                </a:lnTo>
                <a:lnTo>
                  <a:pt x="3175" y="2658"/>
                </a:lnTo>
                <a:lnTo>
                  <a:pt x="3223" y="2626"/>
                </a:lnTo>
                <a:lnTo>
                  <a:pt x="3267" y="2589"/>
                </a:lnTo>
                <a:lnTo>
                  <a:pt x="3308" y="2548"/>
                </a:lnTo>
                <a:lnTo>
                  <a:pt x="3344" y="2503"/>
                </a:lnTo>
                <a:lnTo>
                  <a:pt x="3376" y="2454"/>
                </a:lnTo>
                <a:lnTo>
                  <a:pt x="3402" y="2403"/>
                </a:lnTo>
                <a:lnTo>
                  <a:pt x="3424" y="2348"/>
                </a:lnTo>
                <a:lnTo>
                  <a:pt x="3440" y="2291"/>
                </a:lnTo>
                <a:lnTo>
                  <a:pt x="3450" y="2231"/>
                </a:lnTo>
                <a:lnTo>
                  <a:pt x="3452" y="2170"/>
                </a:lnTo>
                <a:lnTo>
                  <a:pt x="3452" y="1569"/>
                </a:lnTo>
                <a:lnTo>
                  <a:pt x="3450" y="1535"/>
                </a:lnTo>
                <a:lnTo>
                  <a:pt x="3444" y="1503"/>
                </a:lnTo>
                <a:lnTo>
                  <a:pt x="3433" y="1472"/>
                </a:lnTo>
                <a:lnTo>
                  <a:pt x="3418" y="1442"/>
                </a:lnTo>
                <a:lnTo>
                  <a:pt x="3400" y="1415"/>
                </a:lnTo>
                <a:close/>
                <a:moveTo>
                  <a:pt x="3472" y="1321"/>
                </a:moveTo>
                <a:lnTo>
                  <a:pt x="3461" y="1335"/>
                </a:lnTo>
                <a:lnTo>
                  <a:pt x="3450" y="1351"/>
                </a:lnTo>
                <a:lnTo>
                  <a:pt x="3475" y="1382"/>
                </a:lnTo>
                <a:lnTo>
                  <a:pt x="3495" y="1416"/>
                </a:lnTo>
                <a:lnTo>
                  <a:pt x="3511" y="1452"/>
                </a:lnTo>
                <a:lnTo>
                  <a:pt x="3523" y="1490"/>
                </a:lnTo>
                <a:lnTo>
                  <a:pt x="3530" y="1529"/>
                </a:lnTo>
                <a:lnTo>
                  <a:pt x="3533" y="1569"/>
                </a:lnTo>
                <a:lnTo>
                  <a:pt x="3533" y="1657"/>
                </a:lnTo>
                <a:lnTo>
                  <a:pt x="3569" y="1663"/>
                </a:lnTo>
                <a:lnTo>
                  <a:pt x="3603" y="1675"/>
                </a:lnTo>
                <a:lnTo>
                  <a:pt x="3635" y="1694"/>
                </a:lnTo>
                <a:lnTo>
                  <a:pt x="3620" y="1624"/>
                </a:lnTo>
                <a:lnTo>
                  <a:pt x="3601" y="1558"/>
                </a:lnTo>
                <a:lnTo>
                  <a:pt x="3576" y="1494"/>
                </a:lnTo>
                <a:lnTo>
                  <a:pt x="3545" y="1433"/>
                </a:lnTo>
                <a:lnTo>
                  <a:pt x="3510" y="1375"/>
                </a:lnTo>
                <a:lnTo>
                  <a:pt x="3472" y="1321"/>
                </a:lnTo>
                <a:close/>
                <a:moveTo>
                  <a:pt x="1918" y="1244"/>
                </a:moveTo>
                <a:lnTo>
                  <a:pt x="1920" y="1244"/>
                </a:lnTo>
                <a:lnTo>
                  <a:pt x="1922" y="1245"/>
                </a:lnTo>
                <a:lnTo>
                  <a:pt x="1923" y="1248"/>
                </a:lnTo>
                <a:lnTo>
                  <a:pt x="1923" y="1280"/>
                </a:lnTo>
                <a:lnTo>
                  <a:pt x="1920" y="1290"/>
                </a:lnTo>
                <a:lnTo>
                  <a:pt x="1914" y="1297"/>
                </a:lnTo>
                <a:lnTo>
                  <a:pt x="1903" y="1303"/>
                </a:lnTo>
                <a:lnTo>
                  <a:pt x="1892" y="1305"/>
                </a:lnTo>
                <a:lnTo>
                  <a:pt x="1781" y="1305"/>
                </a:lnTo>
                <a:lnTo>
                  <a:pt x="1769" y="1303"/>
                </a:lnTo>
                <a:lnTo>
                  <a:pt x="1759" y="1297"/>
                </a:lnTo>
                <a:lnTo>
                  <a:pt x="1752" y="1290"/>
                </a:lnTo>
                <a:lnTo>
                  <a:pt x="1750" y="1280"/>
                </a:lnTo>
                <a:lnTo>
                  <a:pt x="1750" y="1263"/>
                </a:lnTo>
                <a:lnTo>
                  <a:pt x="1751" y="1260"/>
                </a:lnTo>
                <a:lnTo>
                  <a:pt x="1752" y="1259"/>
                </a:lnTo>
                <a:lnTo>
                  <a:pt x="1756" y="1258"/>
                </a:lnTo>
                <a:lnTo>
                  <a:pt x="1918" y="1244"/>
                </a:lnTo>
                <a:close/>
                <a:moveTo>
                  <a:pt x="3067" y="1226"/>
                </a:moveTo>
                <a:lnTo>
                  <a:pt x="3033" y="1267"/>
                </a:lnTo>
                <a:lnTo>
                  <a:pt x="2994" y="1310"/>
                </a:lnTo>
                <a:lnTo>
                  <a:pt x="2951" y="1353"/>
                </a:lnTo>
                <a:lnTo>
                  <a:pt x="2902" y="1396"/>
                </a:lnTo>
                <a:lnTo>
                  <a:pt x="2850" y="1439"/>
                </a:lnTo>
                <a:lnTo>
                  <a:pt x="2793" y="1480"/>
                </a:lnTo>
                <a:lnTo>
                  <a:pt x="2732" y="1519"/>
                </a:lnTo>
                <a:lnTo>
                  <a:pt x="2668" y="1553"/>
                </a:lnTo>
                <a:lnTo>
                  <a:pt x="2606" y="1583"/>
                </a:lnTo>
                <a:lnTo>
                  <a:pt x="2544" y="1607"/>
                </a:lnTo>
                <a:lnTo>
                  <a:pt x="2485" y="1626"/>
                </a:lnTo>
                <a:lnTo>
                  <a:pt x="2428" y="1642"/>
                </a:lnTo>
                <a:lnTo>
                  <a:pt x="2375" y="1655"/>
                </a:lnTo>
                <a:lnTo>
                  <a:pt x="2324" y="1664"/>
                </a:lnTo>
                <a:lnTo>
                  <a:pt x="2278" y="1671"/>
                </a:lnTo>
                <a:lnTo>
                  <a:pt x="2238" y="1675"/>
                </a:lnTo>
                <a:lnTo>
                  <a:pt x="2202" y="1678"/>
                </a:lnTo>
                <a:lnTo>
                  <a:pt x="2173" y="1679"/>
                </a:lnTo>
                <a:lnTo>
                  <a:pt x="2150" y="1679"/>
                </a:lnTo>
                <a:lnTo>
                  <a:pt x="2141" y="1679"/>
                </a:lnTo>
                <a:lnTo>
                  <a:pt x="2134" y="1679"/>
                </a:lnTo>
                <a:lnTo>
                  <a:pt x="2131" y="1712"/>
                </a:lnTo>
                <a:lnTo>
                  <a:pt x="2148" y="1718"/>
                </a:lnTo>
                <a:lnTo>
                  <a:pt x="2172" y="1726"/>
                </a:lnTo>
                <a:lnTo>
                  <a:pt x="2201" y="1734"/>
                </a:lnTo>
                <a:lnTo>
                  <a:pt x="2236" y="1743"/>
                </a:lnTo>
                <a:lnTo>
                  <a:pt x="2276" y="1752"/>
                </a:lnTo>
                <a:lnTo>
                  <a:pt x="2320" y="1760"/>
                </a:lnTo>
                <a:lnTo>
                  <a:pt x="2369" y="1767"/>
                </a:lnTo>
                <a:lnTo>
                  <a:pt x="2422" y="1773"/>
                </a:lnTo>
                <a:lnTo>
                  <a:pt x="2476" y="1775"/>
                </a:lnTo>
                <a:lnTo>
                  <a:pt x="2534" y="1776"/>
                </a:lnTo>
                <a:lnTo>
                  <a:pt x="2594" y="1774"/>
                </a:lnTo>
                <a:lnTo>
                  <a:pt x="2657" y="1767"/>
                </a:lnTo>
                <a:lnTo>
                  <a:pt x="2720" y="1757"/>
                </a:lnTo>
                <a:lnTo>
                  <a:pt x="2785" y="1742"/>
                </a:lnTo>
                <a:lnTo>
                  <a:pt x="2850" y="1721"/>
                </a:lnTo>
                <a:lnTo>
                  <a:pt x="2911" y="1697"/>
                </a:lnTo>
                <a:lnTo>
                  <a:pt x="2970" y="1669"/>
                </a:lnTo>
                <a:lnTo>
                  <a:pt x="3025" y="1638"/>
                </a:lnTo>
                <a:lnTo>
                  <a:pt x="3077" y="1605"/>
                </a:lnTo>
                <a:lnTo>
                  <a:pt x="3125" y="1569"/>
                </a:lnTo>
                <a:lnTo>
                  <a:pt x="3170" y="1533"/>
                </a:lnTo>
                <a:lnTo>
                  <a:pt x="3213" y="1496"/>
                </a:lnTo>
                <a:lnTo>
                  <a:pt x="3250" y="1459"/>
                </a:lnTo>
                <a:lnTo>
                  <a:pt x="3285" y="1424"/>
                </a:lnTo>
                <a:lnTo>
                  <a:pt x="3316" y="1390"/>
                </a:lnTo>
                <a:lnTo>
                  <a:pt x="3344" y="1356"/>
                </a:lnTo>
                <a:lnTo>
                  <a:pt x="3367" y="1327"/>
                </a:lnTo>
                <a:lnTo>
                  <a:pt x="3388" y="1300"/>
                </a:lnTo>
                <a:lnTo>
                  <a:pt x="3403" y="1277"/>
                </a:lnTo>
                <a:lnTo>
                  <a:pt x="3374" y="1268"/>
                </a:lnTo>
                <a:lnTo>
                  <a:pt x="3338" y="1258"/>
                </a:lnTo>
                <a:lnTo>
                  <a:pt x="3294" y="1249"/>
                </a:lnTo>
                <a:lnTo>
                  <a:pt x="3245" y="1240"/>
                </a:lnTo>
                <a:lnTo>
                  <a:pt x="3190" y="1233"/>
                </a:lnTo>
                <a:lnTo>
                  <a:pt x="3131" y="1228"/>
                </a:lnTo>
                <a:lnTo>
                  <a:pt x="3067" y="1226"/>
                </a:lnTo>
                <a:close/>
                <a:moveTo>
                  <a:pt x="1955" y="1120"/>
                </a:moveTo>
                <a:lnTo>
                  <a:pt x="1970" y="1120"/>
                </a:lnTo>
                <a:lnTo>
                  <a:pt x="1984" y="1127"/>
                </a:lnTo>
                <a:lnTo>
                  <a:pt x="1994" y="1138"/>
                </a:lnTo>
                <a:lnTo>
                  <a:pt x="2000" y="1153"/>
                </a:lnTo>
                <a:lnTo>
                  <a:pt x="1999" y="1169"/>
                </a:lnTo>
                <a:lnTo>
                  <a:pt x="1992" y="1183"/>
                </a:lnTo>
                <a:lnTo>
                  <a:pt x="1981" y="1193"/>
                </a:lnTo>
                <a:lnTo>
                  <a:pt x="1966" y="1199"/>
                </a:lnTo>
                <a:lnTo>
                  <a:pt x="1710" y="1235"/>
                </a:lnTo>
                <a:lnTo>
                  <a:pt x="1705" y="1235"/>
                </a:lnTo>
                <a:lnTo>
                  <a:pt x="1691" y="1233"/>
                </a:lnTo>
                <a:lnTo>
                  <a:pt x="1678" y="1226"/>
                </a:lnTo>
                <a:lnTo>
                  <a:pt x="1669" y="1215"/>
                </a:lnTo>
                <a:lnTo>
                  <a:pt x="1665" y="1201"/>
                </a:lnTo>
                <a:lnTo>
                  <a:pt x="1666" y="1185"/>
                </a:lnTo>
                <a:lnTo>
                  <a:pt x="1673" y="1171"/>
                </a:lnTo>
                <a:lnTo>
                  <a:pt x="1684" y="1161"/>
                </a:lnTo>
                <a:lnTo>
                  <a:pt x="1699" y="1155"/>
                </a:lnTo>
                <a:lnTo>
                  <a:pt x="1955" y="1120"/>
                </a:lnTo>
                <a:close/>
                <a:moveTo>
                  <a:pt x="3164" y="1089"/>
                </a:moveTo>
                <a:lnTo>
                  <a:pt x="3153" y="1105"/>
                </a:lnTo>
                <a:lnTo>
                  <a:pt x="3141" y="1125"/>
                </a:lnTo>
                <a:lnTo>
                  <a:pt x="3126" y="1147"/>
                </a:lnTo>
                <a:lnTo>
                  <a:pt x="3178" y="1151"/>
                </a:lnTo>
                <a:lnTo>
                  <a:pt x="3227" y="1156"/>
                </a:lnTo>
                <a:lnTo>
                  <a:pt x="3272" y="1163"/>
                </a:lnTo>
                <a:lnTo>
                  <a:pt x="3314" y="1170"/>
                </a:lnTo>
                <a:lnTo>
                  <a:pt x="3266" y="1139"/>
                </a:lnTo>
                <a:lnTo>
                  <a:pt x="3216" y="1113"/>
                </a:lnTo>
                <a:lnTo>
                  <a:pt x="3164" y="1089"/>
                </a:lnTo>
                <a:close/>
                <a:moveTo>
                  <a:pt x="3070" y="1085"/>
                </a:moveTo>
                <a:lnTo>
                  <a:pt x="3033" y="1089"/>
                </a:lnTo>
                <a:lnTo>
                  <a:pt x="2988" y="1094"/>
                </a:lnTo>
                <a:lnTo>
                  <a:pt x="2938" y="1104"/>
                </a:lnTo>
                <a:lnTo>
                  <a:pt x="2882" y="1115"/>
                </a:lnTo>
                <a:lnTo>
                  <a:pt x="2824" y="1131"/>
                </a:lnTo>
                <a:lnTo>
                  <a:pt x="2761" y="1151"/>
                </a:lnTo>
                <a:lnTo>
                  <a:pt x="2699" y="1175"/>
                </a:lnTo>
                <a:lnTo>
                  <a:pt x="2634" y="1203"/>
                </a:lnTo>
                <a:lnTo>
                  <a:pt x="2569" y="1239"/>
                </a:lnTo>
                <a:lnTo>
                  <a:pt x="2513" y="1274"/>
                </a:lnTo>
                <a:lnTo>
                  <a:pt x="2461" y="1311"/>
                </a:lnTo>
                <a:lnTo>
                  <a:pt x="2414" y="1350"/>
                </a:lnTo>
                <a:lnTo>
                  <a:pt x="2370" y="1390"/>
                </a:lnTo>
                <a:lnTo>
                  <a:pt x="2332" y="1428"/>
                </a:lnTo>
                <a:lnTo>
                  <a:pt x="2297" y="1466"/>
                </a:lnTo>
                <a:lnTo>
                  <a:pt x="2266" y="1504"/>
                </a:lnTo>
                <a:lnTo>
                  <a:pt x="2240" y="1538"/>
                </a:lnTo>
                <a:lnTo>
                  <a:pt x="2217" y="1569"/>
                </a:lnTo>
                <a:lnTo>
                  <a:pt x="2199" y="1597"/>
                </a:lnTo>
                <a:lnTo>
                  <a:pt x="2236" y="1594"/>
                </a:lnTo>
                <a:lnTo>
                  <a:pt x="2280" y="1589"/>
                </a:lnTo>
                <a:lnTo>
                  <a:pt x="2328" y="1582"/>
                </a:lnTo>
                <a:lnTo>
                  <a:pt x="2382" y="1570"/>
                </a:lnTo>
                <a:lnTo>
                  <a:pt x="2440" y="1555"/>
                </a:lnTo>
                <a:lnTo>
                  <a:pt x="2500" y="1537"/>
                </a:lnTo>
                <a:lnTo>
                  <a:pt x="2563" y="1513"/>
                </a:lnTo>
                <a:lnTo>
                  <a:pt x="2626" y="1484"/>
                </a:lnTo>
                <a:lnTo>
                  <a:pt x="2691" y="1450"/>
                </a:lnTo>
                <a:lnTo>
                  <a:pt x="2748" y="1415"/>
                </a:lnTo>
                <a:lnTo>
                  <a:pt x="2799" y="1377"/>
                </a:lnTo>
                <a:lnTo>
                  <a:pt x="2848" y="1338"/>
                </a:lnTo>
                <a:lnTo>
                  <a:pt x="2891" y="1298"/>
                </a:lnTo>
                <a:lnTo>
                  <a:pt x="2932" y="1258"/>
                </a:lnTo>
                <a:lnTo>
                  <a:pt x="2967" y="1219"/>
                </a:lnTo>
                <a:lnTo>
                  <a:pt x="3000" y="1181"/>
                </a:lnTo>
                <a:lnTo>
                  <a:pt x="3027" y="1146"/>
                </a:lnTo>
                <a:lnTo>
                  <a:pt x="3051" y="1114"/>
                </a:lnTo>
                <a:lnTo>
                  <a:pt x="3070" y="1085"/>
                </a:lnTo>
                <a:close/>
                <a:moveTo>
                  <a:pt x="875" y="1050"/>
                </a:moveTo>
                <a:lnTo>
                  <a:pt x="839" y="1064"/>
                </a:lnTo>
                <a:lnTo>
                  <a:pt x="802" y="1077"/>
                </a:lnTo>
                <a:lnTo>
                  <a:pt x="769" y="1093"/>
                </a:lnTo>
                <a:lnTo>
                  <a:pt x="736" y="1108"/>
                </a:lnTo>
                <a:lnTo>
                  <a:pt x="707" y="1123"/>
                </a:lnTo>
                <a:lnTo>
                  <a:pt x="680" y="1138"/>
                </a:lnTo>
                <a:lnTo>
                  <a:pt x="656" y="1151"/>
                </a:lnTo>
                <a:lnTo>
                  <a:pt x="634" y="1163"/>
                </a:lnTo>
                <a:lnTo>
                  <a:pt x="618" y="1172"/>
                </a:lnTo>
                <a:lnTo>
                  <a:pt x="605" y="1180"/>
                </a:lnTo>
                <a:lnTo>
                  <a:pt x="597" y="1185"/>
                </a:lnTo>
                <a:lnTo>
                  <a:pt x="594" y="1187"/>
                </a:lnTo>
                <a:lnTo>
                  <a:pt x="590" y="1189"/>
                </a:lnTo>
                <a:lnTo>
                  <a:pt x="585" y="1192"/>
                </a:lnTo>
                <a:lnTo>
                  <a:pt x="570" y="1196"/>
                </a:lnTo>
                <a:lnTo>
                  <a:pt x="558" y="1199"/>
                </a:lnTo>
                <a:lnTo>
                  <a:pt x="544" y="1196"/>
                </a:lnTo>
                <a:lnTo>
                  <a:pt x="533" y="1189"/>
                </a:lnTo>
                <a:lnTo>
                  <a:pt x="524" y="1180"/>
                </a:lnTo>
                <a:lnTo>
                  <a:pt x="508" y="1151"/>
                </a:lnTo>
                <a:lnTo>
                  <a:pt x="498" y="1124"/>
                </a:lnTo>
                <a:lnTo>
                  <a:pt x="474" y="1155"/>
                </a:lnTo>
                <a:lnTo>
                  <a:pt x="451" y="1186"/>
                </a:lnTo>
                <a:lnTo>
                  <a:pt x="431" y="1218"/>
                </a:lnTo>
                <a:lnTo>
                  <a:pt x="411" y="1248"/>
                </a:lnTo>
                <a:lnTo>
                  <a:pt x="394" y="1276"/>
                </a:lnTo>
                <a:lnTo>
                  <a:pt x="378" y="1303"/>
                </a:lnTo>
                <a:lnTo>
                  <a:pt x="365" y="1328"/>
                </a:lnTo>
                <a:lnTo>
                  <a:pt x="353" y="1348"/>
                </a:lnTo>
                <a:lnTo>
                  <a:pt x="345" y="1366"/>
                </a:lnTo>
                <a:lnTo>
                  <a:pt x="339" y="1379"/>
                </a:lnTo>
                <a:lnTo>
                  <a:pt x="334" y="1388"/>
                </a:lnTo>
                <a:lnTo>
                  <a:pt x="333" y="1391"/>
                </a:lnTo>
                <a:lnTo>
                  <a:pt x="324" y="1403"/>
                </a:lnTo>
                <a:lnTo>
                  <a:pt x="313" y="1411"/>
                </a:lnTo>
                <a:lnTo>
                  <a:pt x="299" y="1415"/>
                </a:lnTo>
                <a:lnTo>
                  <a:pt x="285" y="1412"/>
                </a:lnTo>
                <a:lnTo>
                  <a:pt x="263" y="1406"/>
                </a:lnTo>
                <a:lnTo>
                  <a:pt x="259" y="1404"/>
                </a:lnTo>
                <a:lnTo>
                  <a:pt x="256" y="1402"/>
                </a:lnTo>
                <a:lnTo>
                  <a:pt x="227" y="1385"/>
                </a:lnTo>
                <a:lnTo>
                  <a:pt x="206" y="1368"/>
                </a:lnTo>
                <a:lnTo>
                  <a:pt x="199" y="1409"/>
                </a:lnTo>
                <a:lnTo>
                  <a:pt x="195" y="1450"/>
                </a:lnTo>
                <a:lnTo>
                  <a:pt x="192" y="1489"/>
                </a:lnTo>
                <a:lnTo>
                  <a:pt x="191" y="1526"/>
                </a:lnTo>
                <a:lnTo>
                  <a:pt x="191" y="1559"/>
                </a:lnTo>
                <a:lnTo>
                  <a:pt x="191" y="1589"/>
                </a:lnTo>
                <a:lnTo>
                  <a:pt x="191" y="1613"/>
                </a:lnTo>
                <a:lnTo>
                  <a:pt x="192" y="1632"/>
                </a:lnTo>
                <a:lnTo>
                  <a:pt x="193" y="1643"/>
                </a:lnTo>
                <a:lnTo>
                  <a:pt x="193" y="1648"/>
                </a:lnTo>
                <a:lnTo>
                  <a:pt x="193" y="1653"/>
                </a:lnTo>
                <a:lnTo>
                  <a:pt x="193" y="1661"/>
                </a:lnTo>
                <a:lnTo>
                  <a:pt x="191" y="1672"/>
                </a:lnTo>
                <a:lnTo>
                  <a:pt x="186" y="1682"/>
                </a:lnTo>
                <a:lnTo>
                  <a:pt x="178" y="1690"/>
                </a:lnTo>
                <a:lnTo>
                  <a:pt x="168" y="1696"/>
                </a:lnTo>
                <a:lnTo>
                  <a:pt x="157" y="1699"/>
                </a:lnTo>
                <a:lnTo>
                  <a:pt x="145" y="1698"/>
                </a:lnTo>
                <a:lnTo>
                  <a:pt x="115" y="1690"/>
                </a:lnTo>
                <a:lnTo>
                  <a:pt x="89" y="1681"/>
                </a:lnTo>
                <a:lnTo>
                  <a:pt x="97" y="1725"/>
                </a:lnTo>
                <a:lnTo>
                  <a:pt x="106" y="1769"/>
                </a:lnTo>
                <a:lnTo>
                  <a:pt x="117" y="1813"/>
                </a:lnTo>
                <a:lnTo>
                  <a:pt x="128" y="1854"/>
                </a:lnTo>
                <a:lnTo>
                  <a:pt x="141" y="1893"/>
                </a:lnTo>
                <a:lnTo>
                  <a:pt x="152" y="1927"/>
                </a:lnTo>
                <a:lnTo>
                  <a:pt x="163" y="1957"/>
                </a:lnTo>
                <a:lnTo>
                  <a:pt x="172" y="1982"/>
                </a:lnTo>
                <a:lnTo>
                  <a:pt x="195" y="1973"/>
                </a:lnTo>
                <a:lnTo>
                  <a:pt x="222" y="1968"/>
                </a:lnTo>
                <a:lnTo>
                  <a:pt x="249" y="1966"/>
                </a:lnTo>
                <a:lnTo>
                  <a:pt x="261" y="1967"/>
                </a:lnTo>
                <a:lnTo>
                  <a:pt x="274" y="1968"/>
                </a:lnTo>
                <a:lnTo>
                  <a:pt x="274" y="1901"/>
                </a:lnTo>
                <a:lnTo>
                  <a:pt x="276" y="1854"/>
                </a:lnTo>
                <a:lnTo>
                  <a:pt x="285" y="1807"/>
                </a:lnTo>
                <a:lnTo>
                  <a:pt x="301" y="1762"/>
                </a:lnTo>
                <a:lnTo>
                  <a:pt x="322" y="1720"/>
                </a:lnTo>
                <a:lnTo>
                  <a:pt x="327" y="1709"/>
                </a:lnTo>
                <a:lnTo>
                  <a:pt x="336" y="1698"/>
                </a:lnTo>
                <a:lnTo>
                  <a:pt x="349" y="1691"/>
                </a:lnTo>
                <a:lnTo>
                  <a:pt x="363" y="1688"/>
                </a:lnTo>
                <a:lnTo>
                  <a:pt x="376" y="1691"/>
                </a:lnTo>
                <a:lnTo>
                  <a:pt x="380" y="1693"/>
                </a:lnTo>
                <a:lnTo>
                  <a:pt x="389" y="1695"/>
                </a:lnTo>
                <a:lnTo>
                  <a:pt x="405" y="1699"/>
                </a:lnTo>
                <a:lnTo>
                  <a:pt x="426" y="1705"/>
                </a:lnTo>
                <a:lnTo>
                  <a:pt x="452" y="1712"/>
                </a:lnTo>
                <a:lnTo>
                  <a:pt x="485" y="1719"/>
                </a:lnTo>
                <a:lnTo>
                  <a:pt x="523" y="1726"/>
                </a:lnTo>
                <a:lnTo>
                  <a:pt x="567" y="1733"/>
                </a:lnTo>
                <a:lnTo>
                  <a:pt x="616" y="1738"/>
                </a:lnTo>
                <a:lnTo>
                  <a:pt x="670" y="1744"/>
                </a:lnTo>
                <a:lnTo>
                  <a:pt x="731" y="1749"/>
                </a:lnTo>
                <a:lnTo>
                  <a:pt x="795" y="1751"/>
                </a:lnTo>
                <a:lnTo>
                  <a:pt x="866" y="1752"/>
                </a:lnTo>
                <a:lnTo>
                  <a:pt x="941" y="1751"/>
                </a:lnTo>
                <a:lnTo>
                  <a:pt x="1022" y="1746"/>
                </a:lnTo>
                <a:lnTo>
                  <a:pt x="1107" y="1740"/>
                </a:lnTo>
                <a:lnTo>
                  <a:pt x="1198" y="1730"/>
                </a:lnTo>
                <a:lnTo>
                  <a:pt x="1292" y="1717"/>
                </a:lnTo>
                <a:lnTo>
                  <a:pt x="1392" y="1699"/>
                </a:lnTo>
                <a:lnTo>
                  <a:pt x="1401" y="1697"/>
                </a:lnTo>
                <a:lnTo>
                  <a:pt x="1414" y="1697"/>
                </a:lnTo>
                <a:lnTo>
                  <a:pt x="1426" y="1702"/>
                </a:lnTo>
                <a:lnTo>
                  <a:pt x="1436" y="1710"/>
                </a:lnTo>
                <a:lnTo>
                  <a:pt x="1443" y="1720"/>
                </a:lnTo>
                <a:lnTo>
                  <a:pt x="1460" y="1753"/>
                </a:lnTo>
                <a:lnTo>
                  <a:pt x="1473" y="1788"/>
                </a:lnTo>
                <a:lnTo>
                  <a:pt x="1482" y="1824"/>
                </a:lnTo>
                <a:lnTo>
                  <a:pt x="1494" y="1805"/>
                </a:lnTo>
                <a:lnTo>
                  <a:pt x="1506" y="1789"/>
                </a:lnTo>
                <a:lnTo>
                  <a:pt x="1516" y="1776"/>
                </a:lnTo>
                <a:lnTo>
                  <a:pt x="1524" y="1766"/>
                </a:lnTo>
                <a:lnTo>
                  <a:pt x="1530" y="1759"/>
                </a:lnTo>
                <a:lnTo>
                  <a:pt x="1532" y="1756"/>
                </a:lnTo>
                <a:lnTo>
                  <a:pt x="1541" y="1749"/>
                </a:lnTo>
                <a:lnTo>
                  <a:pt x="1550" y="1744"/>
                </a:lnTo>
                <a:lnTo>
                  <a:pt x="1561" y="1742"/>
                </a:lnTo>
                <a:lnTo>
                  <a:pt x="1594" y="1743"/>
                </a:lnTo>
                <a:lnTo>
                  <a:pt x="1623" y="1748"/>
                </a:lnTo>
                <a:lnTo>
                  <a:pt x="1608" y="1711"/>
                </a:lnTo>
                <a:lnTo>
                  <a:pt x="1592" y="1674"/>
                </a:lnTo>
                <a:lnTo>
                  <a:pt x="1576" y="1640"/>
                </a:lnTo>
                <a:lnTo>
                  <a:pt x="1560" y="1607"/>
                </a:lnTo>
                <a:lnTo>
                  <a:pt x="1544" y="1577"/>
                </a:lnTo>
                <a:lnTo>
                  <a:pt x="1528" y="1550"/>
                </a:lnTo>
                <a:lnTo>
                  <a:pt x="1515" y="1526"/>
                </a:lnTo>
                <a:lnTo>
                  <a:pt x="1503" y="1505"/>
                </a:lnTo>
                <a:lnTo>
                  <a:pt x="1493" y="1489"/>
                </a:lnTo>
                <a:lnTo>
                  <a:pt x="1485" y="1476"/>
                </a:lnTo>
                <a:lnTo>
                  <a:pt x="1474" y="1466"/>
                </a:lnTo>
                <a:lnTo>
                  <a:pt x="1468" y="1451"/>
                </a:lnTo>
                <a:lnTo>
                  <a:pt x="1468" y="1438"/>
                </a:lnTo>
                <a:lnTo>
                  <a:pt x="1472" y="1426"/>
                </a:lnTo>
                <a:lnTo>
                  <a:pt x="1480" y="1415"/>
                </a:lnTo>
                <a:lnTo>
                  <a:pt x="1505" y="1393"/>
                </a:lnTo>
                <a:lnTo>
                  <a:pt x="1528" y="1377"/>
                </a:lnTo>
                <a:lnTo>
                  <a:pt x="1492" y="1360"/>
                </a:lnTo>
                <a:lnTo>
                  <a:pt x="1457" y="1345"/>
                </a:lnTo>
                <a:lnTo>
                  <a:pt x="1423" y="1331"/>
                </a:lnTo>
                <a:lnTo>
                  <a:pt x="1390" y="1319"/>
                </a:lnTo>
                <a:lnTo>
                  <a:pt x="1358" y="1308"/>
                </a:lnTo>
                <a:lnTo>
                  <a:pt x="1328" y="1299"/>
                </a:lnTo>
                <a:lnTo>
                  <a:pt x="1302" y="1291"/>
                </a:lnTo>
                <a:lnTo>
                  <a:pt x="1280" y="1284"/>
                </a:lnTo>
                <a:lnTo>
                  <a:pt x="1260" y="1280"/>
                </a:lnTo>
                <a:lnTo>
                  <a:pt x="1245" y="1275"/>
                </a:lnTo>
                <a:lnTo>
                  <a:pt x="1236" y="1273"/>
                </a:lnTo>
                <a:lnTo>
                  <a:pt x="1233" y="1273"/>
                </a:lnTo>
                <a:lnTo>
                  <a:pt x="1223" y="1268"/>
                </a:lnTo>
                <a:lnTo>
                  <a:pt x="1215" y="1263"/>
                </a:lnTo>
                <a:lnTo>
                  <a:pt x="1208" y="1255"/>
                </a:lnTo>
                <a:lnTo>
                  <a:pt x="1202" y="1239"/>
                </a:lnTo>
                <a:lnTo>
                  <a:pt x="1203" y="1223"/>
                </a:lnTo>
                <a:lnTo>
                  <a:pt x="1207" y="1209"/>
                </a:lnTo>
                <a:lnTo>
                  <a:pt x="1210" y="1201"/>
                </a:lnTo>
                <a:lnTo>
                  <a:pt x="1226" y="1172"/>
                </a:lnTo>
                <a:lnTo>
                  <a:pt x="1243" y="1149"/>
                </a:lnTo>
                <a:lnTo>
                  <a:pt x="1200" y="1145"/>
                </a:lnTo>
                <a:lnTo>
                  <a:pt x="1158" y="1141"/>
                </a:lnTo>
                <a:lnTo>
                  <a:pt x="1117" y="1140"/>
                </a:lnTo>
                <a:lnTo>
                  <a:pt x="1078" y="1139"/>
                </a:lnTo>
                <a:lnTo>
                  <a:pt x="1042" y="1140"/>
                </a:lnTo>
                <a:lnTo>
                  <a:pt x="1010" y="1141"/>
                </a:lnTo>
                <a:lnTo>
                  <a:pt x="983" y="1143"/>
                </a:lnTo>
                <a:lnTo>
                  <a:pt x="960" y="1144"/>
                </a:lnTo>
                <a:lnTo>
                  <a:pt x="943" y="1145"/>
                </a:lnTo>
                <a:lnTo>
                  <a:pt x="934" y="1146"/>
                </a:lnTo>
                <a:lnTo>
                  <a:pt x="917" y="1151"/>
                </a:lnTo>
                <a:lnTo>
                  <a:pt x="906" y="1152"/>
                </a:lnTo>
                <a:lnTo>
                  <a:pt x="894" y="1149"/>
                </a:lnTo>
                <a:lnTo>
                  <a:pt x="883" y="1143"/>
                </a:lnTo>
                <a:lnTo>
                  <a:pt x="875" y="1135"/>
                </a:lnTo>
                <a:lnTo>
                  <a:pt x="869" y="1123"/>
                </a:lnTo>
                <a:lnTo>
                  <a:pt x="868" y="1111"/>
                </a:lnTo>
                <a:lnTo>
                  <a:pt x="869" y="1078"/>
                </a:lnTo>
                <a:lnTo>
                  <a:pt x="875" y="1050"/>
                </a:lnTo>
                <a:close/>
                <a:moveTo>
                  <a:pt x="2875" y="1034"/>
                </a:moveTo>
                <a:lnTo>
                  <a:pt x="2803" y="1038"/>
                </a:lnTo>
                <a:lnTo>
                  <a:pt x="2734" y="1049"/>
                </a:lnTo>
                <a:lnTo>
                  <a:pt x="2667" y="1064"/>
                </a:lnTo>
                <a:lnTo>
                  <a:pt x="2603" y="1084"/>
                </a:lnTo>
                <a:lnTo>
                  <a:pt x="2542" y="1109"/>
                </a:lnTo>
                <a:lnTo>
                  <a:pt x="2484" y="1140"/>
                </a:lnTo>
                <a:lnTo>
                  <a:pt x="2431" y="1176"/>
                </a:lnTo>
                <a:lnTo>
                  <a:pt x="2380" y="1215"/>
                </a:lnTo>
                <a:lnTo>
                  <a:pt x="2333" y="1259"/>
                </a:lnTo>
                <a:lnTo>
                  <a:pt x="2291" y="1306"/>
                </a:lnTo>
                <a:lnTo>
                  <a:pt x="2252" y="1358"/>
                </a:lnTo>
                <a:lnTo>
                  <a:pt x="2219" y="1412"/>
                </a:lnTo>
                <a:lnTo>
                  <a:pt x="2190" y="1471"/>
                </a:lnTo>
                <a:lnTo>
                  <a:pt x="2223" y="1430"/>
                </a:lnTo>
                <a:lnTo>
                  <a:pt x="2261" y="1386"/>
                </a:lnTo>
                <a:lnTo>
                  <a:pt x="2303" y="1342"/>
                </a:lnTo>
                <a:lnTo>
                  <a:pt x="2352" y="1297"/>
                </a:lnTo>
                <a:lnTo>
                  <a:pt x="2406" y="1252"/>
                </a:lnTo>
                <a:lnTo>
                  <a:pt x="2465" y="1210"/>
                </a:lnTo>
                <a:lnTo>
                  <a:pt x="2528" y="1169"/>
                </a:lnTo>
                <a:lnTo>
                  <a:pt x="2601" y="1130"/>
                </a:lnTo>
                <a:lnTo>
                  <a:pt x="2673" y="1098"/>
                </a:lnTo>
                <a:lnTo>
                  <a:pt x="2743" y="1072"/>
                </a:lnTo>
                <a:lnTo>
                  <a:pt x="2810" y="1051"/>
                </a:lnTo>
                <a:lnTo>
                  <a:pt x="2875" y="1034"/>
                </a:lnTo>
                <a:close/>
                <a:moveTo>
                  <a:pt x="1974" y="1009"/>
                </a:moveTo>
                <a:lnTo>
                  <a:pt x="1990" y="1010"/>
                </a:lnTo>
                <a:lnTo>
                  <a:pt x="2003" y="1017"/>
                </a:lnTo>
                <a:lnTo>
                  <a:pt x="2014" y="1028"/>
                </a:lnTo>
                <a:lnTo>
                  <a:pt x="2019" y="1043"/>
                </a:lnTo>
                <a:lnTo>
                  <a:pt x="2018" y="1059"/>
                </a:lnTo>
                <a:lnTo>
                  <a:pt x="2011" y="1073"/>
                </a:lnTo>
                <a:lnTo>
                  <a:pt x="2000" y="1083"/>
                </a:lnTo>
                <a:lnTo>
                  <a:pt x="1985" y="1089"/>
                </a:lnTo>
                <a:lnTo>
                  <a:pt x="1690" y="1129"/>
                </a:lnTo>
                <a:lnTo>
                  <a:pt x="1684" y="1130"/>
                </a:lnTo>
                <a:lnTo>
                  <a:pt x="1670" y="1127"/>
                </a:lnTo>
                <a:lnTo>
                  <a:pt x="1658" y="1120"/>
                </a:lnTo>
                <a:lnTo>
                  <a:pt x="1649" y="1109"/>
                </a:lnTo>
                <a:lnTo>
                  <a:pt x="1644" y="1094"/>
                </a:lnTo>
                <a:lnTo>
                  <a:pt x="1645" y="1078"/>
                </a:lnTo>
                <a:lnTo>
                  <a:pt x="1652" y="1065"/>
                </a:lnTo>
                <a:lnTo>
                  <a:pt x="1664" y="1054"/>
                </a:lnTo>
                <a:lnTo>
                  <a:pt x="1678" y="1050"/>
                </a:lnTo>
                <a:lnTo>
                  <a:pt x="1974" y="1009"/>
                </a:lnTo>
                <a:close/>
                <a:moveTo>
                  <a:pt x="2889" y="954"/>
                </a:moveTo>
                <a:lnTo>
                  <a:pt x="2965" y="957"/>
                </a:lnTo>
                <a:lnTo>
                  <a:pt x="3039" y="968"/>
                </a:lnTo>
                <a:lnTo>
                  <a:pt x="3111" y="985"/>
                </a:lnTo>
                <a:lnTo>
                  <a:pt x="3181" y="1009"/>
                </a:lnTo>
                <a:lnTo>
                  <a:pt x="3248" y="1037"/>
                </a:lnTo>
                <a:lnTo>
                  <a:pt x="3311" y="1073"/>
                </a:lnTo>
                <a:lnTo>
                  <a:pt x="3372" y="1114"/>
                </a:lnTo>
                <a:lnTo>
                  <a:pt x="3428" y="1160"/>
                </a:lnTo>
                <a:lnTo>
                  <a:pt x="3481" y="1210"/>
                </a:lnTo>
                <a:lnTo>
                  <a:pt x="3530" y="1265"/>
                </a:lnTo>
                <a:lnTo>
                  <a:pt x="3573" y="1324"/>
                </a:lnTo>
                <a:lnTo>
                  <a:pt x="3613" y="1387"/>
                </a:lnTo>
                <a:lnTo>
                  <a:pt x="3645" y="1454"/>
                </a:lnTo>
                <a:lnTo>
                  <a:pt x="3674" y="1523"/>
                </a:lnTo>
                <a:lnTo>
                  <a:pt x="3697" y="1595"/>
                </a:lnTo>
                <a:lnTo>
                  <a:pt x="3713" y="1671"/>
                </a:lnTo>
                <a:lnTo>
                  <a:pt x="3723" y="1749"/>
                </a:lnTo>
                <a:lnTo>
                  <a:pt x="3726" y="1829"/>
                </a:lnTo>
                <a:lnTo>
                  <a:pt x="3726" y="1831"/>
                </a:lnTo>
                <a:lnTo>
                  <a:pt x="3730" y="1853"/>
                </a:lnTo>
                <a:lnTo>
                  <a:pt x="3731" y="1874"/>
                </a:lnTo>
                <a:lnTo>
                  <a:pt x="3730" y="1898"/>
                </a:lnTo>
                <a:lnTo>
                  <a:pt x="3726" y="1921"/>
                </a:lnTo>
                <a:lnTo>
                  <a:pt x="3725" y="1982"/>
                </a:lnTo>
                <a:lnTo>
                  <a:pt x="3723" y="2044"/>
                </a:lnTo>
                <a:lnTo>
                  <a:pt x="3720" y="2107"/>
                </a:lnTo>
                <a:lnTo>
                  <a:pt x="3716" y="2168"/>
                </a:lnTo>
                <a:lnTo>
                  <a:pt x="3711" y="2231"/>
                </a:lnTo>
                <a:lnTo>
                  <a:pt x="3705" y="2292"/>
                </a:lnTo>
                <a:lnTo>
                  <a:pt x="3697" y="2351"/>
                </a:lnTo>
                <a:lnTo>
                  <a:pt x="3688" y="2409"/>
                </a:lnTo>
                <a:lnTo>
                  <a:pt x="3676" y="2463"/>
                </a:lnTo>
                <a:lnTo>
                  <a:pt x="3663" y="2515"/>
                </a:lnTo>
                <a:lnTo>
                  <a:pt x="3647" y="2562"/>
                </a:lnTo>
                <a:lnTo>
                  <a:pt x="3628" y="2604"/>
                </a:lnTo>
                <a:lnTo>
                  <a:pt x="3608" y="2642"/>
                </a:lnTo>
                <a:lnTo>
                  <a:pt x="3585" y="2673"/>
                </a:lnTo>
                <a:lnTo>
                  <a:pt x="3576" y="2681"/>
                </a:lnTo>
                <a:lnTo>
                  <a:pt x="3566" y="2685"/>
                </a:lnTo>
                <a:lnTo>
                  <a:pt x="3555" y="2686"/>
                </a:lnTo>
                <a:lnTo>
                  <a:pt x="3555" y="2686"/>
                </a:lnTo>
                <a:lnTo>
                  <a:pt x="3282" y="2681"/>
                </a:lnTo>
                <a:lnTo>
                  <a:pt x="3234" y="2714"/>
                </a:lnTo>
                <a:lnTo>
                  <a:pt x="3183" y="2744"/>
                </a:lnTo>
                <a:lnTo>
                  <a:pt x="3128" y="2769"/>
                </a:lnTo>
                <a:lnTo>
                  <a:pt x="3073" y="2788"/>
                </a:lnTo>
                <a:lnTo>
                  <a:pt x="3014" y="2803"/>
                </a:lnTo>
                <a:lnTo>
                  <a:pt x="2953" y="2812"/>
                </a:lnTo>
                <a:lnTo>
                  <a:pt x="2891" y="2815"/>
                </a:lnTo>
                <a:lnTo>
                  <a:pt x="2868" y="2815"/>
                </a:lnTo>
                <a:lnTo>
                  <a:pt x="2801" y="2811"/>
                </a:lnTo>
                <a:lnTo>
                  <a:pt x="2736" y="2801"/>
                </a:lnTo>
                <a:lnTo>
                  <a:pt x="2674" y="2785"/>
                </a:lnTo>
                <a:lnTo>
                  <a:pt x="2614" y="2762"/>
                </a:lnTo>
                <a:lnTo>
                  <a:pt x="2557" y="2733"/>
                </a:lnTo>
                <a:lnTo>
                  <a:pt x="2503" y="2699"/>
                </a:lnTo>
                <a:lnTo>
                  <a:pt x="2453" y="2661"/>
                </a:lnTo>
                <a:lnTo>
                  <a:pt x="2452" y="2661"/>
                </a:lnTo>
                <a:lnTo>
                  <a:pt x="2452" y="2661"/>
                </a:lnTo>
                <a:lnTo>
                  <a:pt x="2200" y="2654"/>
                </a:lnTo>
                <a:lnTo>
                  <a:pt x="2189" y="2653"/>
                </a:lnTo>
                <a:lnTo>
                  <a:pt x="2178" y="2648"/>
                </a:lnTo>
                <a:lnTo>
                  <a:pt x="2169" y="2640"/>
                </a:lnTo>
                <a:lnTo>
                  <a:pt x="2150" y="2612"/>
                </a:lnTo>
                <a:lnTo>
                  <a:pt x="2132" y="2578"/>
                </a:lnTo>
                <a:lnTo>
                  <a:pt x="2116" y="2538"/>
                </a:lnTo>
                <a:lnTo>
                  <a:pt x="2101" y="2492"/>
                </a:lnTo>
                <a:lnTo>
                  <a:pt x="2089" y="2442"/>
                </a:lnTo>
                <a:lnTo>
                  <a:pt x="2078" y="2385"/>
                </a:lnTo>
                <a:lnTo>
                  <a:pt x="2069" y="2321"/>
                </a:lnTo>
                <a:lnTo>
                  <a:pt x="2061" y="2251"/>
                </a:lnTo>
                <a:lnTo>
                  <a:pt x="2057" y="2175"/>
                </a:lnTo>
                <a:lnTo>
                  <a:pt x="2052" y="2092"/>
                </a:lnTo>
                <a:lnTo>
                  <a:pt x="2050" y="2003"/>
                </a:lnTo>
                <a:lnTo>
                  <a:pt x="2051" y="1999"/>
                </a:lnTo>
                <a:lnTo>
                  <a:pt x="2051" y="1996"/>
                </a:lnTo>
                <a:lnTo>
                  <a:pt x="2052" y="1992"/>
                </a:lnTo>
                <a:lnTo>
                  <a:pt x="2038" y="1966"/>
                </a:lnTo>
                <a:lnTo>
                  <a:pt x="2027" y="1937"/>
                </a:lnTo>
                <a:lnTo>
                  <a:pt x="2020" y="1906"/>
                </a:lnTo>
                <a:lnTo>
                  <a:pt x="2018" y="1874"/>
                </a:lnTo>
                <a:lnTo>
                  <a:pt x="2019" y="1842"/>
                </a:lnTo>
                <a:lnTo>
                  <a:pt x="2024" y="1813"/>
                </a:lnTo>
                <a:lnTo>
                  <a:pt x="2033" y="1785"/>
                </a:lnTo>
                <a:lnTo>
                  <a:pt x="2048" y="1760"/>
                </a:lnTo>
                <a:lnTo>
                  <a:pt x="2052" y="1683"/>
                </a:lnTo>
                <a:lnTo>
                  <a:pt x="2064" y="1610"/>
                </a:lnTo>
                <a:lnTo>
                  <a:pt x="2081" y="1539"/>
                </a:lnTo>
                <a:lnTo>
                  <a:pt x="2103" y="1472"/>
                </a:lnTo>
                <a:lnTo>
                  <a:pt x="2131" y="1408"/>
                </a:lnTo>
                <a:lnTo>
                  <a:pt x="2165" y="1346"/>
                </a:lnTo>
                <a:lnTo>
                  <a:pt x="2202" y="1288"/>
                </a:lnTo>
                <a:lnTo>
                  <a:pt x="2245" y="1234"/>
                </a:lnTo>
                <a:lnTo>
                  <a:pt x="2293" y="1184"/>
                </a:lnTo>
                <a:lnTo>
                  <a:pt x="2345" y="1138"/>
                </a:lnTo>
                <a:lnTo>
                  <a:pt x="2402" y="1097"/>
                </a:lnTo>
                <a:lnTo>
                  <a:pt x="2461" y="1060"/>
                </a:lnTo>
                <a:lnTo>
                  <a:pt x="2525" y="1028"/>
                </a:lnTo>
                <a:lnTo>
                  <a:pt x="2592" y="1002"/>
                </a:lnTo>
                <a:lnTo>
                  <a:pt x="2663" y="981"/>
                </a:lnTo>
                <a:lnTo>
                  <a:pt x="2735" y="966"/>
                </a:lnTo>
                <a:lnTo>
                  <a:pt x="2810" y="956"/>
                </a:lnTo>
                <a:lnTo>
                  <a:pt x="2889" y="954"/>
                </a:lnTo>
                <a:close/>
                <a:moveTo>
                  <a:pt x="969" y="942"/>
                </a:moveTo>
                <a:lnTo>
                  <a:pt x="983" y="947"/>
                </a:lnTo>
                <a:lnTo>
                  <a:pt x="994" y="956"/>
                </a:lnTo>
                <a:lnTo>
                  <a:pt x="1001" y="970"/>
                </a:lnTo>
                <a:lnTo>
                  <a:pt x="1003" y="984"/>
                </a:lnTo>
                <a:lnTo>
                  <a:pt x="1000" y="997"/>
                </a:lnTo>
                <a:lnTo>
                  <a:pt x="993" y="1010"/>
                </a:lnTo>
                <a:lnTo>
                  <a:pt x="981" y="1019"/>
                </a:lnTo>
                <a:lnTo>
                  <a:pt x="980" y="1020"/>
                </a:lnTo>
                <a:lnTo>
                  <a:pt x="974" y="1025"/>
                </a:lnTo>
                <a:lnTo>
                  <a:pt x="967" y="1033"/>
                </a:lnTo>
                <a:lnTo>
                  <a:pt x="960" y="1045"/>
                </a:lnTo>
                <a:lnTo>
                  <a:pt x="953" y="1064"/>
                </a:lnTo>
                <a:lnTo>
                  <a:pt x="982" y="1061"/>
                </a:lnTo>
                <a:lnTo>
                  <a:pt x="1017" y="1060"/>
                </a:lnTo>
                <a:lnTo>
                  <a:pt x="1057" y="1059"/>
                </a:lnTo>
                <a:lnTo>
                  <a:pt x="1102" y="1059"/>
                </a:lnTo>
                <a:lnTo>
                  <a:pt x="1152" y="1061"/>
                </a:lnTo>
                <a:lnTo>
                  <a:pt x="1203" y="1065"/>
                </a:lnTo>
                <a:lnTo>
                  <a:pt x="1257" y="1070"/>
                </a:lnTo>
                <a:lnTo>
                  <a:pt x="1310" y="1078"/>
                </a:lnTo>
                <a:lnTo>
                  <a:pt x="1363" y="1090"/>
                </a:lnTo>
                <a:lnTo>
                  <a:pt x="1376" y="1096"/>
                </a:lnTo>
                <a:lnTo>
                  <a:pt x="1385" y="1106"/>
                </a:lnTo>
                <a:lnTo>
                  <a:pt x="1391" y="1120"/>
                </a:lnTo>
                <a:lnTo>
                  <a:pt x="1392" y="1135"/>
                </a:lnTo>
                <a:lnTo>
                  <a:pt x="1388" y="1148"/>
                </a:lnTo>
                <a:lnTo>
                  <a:pt x="1380" y="1160"/>
                </a:lnTo>
                <a:lnTo>
                  <a:pt x="1367" y="1167"/>
                </a:lnTo>
                <a:lnTo>
                  <a:pt x="1352" y="1169"/>
                </a:lnTo>
                <a:lnTo>
                  <a:pt x="1349" y="1170"/>
                </a:lnTo>
                <a:lnTo>
                  <a:pt x="1341" y="1172"/>
                </a:lnTo>
                <a:lnTo>
                  <a:pt x="1330" y="1178"/>
                </a:lnTo>
                <a:lnTo>
                  <a:pt x="1316" y="1189"/>
                </a:lnTo>
                <a:lnTo>
                  <a:pt x="1300" y="1207"/>
                </a:lnTo>
                <a:lnTo>
                  <a:pt x="1328" y="1215"/>
                </a:lnTo>
                <a:lnTo>
                  <a:pt x="1363" y="1225"/>
                </a:lnTo>
                <a:lnTo>
                  <a:pt x="1401" y="1237"/>
                </a:lnTo>
                <a:lnTo>
                  <a:pt x="1442" y="1252"/>
                </a:lnTo>
                <a:lnTo>
                  <a:pt x="1485" y="1269"/>
                </a:lnTo>
                <a:lnTo>
                  <a:pt x="1530" y="1289"/>
                </a:lnTo>
                <a:lnTo>
                  <a:pt x="1574" y="1310"/>
                </a:lnTo>
                <a:lnTo>
                  <a:pt x="1617" y="1334"/>
                </a:lnTo>
                <a:lnTo>
                  <a:pt x="1659" y="1360"/>
                </a:lnTo>
                <a:lnTo>
                  <a:pt x="1670" y="1369"/>
                </a:lnTo>
                <a:lnTo>
                  <a:pt x="1676" y="1383"/>
                </a:lnTo>
                <a:lnTo>
                  <a:pt x="1677" y="1396"/>
                </a:lnTo>
                <a:lnTo>
                  <a:pt x="1674" y="1411"/>
                </a:lnTo>
                <a:lnTo>
                  <a:pt x="1665" y="1423"/>
                </a:lnTo>
                <a:lnTo>
                  <a:pt x="1653" y="1430"/>
                </a:lnTo>
                <a:lnTo>
                  <a:pt x="1639" y="1433"/>
                </a:lnTo>
                <a:lnTo>
                  <a:pt x="1625" y="1431"/>
                </a:lnTo>
                <a:lnTo>
                  <a:pt x="1623" y="1431"/>
                </a:lnTo>
                <a:lnTo>
                  <a:pt x="1617" y="1431"/>
                </a:lnTo>
                <a:lnTo>
                  <a:pt x="1607" y="1431"/>
                </a:lnTo>
                <a:lnTo>
                  <a:pt x="1595" y="1434"/>
                </a:lnTo>
                <a:lnTo>
                  <a:pt x="1580" y="1440"/>
                </a:lnTo>
                <a:lnTo>
                  <a:pt x="1563" y="1450"/>
                </a:lnTo>
                <a:lnTo>
                  <a:pt x="1576" y="1471"/>
                </a:lnTo>
                <a:lnTo>
                  <a:pt x="1591" y="1497"/>
                </a:lnTo>
                <a:lnTo>
                  <a:pt x="1609" y="1529"/>
                </a:lnTo>
                <a:lnTo>
                  <a:pt x="1627" y="1563"/>
                </a:lnTo>
                <a:lnTo>
                  <a:pt x="1647" y="1602"/>
                </a:lnTo>
                <a:lnTo>
                  <a:pt x="1666" y="1643"/>
                </a:lnTo>
                <a:lnTo>
                  <a:pt x="1684" y="1687"/>
                </a:lnTo>
                <a:lnTo>
                  <a:pt x="1702" y="1733"/>
                </a:lnTo>
                <a:lnTo>
                  <a:pt x="1717" y="1780"/>
                </a:lnTo>
                <a:lnTo>
                  <a:pt x="1730" y="1826"/>
                </a:lnTo>
                <a:lnTo>
                  <a:pt x="1731" y="1841"/>
                </a:lnTo>
                <a:lnTo>
                  <a:pt x="1726" y="1855"/>
                </a:lnTo>
                <a:lnTo>
                  <a:pt x="1717" y="1865"/>
                </a:lnTo>
                <a:lnTo>
                  <a:pt x="1705" y="1873"/>
                </a:lnTo>
                <a:lnTo>
                  <a:pt x="1691" y="1876"/>
                </a:lnTo>
                <a:lnTo>
                  <a:pt x="1677" y="1873"/>
                </a:lnTo>
                <a:lnTo>
                  <a:pt x="1665" y="1865"/>
                </a:lnTo>
                <a:lnTo>
                  <a:pt x="1656" y="1854"/>
                </a:lnTo>
                <a:lnTo>
                  <a:pt x="1655" y="1853"/>
                </a:lnTo>
                <a:lnTo>
                  <a:pt x="1651" y="1848"/>
                </a:lnTo>
                <a:lnTo>
                  <a:pt x="1644" y="1842"/>
                </a:lnTo>
                <a:lnTo>
                  <a:pt x="1634" y="1837"/>
                </a:lnTo>
                <a:lnTo>
                  <a:pt x="1620" y="1831"/>
                </a:lnTo>
                <a:lnTo>
                  <a:pt x="1602" y="1825"/>
                </a:lnTo>
                <a:lnTo>
                  <a:pt x="1581" y="1823"/>
                </a:lnTo>
                <a:lnTo>
                  <a:pt x="1569" y="1838"/>
                </a:lnTo>
                <a:lnTo>
                  <a:pt x="1556" y="1858"/>
                </a:lnTo>
                <a:lnTo>
                  <a:pt x="1541" y="1881"/>
                </a:lnTo>
                <a:lnTo>
                  <a:pt x="1526" y="1908"/>
                </a:lnTo>
                <a:lnTo>
                  <a:pt x="1513" y="1937"/>
                </a:lnTo>
                <a:lnTo>
                  <a:pt x="1501" y="1967"/>
                </a:lnTo>
                <a:lnTo>
                  <a:pt x="1509" y="1967"/>
                </a:lnTo>
                <a:lnTo>
                  <a:pt x="1517" y="1966"/>
                </a:lnTo>
                <a:lnTo>
                  <a:pt x="1553" y="1969"/>
                </a:lnTo>
                <a:lnTo>
                  <a:pt x="1588" y="1979"/>
                </a:lnTo>
                <a:lnTo>
                  <a:pt x="1619" y="1995"/>
                </a:lnTo>
                <a:lnTo>
                  <a:pt x="1649" y="2014"/>
                </a:lnTo>
                <a:lnTo>
                  <a:pt x="1673" y="2039"/>
                </a:lnTo>
                <a:lnTo>
                  <a:pt x="1693" y="2068"/>
                </a:lnTo>
                <a:lnTo>
                  <a:pt x="1708" y="2100"/>
                </a:lnTo>
                <a:lnTo>
                  <a:pt x="1718" y="2135"/>
                </a:lnTo>
                <a:lnTo>
                  <a:pt x="1722" y="2172"/>
                </a:lnTo>
                <a:lnTo>
                  <a:pt x="1718" y="2208"/>
                </a:lnTo>
                <a:lnTo>
                  <a:pt x="1708" y="2244"/>
                </a:lnTo>
                <a:lnTo>
                  <a:pt x="1693" y="2276"/>
                </a:lnTo>
                <a:lnTo>
                  <a:pt x="1673" y="2304"/>
                </a:lnTo>
                <a:lnTo>
                  <a:pt x="1649" y="2330"/>
                </a:lnTo>
                <a:lnTo>
                  <a:pt x="1619" y="2350"/>
                </a:lnTo>
                <a:lnTo>
                  <a:pt x="1588" y="2365"/>
                </a:lnTo>
                <a:lnTo>
                  <a:pt x="1553" y="2374"/>
                </a:lnTo>
                <a:lnTo>
                  <a:pt x="1517" y="2378"/>
                </a:lnTo>
                <a:lnTo>
                  <a:pt x="1497" y="2377"/>
                </a:lnTo>
                <a:lnTo>
                  <a:pt x="1478" y="2374"/>
                </a:lnTo>
                <a:lnTo>
                  <a:pt x="1463" y="2433"/>
                </a:lnTo>
                <a:lnTo>
                  <a:pt x="1441" y="2489"/>
                </a:lnTo>
                <a:lnTo>
                  <a:pt x="1414" y="2541"/>
                </a:lnTo>
                <a:lnTo>
                  <a:pt x="1382" y="2590"/>
                </a:lnTo>
                <a:lnTo>
                  <a:pt x="1344" y="2636"/>
                </a:lnTo>
                <a:lnTo>
                  <a:pt x="1303" y="2677"/>
                </a:lnTo>
                <a:lnTo>
                  <a:pt x="1258" y="2715"/>
                </a:lnTo>
                <a:lnTo>
                  <a:pt x="1209" y="2747"/>
                </a:lnTo>
                <a:lnTo>
                  <a:pt x="1157" y="2775"/>
                </a:lnTo>
                <a:lnTo>
                  <a:pt x="1101" y="2797"/>
                </a:lnTo>
                <a:lnTo>
                  <a:pt x="1043" y="2813"/>
                </a:lnTo>
                <a:lnTo>
                  <a:pt x="983" y="2823"/>
                </a:lnTo>
                <a:lnTo>
                  <a:pt x="922" y="2826"/>
                </a:lnTo>
                <a:lnTo>
                  <a:pt x="844" y="2826"/>
                </a:lnTo>
                <a:lnTo>
                  <a:pt x="782" y="2823"/>
                </a:lnTo>
                <a:lnTo>
                  <a:pt x="722" y="2813"/>
                </a:lnTo>
                <a:lnTo>
                  <a:pt x="664" y="2797"/>
                </a:lnTo>
                <a:lnTo>
                  <a:pt x="608" y="2775"/>
                </a:lnTo>
                <a:lnTo>
                  <a:pt x="556" y="2747"/>
                </a:lnTo>
                <a:lnTo>
                  <a:pt x="507" y="2715"/>
                </a:lnTo>
                <a:lnTo>
                  <a:pt x="461" y="2677"/>
                </a:lnTo>
                <a:lnTo>
                  <a:pt x="420" y="2636"/>
                </a:lnTo>
                <a:lnTo>
                  <a:pt x="383" y="2590"/>
                </a:lnTo>
                <a:lnTo>
                  <a:pt x="351" y="2541"/>
                </a:lnTo>
                <a:lnTo>
                  <a:pt x="324" y="2489"/>
                </a:lnTo>
                <a:lnTo>
                  <a:pt x="302" y="2433"/>
                </a:lnTo>
                <a:lnTo>
                  <a:pt x="286" y="2374"/>
                </a:lnTo>
                <a:lnTo>
                  <a:pt x="268" y="2377"/>
                </a:lnTo>
                <a:lnTo>
                  <a:pt x="249" y="2378"/>
                </a:lnTo>
                <a:lnTo>
                  <a:pt x="211" y="2374"/>
                </a:lnTo>
                <a:lnTo>
                  <a:pt x="177" y="2365"/>
                </a:lnTo>
                <a:lnTo>
                  <a:pt x="145" y="2350"/>
                </a:lnTo>
                <a:lnTo>
                  <a:pt x="117" y="2330"/>
                </a:lnTo>
                <a:lnTo>
                  <a:pt x="92" y="2304"/>
                </a:lnTo>
                <a:lnTo>
                  <a:pt x="72" y="2276"/>
                </a:lnTo>
                <a:lnTo>
                  <a:pt x="57" y="2244"/>
                </a:lnTo>
                <a:lnTo>
                  <a:pt x="47" y="2208"/>
                </a:lnTo>
                <a:lnTo>
                  <a:pt x="43" y="2172"/>
                </a:lnTo>
                <a:lnTo>
                  <a:pt x="47" y="2139"/>
                </a:lnTo>
                <a:lnTo>
                  <a:pt x="55" y="2108"/>
                </a:lnTo>
                <a:lnTo>
                  <a:pt x="66" y="2078"/>
                </a:lnTo>
                <a:lnTo>
                  <a:pt x="83" y="2052"/>
                </a:lnTo>
                <a:lnTo>
                  <a:pt x="103" y="2028"/>
                </a:lnTo>
                <a:lnTo>
                  <a:pt x="97" y="2011"/>
                </a:lnTo>
                <a:lnTo>
                  <a:pt x="89" y="1990"/>
                </a:lnTo>
                <a:lnTo>
                  <a:pt x="80" y="1964"/>
                </a:lnTo>
                <a:lnTo>
                  <a:pt x="69" y="1933"/>
                </a:lnTo>
                <a:lnTo>
                  <a:pt x="59" y="1900"/>
                </a:lnTo>
                <a:lnTo>
                  <a:pt x="49" y="1864"/>
                </a:lnTo>
                <a:lnTo>
                  <a:pt x="38" y="1825"/>
                </a:lnTo>
                <a:lnTo>
                  <a:pt x="27" y="1785"/>
                </a:lnTo>
                <a:lnTo>
                  <a:pt x="19" y="1745"/>
                </a:lnTo>
                <a:lnTo>
                  <a:pt x="11" y="1704"/>
                </a:lnTo>
                <a:lnTo>
                  <a:pt x="6" y="1663"/>
                </a:lnTo>
                <a:lnTo>
                  <a:pt x="1" y="1623"/>
                </a:lnTo>
                <a:lnTo>
                  <a:pt x="0" y="1585"/>
                </a:lnTo>
                <a:lnTo>
                  <a:pt x="2" y="1570"/>
                </a:lnTo>
                <a:lnTo>
                  <a:pt x="10" y="1559"/>
                </a:lnTo>
                <a:lnTo>
                  <a:pt x="20" y="1550"/>
                </a:lnTo>
                <a:lnTo>
                  <a:pt x="34" y="1545"/>
                </a:lnTo>
                <a:lnTo>
                  <a:pt x="49" y="1546"/>
                </a:lnTo>
                <a:lnTo>
                  <a:pt x="61" y="1551"/>
                </a:lnTo>
                <a:lnTo>
                  <a:pt x="72" y="1561"/>
                </a:lnTo>
                <a:lnTo>
                  <a:pt x="78" y="1574"/>
                </a:lnTo>
                <a:lnTo>
                  <a:pt x="80" y="1577"/>
                </a:lnTo>
                <a:lnTo>
                  <a:pt x="85" y="1584"/>
                </a:lnTo>
                <a:lnTo>
                  <a:pt x="94" y="1593"/>
                </a:lnTo>
                <a:lnTo>
                  <a:pt x="111" y="1603"/>
                </a:lnTo>
                <a:lnTo>
                  <a:pt x="110" y="1570"/>
                </a:lnTo>
                <a:lnTo>
                  <a:pt x="110" y="1533"/>
                </a:lnTo>
                <a:lnTo>
                  <a:pt x="113" y="1490"/>
                </a:lnTo>
                <a:lnTo>
                  <a:pt x="115" y="1444"/>
                </a:lnTo>
                <a:lnTo>
                  <a:pt x="120" y="1396"/>
                </a:lnTo>
                <a:lnTo>
                  <a:pt x="127" y="1347"/>
                </a:lnTo>
                <a:lnTo>
                  <a:pt x="138" y="1298"/>
                </a:lnTo>
                <a:lnTo>
                  <a:pt x="151" y="1250"/>
                </a:lnTo>
                <a:lnTo>
                  <a:pt x="158" y="1236"/>
                </a:lnTo>
                <a:lnTo>
                  <a:pt x="168" y="1227"/>
                </a:lnTo>
                <a:lnTo>
                  <a:pt x="182" y="1223"/>
                </a:lnTo>
                <a:lnTo>
                  <a:pt x="195" y="1223"/>
                </a:lnTo>
                <a:lnTo>
                  <a:pt x="209" y="1227"/>
                </a:lnTo>
                <a:lnTo>
                  <a:pt x="220" y="1236"/>
                </a:lnTo>
                <a:lnTo>
                  <a:pt x="227" y="1249"/>
                </a:lnTo>
                <a:lnTo>
                  <a:pt x="228" y="1264"/>
                </a:lnTo>
                <a:lnTo>
                  <a:pt x="230" y="1266"/>
                </a:lnTo>
                <a:lnTo>
                  <a:pt x="232" y="1272"/>
                </a:lnTo>
                <a:lnTo>
                  <a:pt x="236" y="1281"/>
                </a:lnTo>
                <a:lnTo>
                  <a:pt x="244" y="1293"/>
                </a:lnTo>
                <a:lnTo>
                  <a:pt x="258" y="1307"/>
                </a:lnTo>
                <a:lnTo>
                  <a:pt x="277" y="1322"/>
                </a:lnTo>
                <a:lnTo>
                  <a:pt x="290" y="1299"/>
                </a:lnTo>
                <a:lnTo>
                  <a:pt x="305" y="1272"/>
                </a:lnTo>
                <a:lnTo>
                  <a:pt x="322" y="1241"/>
                </a:lnTo>
                <a:lnTo>
                  <a:pt x="342" y="1208"/>
                </a:lnTo>
                <a:lnTo>
                  <a:pt x="365" y="1172"/>
                </a:lnTo>
                <a:lnTo>
                  <a:pt x="390" y="1135"/>
                </a:lnTo>
                <a:lnTo>
                  <a:pt x="417" y="1098"/>
                </a:lnTo>
                <a:lnTo>
                  <a:pt x="445" y="1060"/>
                </a:lnTo>
                <a:lnTo>
                  <a:pt x="476" y="1025"/>
                </a:lnTo>
                <a:lnTo>
                  <a:pt x="509" y="990"/>
                </a:lnTo>
                <a:lnTo>
                  <a:pt x="520" y="982"/>
                </a:lnTo>
                <a:lnTo>
                  <a:pt x="535" y="979"/>
                </a:lnTo>
                <a:lnTo>
                  <a:pt x="549" y="981"/>
                </a:lnTo>
                <a:lnTo>
                  <a:pt x="561" y="988"/>
                </a:lnTo>
                <a:lnTo>
                  <a:pt x="572" y="1000"/>
                </a:lnTo>
                <a:lnTo>
                  <a:pt x="576" y="1012"/>
                </a:lnTo>
                <a:lnTo>
                  <a:pt x="576" y="1027"/>
                </a:lnTo>
                <a:lnTo>
                  <a:pt x="570" y="1041"/>
                </a:lnTo>
                <a:lnTo>
                  <a:pt x="569" y="1043"/>
                </a:lnTo>
                <a:lnTo>
                  <a:pt x="568" y="1048"/>
                </a:lnTo>
                <a:lnTo>
                  <a:pt x="567" y="1057"/>
                </a:lnTo>
                <a:lnTo>
                  <a:pt x="567" y="1069"/>
                </a:lnTo>
                <a:lnTo>
                  <a:pt x="569" y="1085"/>
                </a:lnTo>
                <a:lnTo>
                  <a:pt x="575" y="1105"/>
                </a:lnTo>
                <a:lnTo>
                  <a:pt x="594" y="1093"/>
                </a:lnTo>
                <a:lnTo>
                  <a:pt x="617" y="1080"/>
                </a:lnTo>
                <a:lnTo>
                  <a:pt x="644" y="1065"/>
                </a:lnTo>
                <a:lnTo>
                  <a:pt x="676" y="1049"/>
                </a:lnTo>
                <a:lnTo>
                  <a:pt x="710" y="1032"/>
                </a:lnTo>
                <a:lnTo>
                  <a:pt x="747" y="1014"/>
                </a:lnTo>
                <a:lnTo>
                  <a:pt x="786" y="997"/>
                </a:lnTo>
                <a:lnTo>
                  <a:pt x="827" y="981"/>
                </a:lnTo>
                <a:lnTo>
                  <a:pt x="869" y="966"/>
                </a:lnTo>
                <a:lnTo>
                  <a:pt x="913" y="954"/>
                </a:lnTo>
                <a:lnTo>
                  <a:pt x="956" y="944"/>
                </a:lnTo>
                <a:lnTo>
                  <a:pt x="969" y="942"/>
                </a:lnTo>
                <a:close/>
                <a:moveTo>
                  <a:pt x="1828" y="80"/>
                </a:moveTo>
                <a:lnTo>
                  <a:pt x="1783" y="84"/>
                </a:lnTo>
                <a:lnTo>
                  <a:pt x="1739" y="94"/>
                </a:lnTo>
                <a:lnTo>
                  <a:pt x="1697" y="110"/>
                </a:lnTo>
                <a:lnTo>
                  <a:pt x="1658" y="132"/>
                </a:lnTo>
                <a:lnTo>
                  <a:pt x="1624" y="159"/>
                </a:lnTo>
                <a:lnTo>
                  <a:pt x="1593" y="190"/>
                </a:lnTo>
                <a:lnTo>
                  <a:pt x="1567" y="225"/>
                </a:lnTo>
                <a:lnTo>
                  <a:pt x="1545" y="264"/>
                </a:lnTo>
                <a:lnTo>
                  <a:pt x="1530" y="307"/>
                </a:lnTo>
                <a:lnTo>
                  <a:pt x="1519" y="351"/>
                </a:lnTo>
                <a:lnTo>
                  <a:pt x="1516" y="397"/>
                </a:lnTo>
                <a:lnTo>
                  <a:pt x="1519" y="437"/>
                </a:lnTo>
                <a:lnTo>
                  <a:pt x="1526" y="477"/>
                </a:lnTo>
                <a:lnTo>
                  <a:pt x="1539" y="515"/>
                </a:lnTo>
                <a:lnTo>
                  <a:pt x="1556" y="551"/>
                </a:lnTo>
                <a:lnTo>
                  <a:pt x="1557" y="555"/>
                </a:lnTo>
                <a:lnTo>
                  <a:pt x="1561" y="563"/>
                </a:lnTo>
                <a:lnTo>
                  <a:pt x="1567" y="574"/>
                </a:lnTo>
                <a:lnTo>
                  <a:pt x="1575" y="589"/>
                </a:lnTo>
                <a:lnTo>
                  <a:pt x="1584" y="605"/>
                </a:lnTo>
                <a:lnTo>
                  <a:pt x="1594" y="621"/>
                </a:lnTo>
                <a:lnTo>
                  <a:pt x="1606" y="637"/>
                </a:lnTo>
                <a:lnTo>
                  <a:pt x="1617" y="653"/>
                </a:lnTo>
                <a:lnTo>
                  <a:pt x="1640" y="680"/>
                </a:lnTo>
                <a:lnTo>
                  <a:pt x="1657" y="706"/>
                </a:lnTo>
                <a:lnTo>
                  <a:pt x="1670" y="727"/>
                </a:lnTo>
                <a:lnTo>
                  <a:pt x="1680" y="748"/>
                </a:lnTo>
                <a:lnTo>
                  <a:pt x="1685" y="767"/>
                </a:lnTo>
                <a:lnTo>
                  <a:pt x="1688" y="785"/>
                </a:lnTo>
                <a:lnTo>
                  <a:pt x="1688" y="877"/>
                </a:lnTo>
                <a:lnTo>
                  <a:pt x="1690" y="890"/>
                </a:lnTo>
                <a:lnTo>
                  <a:pt x="1697" y="899"/>
                </a:lnTo>
                <a:lnTo>
                  <a:pt x="1706" y="906"/>
                </a:lnTo>
                <a:lnTo>
                  <a:pt x="1718" y="908"/>
                </a:lnTo>
                <a:lnTo>
                  <a:pt x="1939" y="908"/>
                </a:lnTo>
                <a:lnTo>
                  <a:pt x="1951" y="906"/>
                </a:lnTo>
                <a:lnTo>
                  <a:pt x="1961" y="899"/>
                </a:lnTo>
                <a:lnTo>
                  <a:pt x="1967" y="890"/>
                </a:lnTo>
                <a:lnTo>
                  <a:pt x="1969" y="877"/>
                </a:lnTo>
                <a:lnTo>
                  <a:pt x="1969" y="785"/>
                </a:lnTo>
                <a:lnTo>
                  <a:pt x="1972" y="767"/>
                </a:lnTo>
                <a:lnTo>
                  <a:pt x="1977" y="748"/>
                </a:lnTo>
                <a:lnTo>
                  <a:pt x="1986" y="727"/>
                </a:lnTo>
                <a:lnTo>
                  <a:pt x="2000" y="706"/>
                </a:lnTo>
                <a:lnTo>
                  <a:pt x="2017" y="680"/>
                </a:lnTo>
                <a:lnTo>
                  <a:pt x="2040" y="653"/>
                </a:lnTo>
                <a:lnTo>
                  <a:pt x="2051" y="637"/>
                </a:lnTo>
                <a:lnTo>
                  <a:pt x="2063" y="621"/>
                </a:lnTo>
                <a:lnTo>
                  <a:pt x="2073" y="605"/>
                </a:lnTo>
                <a:lnTo>
                  <a:pt x="2082" y="589"/>
                </a:lnTo>
                <a:lnTo>
                  <a:pt x="2090" y="575"/>
                </a:lnTo>
                <a:lnTo>
                  <a:pt x="2095" y="564"/>
                </a:lnTo>
                <a:lnTo>
                  <a:pt x="2099" y="556"/>
                </a:lnTo>
                <a:lnTo>
                  <a:pt x="2100" y="554"/>
                </a:lnTo>
                <a:lnTo>
                  <a:pt x="2118" y="516"/>
                </a:lnTo>
                <a:lnTo>
                  <a:pt x="2131" y="477"/>
                </a:lnTo>
                <a:lnTo>
                  <a:pt x="2139" y="437"/>
                </a:lnTo>
                <a:lnTo>
                  <a:pt x="2141" y="397"/>
                </a:lnTo>
                <a:lnTo>
                  <a:pt x="2138" y="351"/>
                </a:lnTo>
                <a:lnTo>
                  <a:pt x="2127" y="307"/>
                </a:lnTo>
                <a:lnTo>
                  <a:pt x="2111" y="264"/>
                </a:lnTo>
                <a:lnTo>
                  <a:pt x="2091" y="225"/>
                </a:lnTo>
                <a:lnTo>
                  <a:pt x="2065" y="190"/>
                </a:lnTo>
                <a:lnTo>
                  <a:pt x="2033" y="159"/>
                </a:lnTo>
                <a:lnTo>
                  <a:pt x="1999" y="132"/>
                </a:lnTo>
                <a:lnTo>
                  <a:pt x="1960" y="110"/>
                </a:lnTo>
                <a:lnTo>
                  <a:pt x="1919" y="94"/>
                </a:lnTo>
                <a:lnTo>
                  <a:pt x="1874" y="84"/>
                </a:lnTo>
                <a:lnTo>
                  <a:pt x="1828" y="80"/>
                </a:lnTo>
                <a:close/>
                <a:moveTo>
                  <a:pt x="1825" y="0"/>
                </a:moveTo>
                <a:lnTo>
                  <a:pt x="1832" y="0"/>
                </a:lnTo>
                <a:lnTo>
                  <a:pt x="1834" y="0"/>
                </a:lnTo>
                <a:lnTo>
                  <a:pt x="1886" y="5"/>
                </a:lnTo>
                <a:lnTo>
                  <a:pt x="1935" y="15"/>
                </a:lnTo>
                <a:lnTo>
                  <a:pt x="1982" y="32"/>
                </a:lnTo>
                <a:lnTo>
                  <a:pt x="2026" y="55"/>
                </a:lnTo>
                <a:lnTo>
                  <a:pt x="2067" y="82"/>
                </a:lnTo>
                <a:lnTo>
                  <a:pt x="2103" y="116"/>
                </a:lnTo>
                <a:lnTo>
                  <a:pt x="2136" y="152"/>
                </a:lnTo>
                <a:lnTo>
                  <a:pt x="2164" y="193"/>
                </a:lnTo>
                <a:lnTo>
                  <a:pt x="2186" y="237"/>
                </a:lnTo>
                <a:lnTo>
                  <a:pt x="2203" y="284"/>
                </a:lnTo>
                <a:lnTo>
                  <a:pt x="2215" y="334"/>
                </a:lnTo>
                <a:lnTo>
                  <a:pt x="2286" y="361"/>
                </a:lnTo>
                <a:lnTo>
                  <a:pt x="2355" y="392"/>
                </a:lnTo>
                <a:lnTo>
                  <a:pt x="2422" y="428"/>
                </a:lnTo>
                <a:lnTo>
                  <a:pt x="2486" y="468"/>
                </a:lnTo>
                <a:lnTo>
                  <a:pt x="2510" y="384"/>
                </a:lnTo>
                <a:lnTo>
                  <a:pt x="2653" y="655"/>
                </a:lnTo>
                <a:lnTo>
                  <a:pt x="2361" y="568"/>
                </a:lnTo>
                <a:lnTo>
                  <a:pt x="2435" y="530"/>
                </a:lnTo>
                <a:lnTo>
                  <a:pt x="2366" y="488"/>
                </a:lnTo>
                <a:lnTo>
                  <a:pt x="2293" y="452"/>
                </a:lnTo>
                <a:lnTo>
                  <a:pt x="2219" y="421"/>
                </a:lnTo>
                <a:lnTo>
                  <a:pt x="2215" y="464"/>
                </a:lnTo>
                <a:lnTo>
                  <a:pt x="2205" y="508"/>
                </a:lnTo>
                <a:lnTo>
                  <a:pt x="2191" y="550"/>
                </a:lnTo>
                <a:lnTo>
                  <a:pt x="2172" y="590"/>
                </a:lnTo>
                <a:lnTo>
                  <a:pt x="2170" y="592"/>
                </a:lnTo>
                <a:lnTo>
                  <a:pt x="2167" y="599"/>
                </a:lnTo>
                <a:lnTo>
                  <a:pt x="2161" y="610"/>
                </a:lnTo>
                <a:lnTo>
                  <a:pt x="2155" y="622"/>
                </a:lnTo>
                <a:lnTo>
                  <a:pt x="2145" y="638"/>
                </a:lnTo>
                <a:lnTo>
                  <a:pt x="2136" y="654"/>
                </a:lnTo>
                <a:lnTo>
                  <a:pt x="2125" y="671"/>
                </a:lnTo>
                <a:lnTo>
                  <a:pt x="2114" y="689"/>
                </a:lnTo>
                <a:lnTo>
                  <a:pt x="2101" y="705"/>
                </a:lnTo>
                <a:lnTo>
                  <a:pt x="2084" y="725"/>
                </a:lnTo>
                <a:lnTo>
                  <a:pt x="2072" y="742"/>
                </a:lnTo>
                <a:lnTo>
                  <a:pt x="2063" y="756"/>
                </a:lnTo>
                <a:lnTo>
                  <a:pt x="2057" y="766"/>
                </a:lnTo>
                <a:lnTo>
                  <a:pt x="2052" y="774"/>
                </a:lnTo>
                <a:lnTo>
                  <a:pt x="2051" y="780"/>
                </a:lnTo>
                <a:lnTo>
                  <a:pt x="2050" y="783"/>
                </a:lnTo>
                <a:lnTo>
                  <a:pt x="2050" y="785"/>
                </a:lnTo>
                <a:lnTo>
                  <a:pt x="2050" y="877"/>
                </a:lnTo>
                <a:lnTo>
                  <a:pt x="2047" y="904"/>
                </a:lnTo>
                <a:lnTo>
                  <a:pt x="2039" y="926"/>
                </a:lnTo>
                <a:lnTo>
                  <a:pt x="2025" y="947"/>
                </a:lnTo>
                <a:lnTo>
                  <a:pt x="2008" y="964"/>
                </a:lnTo>
                <a:lnTo>
                  <a:pt x="1988" y="978"/>
                </a:lnTo>
                <a:lnTo>
                  <a:pt x="1965" y="986"/>
                </a:lnTo>
                <a:lnTo>
                  <a:pt x="1939" y="989"/>
                </a:lnTo>
                <a:lnTo>
                  <a:pt x="1718" y="989"/>
                </a:lnTo>
                <a:lnTo>
                  <a:pt x="1693" y="986"/>
                </a:lnTo>
                <a:lnTo>
                  <a:pt x="1669" y="978"/>
                </a:lnTo>
                <a:lnTo>
                  <a:pt x="1649" y="964"/>
                </a:lnTo>
                <a:lnTo>
                  <a:pt x="1632" y="947"/>
                </a:lnTo>
                <a:lnTo>
                  <a:pt x="1619" y="926"/>
                </a:lnTo>
                <a:lnTo>
                  <a:pt x="1610" y="904"/>
                </a:lnTo>
                <a:lnTo>
                  <a:pt x="1608" y="877"/>
                </a:lnTo>
                <a:lnTo>
                  <a:pt x="1608" y="785"/>
                </a:lnTo>
                <a:lnTo>
                  <a:pt x="1608" y="783"/>
                </a:lnTo>
                <a:lnTo>
                  <a:pt x="1607" y="780"/>
                </a:lnTo>
                <a:lnTo>
                  <a:pt x="1605" y="774"/>
                </a:lnTo>
                <a:lnTo>
                  <a:pt x="1601" y="766"/>
                </a:lnTo>
                <a:lnTo>
                  <a:pt x="1594" y="755"/>
                </a:lnTo>
                <a:lnTo>
                  <a:pt x="1585" y="742"/>
                </a:lnTo>
                <a:lnTo>
                  <a:pt x="1573" y="725"/>
                </a:lnTo>
                <a:lnTo>
                  <a:pt x="1557" y="705"/>
                </a:lnTo>
                <a:lnTo>
                  <a:pt x="1542" y="686"/>
                </a:lnTo>
                <a:lnTo>
                  <a:pt x="1530" y="667"/>
                </a:lnTo>
                <a:lnTo>
                  <a:pt x="1517" y="648"/>
                </a:lnTo>
                <a:lnTo>
                  <a:pt x="1507" y="630"/>
                </a:lnTo>
                <a:lnTo>
                  <a:pt x="1498" y="614"/>
                </a:lnTo>
                <a:lnTo>
                  <a:pt x="1491" y="600"/>
                </a:lnTo>
                <a:lnTo>
                  <a:pt x="1486" y="591"/>
                </a:lnTo>
                <a:lnTo>
                  <a:pt x="1484" y="588"/>
                </a:lnTo>
                <a:lnTo>
                  <a:pt x="1466" y="547"/>
                </a:lnTo>
                <a:lnTo>
                  <a:pt x="1451" y="503"/>
                </a:lnTo>
                <a:lnTo>
                  <a:pt x="1442" y="459"/>
                </a:lnTo>
                <a:lnTo>
                  <a:pt x="1438" y="413"/>
                </a:lnTo>
                <a:lnTo>
                  <a:pt x="1375" y="437"/>
                </a:lnTo>
                <a:lnTo>
                  <a:pt x="1315" y="464"/>
                </a:lnTo>
                <a:lnTo>
                  <a:pt x="1256" y="495"/>
                </a:lnTo>
                <a:lnTo>
                  <a:pt x="1199" y="530"/>
                </a:lnTo>
                <a:lnTo>
                  <a:pt x="1273" y="570"/>
                </a:lnTo>
                <a:lnTo>
                  <a:pt x="981" y="655"/>
                </a:lnTo>
                <a:lnTo>
                  <a:pt x="1124" y="384"/>
                </a:lnTo>
                <a:lnTo>
                  <a:pt x="1148" y="468"/>
                </a:lnTo>
                <a:lnTo>
                  <a:pt x="1218" y="424"/>
                </a:lnTo>
                <a:lnTo>
                  <a:pt x="1291" y="387"/>
                </a:lnTo>
                <a:lnTo>
                  <a:pt x="1366" y="353"/>
                </a:lnTo>
                <a:lnTo>
                  <a:pt x="1443" y="325"/>
                </a:lnTo>
                <a:lnTo>
                  <a:pt x="1456" y="277"/>
                </a:lnTo>
                <a:lnTo>
                  <a:pt x="1473" y="231"/>
                </a:lnTo>
                <a:lnTo>
                  <a:pt x="1497" y="188"/>
                </a:lnTo>
                <a:lnTo>
                  <a:pt x="1524" y="148"/>
                </a:lnTo>
                <a:lnTo>
                  <a:pt x="1557" y="112"/>
                </a:lnTo>
                <a:lnTo>
                  <a:pt x="1593" y="80"/>
                </a:lnTo>
                <a:lnTo>
                  <a:pt x="1633" y="54"/>
                </a:lnTo>
                <a:lnTo>
                  <a:pt x="1677" y="31"/>
                </a:lnTo>
                <a:lnTo>
                  <a:pt x="1723" y="15"/>
                </a:lnTo>
                <a:lnTo>
                  <a:pt x="1772" y="5"/>
                </a:lnTo>
                <a:lnTo>
                  <a:pt x="1823" y="0"/>
                </a:lnTo>
                <a:lnTo>
                  <a:pt x="182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Text Placeholder 2"/>
          <p:cNvSpPr>
            <a:spLocks noGrp="1"/>
          </p:cNvSpPr>
          <p:nvPr>
            <p:ph type="body" sz="quarter" idx="13"/>
          </p:nvPr>
        </p:nvSpPr>
        <p:spPr>
          <a:xfrm>
            <a:off x="2751438" y="2456788"/>
            <a:ext cx="5554362" cy="2198267"/>
          </a:xfrm>
        </p:spPr>
        <p:txBody>
          <a:bodyPr lIns="0" tIns="0" rIns="0" bIns="0"/>
          <a:lstStyle>
            <a:lvl1pPr marL="0" indent="0" algn="l">
              <a:lnSpc>
                <a:spcPct val="100000"/>
              </a:lnSpc>
              <a:buFontTx/>
              <a:buNone/>
              <a:defRPr>
                <a:solidFill>
                  <a:schemeClr val="tx1"/>
                </a:solidFill>
              </a:defRPr>
            </a:lvl1pPr>
          </a:lstStyle>
          <a:p>
            <a:pPr lvl="0" indent="0" algn="l"/>
            <a:r>
              <a:rPr lang="en-US"/>
              <a:t>Edit Master text styles</a:t>
            </a:r>
          </a:p>
        </p:txBody>
      </p:sp>
    </p:spTree>
    <p:extLst>
      <p:ext uri="{BB962C8B-B14F-4D97-AF65-F5344CB8AC3E}">
        <p14:creationId xmlns:p14="http://schemas.microsoft.com/office/powerpoint/2010/main" val="1327330555"/>
      </p:ext>
    </p:extLst>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Organizer Layout">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DD9FD7D9-9711-4FFF-B35D-156EB3958314}" type="slidenum">
              <a:rPr lang="en-US" altLang="en-US" smtClean="0"/>
              <a:pPr>
                <a:defRPr/>
              </a:pPr>
              <a:t>‹#›</a:t>
            </a:fld>
            <a:endParaRPr lang="en-US" alt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5" name="Group 4"/>
          <p:cNvGrpSpPr/>
          <p:nvPr/>
        </p:nvGrpSpPr>
        <p:grpSpPr>
          <a:xfrm>
            <a:off x="8427835" y="4765184"/>
            <a:ext cx="526892" cy="220528"/>
            <a:chOff x="6145213" y="4384676"/>
            <a:chExt cx="1582738" cy="649287"/>
          </a:xfrm>
          <a:solidFill>
            <a:schemeClr val="bg1"/>
          </a:solidFill>
        </p:grpSpPr>
        <p:sp>
          <p:nvSpPr>
            <p:cNvPr id="6"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Title 1"/>
          <p:cNvSpPr txBox="1">
            <a:spLocks/>
          </p:cNvSpPr>
          <p:nvPr/>
        </p:nvSpPr>
        <p:spPr>
          <a:xfrm>
            <a:off x="0" y="237682"/>
            <a:ext cx="9144000" cy="584775"/>
          </a:xfrm>
          <a:prstGeom prst="rect">
            <a:avLst/>
          </a:prstGeom>
        </p:spPr>
        <p:txBody>
          <a:bodyPr vert="horz" wrap="square" lIns="0" tIns="0" rIns="0" bIns="0" rtlCol="0" anchor="b" anchorCtr="0">
            <a:spAutoFit/>
          </a:bodyPr>
          <a:lstStyle>
            <a:lvl1pPr algn="ctr" defTabSz="182880" rtl="0" eaLnBrk="1" latinLnBrk="0" hangingPunct="1">
              <a:lnSpc>
                <a:spcPct val="100000"/>
              </a:lnSpc>
              <a:spcBef>
                <a:spcPct val="0"/>
              </a:spcBef>
              <a:buNone/>
              <a:defRPr lang="en-US" sz="3200" b="0" i="0" u="none" kern="1200" cap="none" baseline="0">
                <a:solidFill>
                  <a:schemeClr val="bg1"/>
                </a:solidFill>
                <a:latin typeface="+mj-lt"/>
                <a:ea typeface="+mj-ea"/>
                <a:cs typeface="+mj-cs"/>
              </a:defRPr>
            </a:lvl1pPr>
          </a:lstStyle>
          <a:p>
            <a:r>
              <a:rPr lang="en-US"/>
              <a:t>Click to add Chapter #: Title of Chapter</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1883842482"/>
              </p:ext>
            </p:extLst>
          </p:nvPr>
        </p:nvGraphicFramePr>
        <p:xfrm>
          <a:off x="1524000" y="1001235"/>
          <a:ext cx="6096000" cy="3486944"/>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1"/>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3"/>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4"/>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5"/>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6"/>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92179892"/>
      </p:ext>
    </p:extLst>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cSld name="Organiz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0" y="237682"/>
            <a:ext cx="9144000" cy="584775"/>
          </a:xfrm>
        </p:spPr>
        <p:txBody>
          <a:bodyPr anchor="b" anchorCtr="0">
            <a:spAutoFit/>
          </a:bodyPr>
          <a:lstStyle>
            <a:lvl1pPr algn="ctr">
              <a:defRPr sz="3200" baseline="0">
                <a:solidFill>
                  <a:schemeClr val="bg1"/>
                </a:solidFill>
                <a:latin typeface="+mj-lt"/>
              </a:defRPr>
            </a:lvl1pPr>
          </a:lstStyle>
          <a:p>
            <a:r>
              <a:rPr lang="en-US" dirty="0"/>
              <a:t>Click to add Chapter #: Title of Chapter</a:t>
            </a:r>
          </a:p>
        </p:txBody>
      </p:sp>
      <p:sp>
        <p:nvSpPr>
          <p:cNvPr id="5" name="Slide Number Placeholder 3"/>
          <p:cNvSpPr>
            <a:spLocks noGrp="1"/>
          </p:cNvSpPr>
          <p:nvPr>
            <p:ph type="sldNum" sz="quarter" idx="12"/>
            <p:custDataLst>
              <p:tags r:id="rId2"/>
            </p:custDataLst>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custDataLst>
              <p:tags r:id="rId3"/>
            </p:custDataLst>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8" name="Group 7"/>
          <p:cNvGrpSpPr/>
          <p:nvPr>
            <p:custDataLst>
              <p:tags r:id="rId5"/>
            </p:custDataLst>
          </p:nvPr>
        </p:nvGrpSpPr>
        <p:grpSpPr>
          <a:xfrm>
            <a:off x="8427835" y="4765184"/>
            <a:ext cx="526892" cy="220528"/>
            <a:chOff x="6145213" y="4384676"/>
            <a:chExt cx="1582738" cy="649287"/>
          </a:xfrm>
          <a:solidFill>
            <a:schemeClr val="bg1"/>
          </a:solidFill>
        </p:grpSpPr>
        <p:sp>
          <p:nvSpPr>
            <p:cNvPr id="11" name="Freeform 6"/>
            <p:cNvSpPr>
              <a:spLocks/>
            </p:cNvSpPr>
            <p:nvPr userDrawn="1">
              <p:custDataLst>
                <p:tags r:id="rId6"/>
              </p:custDataLst>
            </p:nvPr>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noEditPoints="1"/>
            </p:cNvSpPr>
            <p:nvPr userDrawn="1">
              <p:custDataLst>
                <p:tags r:id="rId7"/>
              </p:custDataLst>
            </p:nvPr>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userDrawn="1">
              <p:custDataLst>
                <p:tags r:id="rId8"/>
              </p:custDataLst>
            </p:nvPr>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custDataLst>
                <p:tags r:id="rId9"/>
              </p:custDataLst>
            </p:nvPr>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custDataLst>
                <p:tags r:id="rId10"/>
              </p:custDataLst>
            </p:nvPr>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noEditPoints="1"/>
            </p:cNvSpPr>
            <p:nvPr userDrawn="1">
              <p:custDataLst>
                <p:tags r:id="rId11"/>
              </p:custDataLst>
            </p:nvPr>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userDrawn="1">
              <p:custDataLst>
                <p:tags r:id="rId12"/>
              </p:custDataLst>
            </p:nvPr>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82850525"/>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Content Placeholder 2"/>
          <p:cNvSpPr>
            <a:spLocks noGrp="1"/>
          </p:cNvSpPr>
          <p:nvPr>
            <p:ph idx="1"/>
            <p:custDataLst>
              <p:tags r:id="rId2"/>
            </p:custDataLst>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2"/>
          <p:cNvSpPr>
            <a:spLocks noGrp="1" noChangeArrowheads="1"/>
          </p:cNvSpPr>
          <p:nvPr>
            <p:ph type="sldNum" sz="quarter" idx="10"/>
            <p:custDataLst>
              <p:tags r:id="rId3"/>
            </p:custDataLst>
          </p:nvPr>
        </p:nvSpPr>
        <p:spPr/>
        <p:txBody>
          <a:bodyPr/>
          <a:lstStyle>
            <a:lvl1pPr fontAlgn="auto">
              <a:spcBef>
                <a:spcPts val="0"/>
              </a:spcBef>
              <a:spcAft>
                <a:spcPts val="0"/>
              </a:spcAft>
              <a:defRPr/>
            </a:lvl1pPr>
          </a:lstStyle>
          <a:p>
            <a:pPr>
              <a:defRPr/>
            </a:pPr>
            <a:fld id="{0D56D4E5-0FD4-4769-93D7-08AD4795B6DD}" type="slidenum">
              <a:rPr lang="en-US"/>
              <a:pPr>
                <a:defRPr/>
              </a:pPr>
              <a:t>‹#›</a:t>
            </a:fld>
            <a:endParaRPr lang="en-US" dirty="0">
              <a:latin typeface="Times New Roman" pitchFamily="18" charset="0"/>
            </a:endParaRPr>
          </a:p>
        </p:txBody>
      </p:sp>
    </p:spTree>
    <p:extLst>
      <p:ext uri="{BB962C8B-B14F-4D97-AF65-F5344CB8AC3E}">
        <p14:creationId xmlns:p14="http://schemas.microsoft.com/office/powerpoint/2010/main" val="4286678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7641"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182563" marR="0" indent="-182563" algn="l" defTabSz="365760" rtl="0" eaLnBrk="1" fontAlgn="auto" latinLnBrk="0" hangingPunct="1">
              <a:lnSpc>
                <a:spcPts val="2000"/>
              </a:lnSpc>
              <a:spcBef>
                <a:spcPts val="600"/>
              </a:spcBef>
              <a:spcAft>
                <a:spcPts val="0"/>
              </a:spcAft>
              <a:buClr>
                <a:schemeClr val="tx1"/>
              </a:buClr>
              <a:buSzPct val="80000"/>
              <a:buFont typeface="Arial" panose="020B0604020202020204" pitchFamily="34" charset="0"/>
              <a:buChar char="•"/>
              <a:tabLst/>
              <a:defRPr sz="1800"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sz="1400"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sz="1200" baseline="0">
                <a:latin typeface="+mj-lt"/>
              </a:defRPr>
            </a:lvl4pPr>
            <a:lvl5pPr>
              <a:defRPr sz="1000" baseline="0">
                <a:latin typeface="+mj-lt"/>
              </a:defRPr>
            </a:lvl5pPr>
            <a:lvl6pPr>
              <a:defRPr sz="1600"/>
            </a:lvl6pPr>
            <a:lvl7pPr>
              <a:defRPr sz="1600"/>
            </a:lvl7pPr>
            <a:lvl8pPr>
              <a:defRPr sz="1600"/>
            </a:lvl8pPr>
            <a:lvl9pPr>
              <a:defRPr sz="1600"/>
            </a:lvl9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7" name="Content Placeholder 4"/>
          <p:cNvSpPr>
            <a:spLocks noGrp="1"/>
          </p:cNvSpPr>
          <p:nvPr>
            <p:ph sz="quarter" idx="15" hasCustomPrompt="1"/>
          </p:nvPr>
        </p:nvSpPr>
        <p:spPr>
          <a:xfrm>
            <a:off x="4634121" y="1131947"/>
            <a:ext cx="3886200" cy="3639312"/>
          </a:xfrm>
        </p:spPr>
        <p:txBody>
          <a:bodyPr wrap="square">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457200" marR="0" indent="-457200" algn="l" defTabSz="365760" rtl="0" eaLnBrk="1" fontAlgn="auto" latinLnBrk="0" hangingPunct="1">
              <a:lnSpc>
                <a:spcPts val="2000"/>
              </a:lnSpc>
              <a:spcBef>
                <a:spcPts val="600"/>
              </a:spcBef>
              <a:spcAft>
                <a:spcPts val="0"/>
              </a:spcAft>
              <a:buClr>
                <a:schemeClr val="tx1"/>
              </a:buClr>
              <a:buSzPct val="80000"/>
              <a:buFont typeface="+mj-lt"/>
              <a:buAutoNum type="arabicPeriod"/>
              <a:tabLst/>
              <a:defRPr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baseline="0">
                <a:latin typeface="+mj-lt"/>
              </a:defRPr>
            </a:lvl4pPr>
            <a:lvl5pPr>
              <a:defRPr baseline="0">
                <a:latin typeface="+mj-lt"/>
              </a:defRPr>
            </a:lvl5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4" name="Slide Number Placeholder 5"/>
          <p:cNvSpPr>
            <a:spLocks noGrp="1"/>
          </p:cNvSpPr>
          <p:nvPr>
            <p:ph type="sldNum" sz="quarter" idx="17"/>
          </p:nvPr>
        </p:nvSpPr>
        <p:spPr/>
        <p:txBody>
          <a:bodyPr/>
          <a:lstStyle/>
          <a:p>
            <a:pPr>
              <a:defRPr/>
            </a:pPr>
            <a:fld id="{DD9FD7D9-9711-4FFF-B35D-156EB3958314}" type="slidenum">
              <a:rPr lang="en-US" altLang="en-US" smtClean="0"/>
              <a:pPr>
                <a:defRPr/>
              </a:pPr>
              <a:t>‹#›</a:t>
            </a:fld>
            <a:endParaRPr lang="en-US" altLang="en-US" dirty="0"/>
          </a:p>
        </p:txBody>
      </p:sp>
    </p:spTree>
    <p:extLst>
      <p:ext uri="{BB962C8B-B14F-4D97-AF65-F5344CB8AC3E}">
        <p14:creationId xmlns:p14="http://schemas.microsoft.com/office/powerpoint/2010/main" val="17916685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a:buClr>
                <a:schemeClr val="bg1"/>
              </a:buClr>
              <a:buSzPct val="80000"/>
              <a:defRPr sz="2000" baseline="0">
                <a:solidFill>
                  <a:schemeClr val="bg1"/>
                </a:solidFill>
                <a:latin typeface="+mn-lt"/>
              </a:defRPr>
            </a:lvl1pPr>
            <a:lvl2pPr>
              <a:buClr>
                <a:schemeClr val="bg1"/>
              </a:buClr>
              <a:buSzPct val="80000"/>
              <a:defRPr sz="2000" baseline="0">
                <a:solidFill>
                  <a:schemeClr val="bg1"/>
                </a:solidFill>
                <a:latin typeface="+mn-lt"/>
              </a:defRPr>
            </a:lvl2pPr>
            <a:lvl3pPr>
              <a:buClr>
                <a:schemeClr val="bg1"/>
              </a:buClr>
              <a:buSzPct val="80000"/>
              <a:defRPr sz="1800" baseline="0">
                <a:solidFill>
                  <a:schemeClr val="bg1"/>
                </a:solidFill>
                <a:latin typeface="+mn-lt"/>
              </a:defRPr>
            </a:lvl3pPr>
            <a:lvl4pPr>
              <a:buClr>
                <a:schemeClr val="bg1"/>
              </a:buClr>
              <a:buSzPct val="100000"/>
              <a:defRPr sz="1600" baseline="0">
                <a:solidFill>
                  <a:schemeClr val="bg1"/>
                </a:solidFill>
                <a:latin typeface="+mn-lt"/>
              </a:defRPr>
            </a:lvl4pPr>
            <a:lvl5pPr marL="914400" indent="-182880">
              <a:buClr>
                <a:schemeClr val="bg1"/>
              </a:buClr>
              <a:buSzPct val="100000"/>
              <a:defRPr sz="1000" baseline="0">
                <a:solidFill>
                  <a:schemeClr val="bg1"/>
                </a:solidFill>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7" name="Content Placeholder 4"/>
          <p:cNvSpPr>
            <a:spLocks noGrp="1"/>
          </p:cNvSpPr>
          <p:nvPr>
            <p:ph sz="quarter" idx="15" hasCustomPrompt="1"/>
          </p:nvPr>
        </p:nvSpPr>
        <p:spPr>
          <a:xfrm>
            <a:off x="4634121" y="1174479"/>
            <a:ext cx="3886200" cy="3639312"/>
          </a:xfrm>
        </p:spPr>
        <p:txBody>
          <a:bodyPr vert="horz" wrap="square" lIns="0" tIns="0" rIns="0" bIns="0" rtlCol="0" anchor="t" anchorCtr="0">
            <a:noAutofit/>
          </a:bodyPr>
          <a:lstStyle>
            <a:lvl1pPr>
              <a:lnSpc>
                <a:spcPts val="2000"/>
              </a:lnSpc>
              <a:spcBef>
                <a:spcPts val="600"/>
              </a:spcBef>
              <a:buClr>
                <a:schemeClr val="bg1"/>
              </a:buClr>
              <a:defRPr lang="en-US" dirty="0" smtClean="0">
                <a:solidFill>
                  <a:schemeClr val="bg1"/>
                </a:solidFill>
              </a:defRPr>
            </a:lvl1pPr>
            <a:lvl2pPr marL="182880" indent="-182880" defTabSz="365760">
              <a:lnSpc>
                <a:spcPts val="2000"/>
              </a:lnSpc>
              <a:spcBef>
                <a:spcPts val="600"/>
              </a:spcBef>
              <a:buClr>
                <a:schemeClr val="bg1"/>
              </a:buClr>
              <a:buFont typeface="Arial" panose="020B0604020202020204" pitchFamily="34" charset="0"/>
              <a:buChar char="•"/>
              <a:defRPr lang="en-US" sz="2000" dirty="0" smtClean="0">
                <a:solidFill>
                  <a:schemeClr val="bg1"/>
                </a:solidFill>
                <a:latin typeface="+mn-lt"/>
              </a:defRPr>
            </a:lvl2pPr>
            <a:lvl3pPr marL="365760" indent="-182880" defTabSz="365760">
              <a:lnSpc>
                <a:spcPts val="2000"/>
              </a:lnSpc>
              <a:spcBef>
                <a:spcPts val="600"/>
              </a:spcBef>
              <a:buClr>
                <a:schemeClr val="bg1"/>
              </a:buClr>
              <a:buSzPct val="80000"/>
              <a:buFont typeface="Arial" panose="020B0604020202020204" pitchFamily="34" charset="0"/>
              <a:buChar char="•"/>
              <a:defRPr lang="en-US" sz="1800" dirty="0" smtClean="0">
                <a:solidFill>
                  <a:schemeClr val="bg1"/>
                </a:solidFill>
                <a:latin typeface="+mn-lt"/>
              </a:defRPr>
            </a:lvl3pPr>
            <a:lvl4pPr marL="548640" defTabSz="365760">
              <a:lnSpc>
                <a:spcPts val="2000"/>
              </a:lnSpc>
              <a:spcBef>
                <a:spcPts val="600"/>
              </a:spcBef>
              <a:buClr>
                <a:schemeClr val="bg1"/>
              </a:buClr>
              <a:defRPr lang="en-US" sz="1600" dirty="0" smtClean="0">
                <a:solidFill>
                  <a:schemeClr val="bg1"/>
                </a:solidFill>
                <a:latin typeface="+mn-lt"/>
              </a:defRPr>
            </a:lvl4pPr>
            <a:lvl5pPr marL="731520" indent="-182880" defTabSz="365760">
              <a:buClr>
                <a:schemeClr val="bg1"/>
              </a:buClr>
              <a:defRPr lang="en-US" sz="1200" dirty="0">
                <a:solidFill>
                  <a:schemeClr val="bg1"/>
                </a:solidFill>
                <a:latin typeface="+mj-lt"/>
              </a:defRPr>
            </a:lvl5pPr>
            <a:lvl6pPr marL="914400" indent="-182880" defTabSz="365760">
              <a:buClr>
                <a:schemeClr val="bg1"/>
              </a:buClr>
              <a:buSzPct val="100000"/>
              <a:buFont typeface="Calibri" panose="020F0502020204030204" pitchFamily="34" charset="0"/>
              <a:buChar char="-"/>
              <a:defRPr>
                <a:solidFill>
                  <a:schemeClr val="bg1"/>
                </a:solidFill>
                <a:latin typeface="+mj-lt"/>
              </a:defRPr>
            </a:lvl6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4" name="Slide Number Placeholder 5"/>
          <p:cNvSpPr>
            <a:spLocks noGrp="1"/>
          </p:cNvSpPr>
          <p:nvPr>
            <p:ph type="sldNum" sz="quarter" idx="17"/>
          </p:nvPr>
        </p:nvSpPr>
        <p:spPr/>
        <p:txBody>
          <a:bodyPr/>
          <a:lstStyle/>
          <a:p>
            <a:pPr>
              <a:defRPr/>
            </a:pPr>
            <a:fld id="{DD9FD7D9-9711-4FFF-B35D-156EB3958314}" type="slidenum">
              <a:rPr lang="en-US" altLang="en-US" smtClean="0"/>
              <a:pPr>
                <a:defRPr/>
              </a:pPr>
              <a:t>‹#›</a:t>
            </a:fld>
            <a:endParaRPr lang="en-US" altLang="en-US" dirty="0"/>
          </a:p>
        </p:txBody>
      </p:sp>
    </p:spTree>
    <p:extLst>
      <p:ext uri="{BB962C8B-B14F-4D97-AF65-F5344CB8AC3E}">
        <p14:creationId xmlns:p14="http://schemas.microsoft.com/office/powerpoint/2010/main" val="368834678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28887"/>
            <a:ext cx="3127248" cy="369332"/>
          </a:xfrm>
        </p:spPr>
        <p:txBody>
          <a:bodyPr lIns="0" rIns="0" anchor="t" anchorCtr="0">
            <a:noAutofit/>
          </a:bodyPr>
          <a:lstStyle>
            <a:lvl1pPr algn="ctr" defTabSz="182880">
              <a:spcBef>
                <a:spcPts val="0"/>
              </a:spcBef>
              <a:defRPr sz="18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3127248" y="192024"/>
            <a:ext cx="6016752" cy="430887"/>
          </a:xfrm>
        </p:spPr>
        <p:txBody>
          <a:bodyPr wrap="square" lIns="91440" rIns="0" anchor="t" anchorCtr="0">
            <a:noAutofit/>
          </a:bodyPr>
          <a:lstStyle>
            <a:lvl1pPr marL="0" indent="0" algn="l" defTabSz="182880">
              <a:lnSpc>
                <a:spcPct val="100000"/>
              </a:lnSpc>
              <a:spcBef>
                <a:spcPts val="0"/>
              </a:spcBef>
              <a:buFont typeface="Arial" pitchFamily="34" charset="0"/>
              <a:buNone/>
              <a:defRPr sz="2200" b="0" i="0" cap="none" baseline="0">
                <a:solidFill>
                  <a:schemeClr val="tx2"/>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127248" y="636359"/>
            <a:ext cx="6016752" cy="4507141"/>
          </a:xfrm>
        </p:spPr>
        <p:txBody>
          <a:bodyPr vert="horz" wrap="square" lIns="91440" tIns="0" rIns="0" bIns="0" rtlCol="0" anchor="t" anchorCtr="0">
            <a:noAutofit/>
          </a:bodyPr>
          <a:lstStyle>
            <a:lvl1pPr>
              <a:defRPr lang="en-US" dirty="0" smtClean="0">
                <a:latin typeface="+mn-lt"/>
              </a:defRPr>
            </a:lvl1pPr>
            <a:lvl2pPr>
              <a:defRPr lang="en-US" dirty="0" smtClean="0">
                <a:latin typeface="+mn-lt"/>
              </a:defRPr>
            </a:lvl2pPr>
            <a:lvl3pPr>
              <a:defRPr lang="en-US" dirty="0" smtClean="0">
                <a:latin typeface="+mn-lt"/>
              </a:defRPr>
            </a:lvl3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2" name="Text Placeholder 4"/>
          <p:cNvSpPr>
            <a:spLocks noGrp="1"/>
          </p:cNvSpPr>
          <p:nvPr>
            <p:ph type="body" sz="quarter" idx="13" hasCustomPrompt="1"/>
          </p:nvPr>
        </p:nvSpPr>
        <p:spPr>
          <a:xfrm>
            <a:off x="411480" y="996694"/>
            <a:ext cx="2304288" cy="615553"/>
          </a:xfrm>
        </p:spPr>
        <p:txBody>
          <a:bodyPr wrap="square" anchor="t" anchorCtr="0">
            <a:noAutofit/>
          </a:bodyPr>
          <a:lstStyle>
            <a:lvl1pPr marL="0" indent="-182880" algn="l">
              <a:buFont typeface="Arial" pitchFamily="34" charset="0"/>
              <a:buNone/>
              <a:defRPr sz="2000" b="0" cap="none" baseline="0">
                <a:solidFill>
                  <a:schemeClr val="bg1"/>
                </a:solidFill>
                <a:effectLst/>
                <a:latin typeface="+mn-lt"/>
              </a:defRPr>
            </a:lvl1pPr>
          </a:lstStyle>
          <a:p>
            <a:pPr lvl="0"/>
            <a:r>
              <a:rPr lang="en-US" dirty="0"/>
              <a:t>Click to edit caption text</a:t>
            </a:r>
          </a:p>
        </p:txBody>
      </p:sp>
      <p:sp>
        <p:nvSpPr>
          <p:cNvPr id="4" name="Slide Number Placeholder 5"/>
          <p:cNvSpPr>
            <a:spLocks noGrp="1"/>
          </p:cNvSpPr>
          <p:nvPr>
            <p:ph type="sldNum" sz="quarter" idx="16"/>
          </p:nvPr>
        </p:nvSpPr>
        <p:spPr/>
        <p:txBody>
          <a:bodyPr/>
          <a:lstStyle/>
          <a:p>
            <a:pPr>
              <a:defRPr/>
            </a:pPr>
            <a:fld id="{DD9FD7D9-9711-4FFF-B35D-156EB3958314}" type="slidenum">
              <a:rPr lang="en-US" altLang="en-US" smtClean="0"/>
              <a:pPr>
                <a:defRPr/>
              </a:pPr>
              <a:t>‹#›</a:t>
            </a:fld>
            <a:endParaRPr lang="en-US" altLang="en-US" dirty="0"/>
          </a:p>
        </p:txBody>
      </p:sp>
    </p:spTree>
    <p:extLst>
      <p:ext uri="{BB962C8B-B14F-4D97-AF65-F5344CB8AC3E}">
        <p14:creationId xmlns:p14="http://schemas.microsoft.com/office/powerpoint/2010/main" val="55889912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ase Study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016752" cy="430887"/>
          </a:xfrm>
        </p:spPr>
        <p:txBody>
          <a:bodyPr lIns="0" rIns="0" anchor="t" anchorCtr="0">
            <a:noAutofit/>
          </a:bodyPr>
          <a:lstStyle>
            <a:lvl1pPr algn="ctr">
              <a:defRPr sz="2200" baseline="0">
                <a:solidFill>
                  <a:schemeClr val="tx2"/>
                </a:solidFill>
              </a:defRPr>
            </a:lvl1pPr>
          </a:lstStyle>
          <a:p>
            <a:r>
              <a:rPr lang="en-US" dirty="0"/>
              <a:t>Click to Edit Title</a:t>
            </a:r>
          </a:p>
        </p:txBody>
      </p:sp>
      <p:sp>
        <p:nvSpPr>
          <p:cNvPr id="21" name="Text Placeholder 2"/>
          <p:cNvSpPr>
            <a:spLocks noGrp="1"/>
          </p:cNvSpPr>
          <p:nvPr>
            <p:ph type="body" sz="quarter" idx="11" hasCustomPrompt="1"/>
          </p:nvPr>
        </p:nvSpPr>
        <p:spPr>
          <a:xfrm>
            <a:off x="0" y="637660"/>
            <a:ext cx="6016752" cy="274320"/>
          </a:xfrm>
        </p:spPr>
        <p:txBody>
          <a:bodyPr wrap="square" lIns="0" rIns="0" anchor="t" anchorCtr="0">
            <a:noAutofit/>
          </a:bodyPr>
          <a:lstStyle>
            <a:lvl1pPr marL="0" indent="0" algn="ctr">
              <a:lnSpc>
                <a:spcPct val="100000"/>
              </a:lnSpc>
              <a:spcBef>
                <a:spcPts val="0"/>
              </a:spcBef>
              <a:buFont typeface="Arial" pitchFamily="34" charset="0"/>
              <a:buNone/>
              <a:defRPr sz="1800" b="0" cap="none" baseline="0">
                <a:solidFill>
                  <a:schemeClr val="accent1"/>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920337"/>
            <a:ext cx="6016752" cy="4215653"/>
          </a:xfrm>
        </p:spPr>
        <p:txBody>
          <a:bodyPr wrap="square" lIns="91440" rIns="0" bIns="0" anchor="t" anchorCtr="0">
            <a:noAutofit/>
          </a:bodyPr>
          <a:lstStyle>
            <a:lvl1pPr>
              <a:defRPr sz="2000" baseline="0">
                <a:solidFill>
                  <a:schemeClr val="tx2"/>
                </a:solidFill>
              </a:defRPr>
            </a:lvl1pPr>
            <a:lvl2pPr>
              <a:defRPr baseline="0"/>
            </a:lvl2pPr>
            <a:lvl3pPr>
              <a:defRPr baseline="0"/>
            </a:lvl3pPr>
            <a:lvl4pPr>
              <a:defRPr baseline="0"/>
            </a:lvl4pPr>
            <a:lvl5pPr>
              <a:defRPr baseline="0"/>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5" name="Text Placeholder 4"/>
          <p:cNvSpPr>
            <a:spLocks noGrp="1"/>
          </p:cNvSpPr>
          <p:nvPr>
            <p:ph type="body" sz="half" idx="13" hasCustomPrompt="1"/>
          </p:nvPr>
        </p:nvSpPr>
        <p:spPr>
          <a:xfrm flipH="1">
            <a:off x="6016752" y="228600"/>
            <a:ext cx="3127247" cy="369332"/>
          </a:xfrm>
        </p:spPr>
        <p:txBody>
          <a:bodyPr lIns="91440"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Heading</a:t>
            </a:r>
          </a:p>
        </p:txBody>
      </p:sp>
      <p:sp>
        <p:nvSpPr>
          <p:cNvPr id="18" name="Text Placeholder 5"/>
          <p:cNvSpPr>
            <a:spLocks noGrp="1"/>
          </p:cNvSpPr>
          <p:nvPr>
            <p:ph type="body" sz="quarter" idx="14" hasCustomPrompt="1"/>
          </p:nvPr>
        </p:nvSpPr>
        <p:spPr>
          <a:xfrm>
            <a:off x="6428232" y="997228"/>
            <a:ext cx="2304288" cy="3154680"/>
          </a:xfrm>
        </p:spPr>
        <p:txBody>
          <a:bodyPr wrap="square" anchor="t" anchorCtr="0">
            <a:noAutofit/>
          </a:bodyPr>
          <a:lstStyle>
            <a:lvl1pPr marL="0" indent="-182880" algn="l">
              <a:buFont typeface="Arial" pitchFamily="34" charset="0"/>
              <a:buNone/>
              <a:defRPr sz="20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Click to edit caption text</a:t>
            </a:r>
          </a:p>
        </p:txBody>
      </p:sp>
      <p:sp>
        <p:nvSpPr>
          <p:cNvPr id="6" name="Slide Number Placeholder 6"/>
          <p:cNvSpPr>
            <a:spLocks noGrp="1"/>
          </p:cNvSpPr>
          <p:nvPr>
            <p:ph type="sldNum" sz="quarter" idx="17"/>
          </p:nvPr>
        </p:nvSpPr>
        <p:spPr/>
        <p:txBody>
          <a:bodyPr/>
          <a:lstStyle/>
          <a:p>
            <a:pPr>
              <a:defRPr/>
            </a:pPr>
            <a:fld id="{DD9FD7D9-9711-4FFF-B35D-156EB3958314}" type="slidenum">
              <a:rPr lang="en-US" altLang="en-US" smtClean="0"/>
              <a:pPr>
                <a:defRPr/>
              </a:pPr>
              <a:t>‹#›</a:t>
            </a:fld>
            <a:endParaRPr lang="en-US" altLang="en-US" dirty="0"/>
          </a:p>
        </p:txBody>
      </p:sp>
      <p:pic>
        <p:nvPicPr>
          <p:cNvPr id="3"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8562754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ags" Target="../tags/tag8.xml"/><Relationship Id="rId47" Type="http://schemas.openxmlformats.org/officeDocument/2006/relationships/tags" Target="../tags/tag1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ags" Target="../tags/tag4.xml"/><Relationship Id="rId46" Type="http://schemas.openxmlformats.org/officeDocument/2006/relationships/tags" Target="../tags/tag1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ags" Target="../tags/tag3.xml"/><Relationship Id="rId40" Type="http://schemas.openxmlformats.org/officeDocument/2006/relationships/tags" Target="../tags/tag6.xml"/><Relationship Id="rId45" Type="http://schemas.openxmlformats.org/officeDocument/2006/relationships/tags" Target="../tags/tag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43" Type="http://schemas.openxmlformats.org/officeDocument/2006/relationships/tags" Target="../tags/tag9.xml"/><Relationship Id="rId48" Type="http://schemas.openxmlformats.org/officeDocument/2006/relationships/tags" Target="../tags/tag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tags" Target="../tags/tag17.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34" Type="http://schemas.openxmlformats.org/officeDocument/2006/relationships/tags" Target="../tags/tag2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tags" Target="../tags/tag16.xml"/><Relationship Id="rId33" Type="http://schemas.openxmlformats.org/officeDocument/2006/relationships/tags" Target="../tags/tag24.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tags" Target="../tags/tag2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tags" Target="../tags/tag15.xml"/><Relationship Id="rId32" Type="http://schemas.openxmlformats.org/officeDocument/2006/relationships/tags" Target="../tags/tag23.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theme" Target="../theme/theme2.xml"/><Relationship Id="rId28" Type="http://schemas.openxmlformats.org/officeDocument/2006/relationships/tags" Target="../tags/tag19.xml"/><Relationship Id="rId36" Type="http://schemas.openxmlformats.org/officeDocument/2006/relationships/tags" Target="../tags/tag27.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31" Type="http://schemas.openxmlformats.org/officeDocument/2006/relationships/tags" Target="../tags/tag22.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tags" Target="../tags/tag18.xml"/><Relationship Id="rId30" Type="http://schemas.openxmlformats.org/officeDocument/2006/relationships/tags" Target="../tags/tag21.xml"/><Relationship Id="rId35" Type="http://schemas.openxmlformats.org/officeDocument/2006/relationships/tags" Target="../tags/tag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3"/>
          <p:cNvSpPr>
            <a:spLocks noGrp="1"/>
          </p:cNvSpPr>
          <p:nvPr>
            <p:ph type="sldNum" sz="quarter" idx="4"/>
            <p:custDataLst>
              <p:tags r:id="rId36"/>
            </p:custDataLst>
          </p:nvPr>
        </p:nvSpPr>
        <p:spPr>
          <a:xfrm>
            <a:off x="4114800" y="4754880"/>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latin typeface="+mn-lt"/>
              </a:defRPr>
            </a:lvl1pPr>
          </a:lstStyle>
          <a:p>
            <a:pPr>
              <a:defRPr/>
            </a:pPr>
            <a:fld id="{DD9FD7D9-9711-4FFF-B35D-156EB3958314}" type="slidenum">
              <a:rPr lang="en-US" altLang="en-US" smtClean="0"/>
              <a:pPr>
                <a:defRPr/>
              </a:pPr>
              <a:t>‹#›</a:t>
            </a:fld>
            <a:endParaRPr lang="en-US" altLang="en-US" dirty="0"/>
          </a:p>
        </p:txBody>
      </p:sp>
      <p:sp>
        <p:nvSpPr>
          <p:cNvPr id="5" name="Title Placeholder 1"/>
          <p:cNvSpPr>
            <a:spLocks noGrp="1"/>
          </p:cNvSpPr>
          <p:nvPr>
            <p:ph type="title"/>
            <p:custDataLst>
              <p:tags r:id="rId37"/>
            </p:custDataLst>
          </p:nvPr>
        </p:nvSpPr>
        <p:spPr>
          <a:xfrm>
            <a:off x="626364" y="192024"/>
            <a:ext cx="7891272" cy="457200"/>
          </a:xfrm>
          <a:prstGeom prst="rect">
            <a:avLst/>
          </a:prstGeom>
        </p:spPr>
        <p:txBody>
          <a:bodyPr vert="horz" wrap="square" lIns="0" tIns="0" rIns="0" bIns="0" rtlCol="0" anchor="t" anchorCtr="0">
            <a:noAutofit/>
          </a:bodyPr>
          <a:lstStyle/>
          <a:p>
            <a:pPr lvl="0"/>
            <a:r>
              <a:rPr lang="en-US"/>
              <a:t>Click to edit Master title style</a:t>
            </a:r>
            <a:endParaRPr lang="en-US" dirty="0"/>
          </a:p>
        </p:txBody>
      </p:sp>
      <p:sp>
        <p:nvSpPr>
          <p:cNvPr id="3" name="Text Placeholder 2"/>
          <p:cNvSpPr>
            <a:spLocks noGrp="1"/>
          </p:cNvSpPr>
          <p:nvPr>
            <p:ph type="body" idx="1"/>
            <p:custDataLst>
              <p:tags r:id="rId38"/>
            </p:custDataLst>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mn-lt"/>
                <a:ea typeface="+mn-ea"/>
                <a:cs typeface="+mn-cs"/>
              </a:rPr>
              <a:t>Third bullet</a:t>
            </a:r>
          </a:p>
          <a:p>
            <a:pPr lvl="2"/>
            <a:endParaRPr lang="en-US" dirty="0"/>
          </a:p>
        </p:txBody>
      </p:sp>
      <p:sp>
        <p:nvSpPr>
          <p:cNvPr id="8" name="TextBox 4"/>
          <p:cNvSpPr txBox="1"/>
          <p:nvPr>
            <p:custDataLst>
              <p:tags r:id="rId39"/>
            </p:custDataLst>
          </p:nvPr>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grpSp>
        <p:nvGrpSpPr>
          <p:cNvPr id="9" name="Group 8"/>
          <p:cNvGrpSpPr/>
          <p:nvPr>
            <p:custDataLst>
              <p:tags r:id="rId40"/>
            </p:custDataLst>
          </p:nvPr>
        </p:nvGrpSpPr>
        <p:grpSpPr>
          <a:xfrm>
            <a:off x="8425797" y="4765184"/>
            <a:ext cx="526892" cy="220528"/>
            <a:chOff x="6145213" y="4384676"/>
            <a:chExt cx="1582738" cy="649287"/>
          </a:xfrm>
          <a:solidFill>
            <a:schemeClr val="tx2"/>
          </a:solidFill>
        </p:grpSpPr>
        <p:sp>
          <p:nvSpPr>
            <p:cNvPr id="10" name="Freeform 6"/>
            <p:cNvSpPr>
              <a:spLocks/>
            </p:cNvSpPr>
            <p:nvPr userDrawn="1">
              <p:custDataLst>
                <p:tags r:id="rId42"/>
              </p:custDataLst>
            </p:nvPr>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custDataLst>
                <p:tags r:id="rId43"/>
              </p:custDataLst>
            </p:nvPr>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custDataLst>
                <p:tags r:id="rId44"/>
              </p:custDataLst>
            </p:nvPr>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custDataLst>
                <p:tags r:id="rId45"/>
              </p:custDataLst>
            </p:nvPr>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custDataLst>
                <p:tags r:id="rId46"/>
              </p:custDataLst>
            </p:nvPr>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userDrawn="1">
              <p:custDataLst>
                <p:tags r:id="rId47"/>
              </p:custDataLst>
            </p:nvPr>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userDrawn="1">
              <p:custDataLst>
                <p:tags r:id="rId48"/>
              </p:custDataLst>
            </p:nvPr>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SlideNumber"/>
          <p:cNvSpPr txBox="1"/>
          <p:nvPr>
            <p:custDataLst>
              <p:tags r:id="rId41"/>
            </p:custDataLst>
          </p:nvPr>
        </p:nvSpPr>
        <p:spPr>
          <a:xfrm flipH="1">
            <a:off x="4177284" y="4749787"/>
            <a:ext cx="780288" cy="230832"/>
          </a:xfrm>
          <a:prstGeom prst="rect">
            <a:avLst/>
          </a:prstGeom>
          <a:noFill/>
        </p:spPr>
        <p:txBody>
          <a:bodyPr wrap="square" rtlCol="0" anchor="b" anchorCtr="0">
            <a:spAutoFit/>
          </a:bodyPr>
          <a:lstStyle/>
          <a:p>
            <a:pPr algn="ctr"/>
            <a:fld id="{8E6CD2D8-590E-4113-A3C8-855D1601C924}" type="slidenum">
              <a:rPr lang="en-US" altLang="en-US" sz="900" b="1" smtClean="0">
                <a:solidFill>
                  <a:schemeClr val="bg1">
                    <a:lumMod val="65000"/>
                  </a:schemeClr>
                </a:solidFill>
              </a:rPr>
              <a:pPr algn="ctr"/>
              <a:t>‹#›</a:t>
            </a:fld>
            <a:endParaRPr lang="en-US" sz="900" dirty="0">
              <a:solidFill>
                <a:schemeClr val="bg1">
                  <a:lumMod val="65000"/>
                </a:schemeClr>
              </a:solidFill>
            </a:endParaRPr>
          </a:p>
        </p:txBody>
      </p:sp>
    </p:spTree>
    <p:extLst>
      <p:ext uri="{BB962C8B-B14F-4D97-AF65-F5344CB8AC3E}">
        <p14:creationId xmlns:p14="http://schemas.microsoft.com/office/powerpoint/2010/main" val="3919223160"/>
      </p:ext>
    </p:extLst>
  </p:cSld>
  <p:clrMap bg1="lt1" tx1="dk1" bg2="lt2" tx2="dk2" accent1="accent1" accent2="accent2" accent3="accent3" accent4="accent4" accent5="accent5" accent6="accent6" hlink="hlink" folHlink="folHlink"/>
  <p:sldLayoutIdLst>
    <p:sldLayoutId id="2147485412" r:id="rId1"/>
    <p:sldLayoutId id="2147485413" r:id="rId2"/>
    <p:sldLayoutId id="2147485414" r:id="rId3"/>
    <p:sldLayoutId id="2147485415" r:id="rId4"/>
    <p:sldLayoutId id="2147485416" r:id="rId5"/>
    <p:sldLayoutId id="2147485417" r:id="rId6"/>
    <p:sldLayoutId id="2147485418" r:id="rId7"/>
    <p:sldLayoutId id="2147485419" r:id="rId8"/>
    <p:sldLayoutId id="2147485420" r:id="rId9"/>
    <p:sldLayoutId id="2147485421" r:id="rId10"/>
    <p:sldLayoutId id="2147485422" r:id="rId11"/>
    <p:sldLayoutId id="2147485423" r:id="rId12"/>
    <p:sldLayoutId id="2147485424" r:id="rId13"/>
    <p:sldLayoutId id="2147485425" r:id="rId14"/>
    <p:sldLayoutId id="2147485426" r:id="rId15"/>
    <p:sldLayoutId id="2147485427" r:id="rId16"/>
    <p:sldLayoutId id="2147485428" r:id="rId17"/>
    <p:sldLayoutId id="2147485429" r:id="rId18"/>
    <p:sldLayoutId id="2147485430" r:id="rId19"/>
    <p:sldLayoutId id="2147485431" r:id="rId20"/>
    <p:sldLayoutId id="2147485432" r:id="rId21"/>
    <p:sldLayoutId id="2147485433" r:id="rId22"/>
    <p:sldLayoutId id="2147484274" r:id="rId23"/>
    <p:sldLayoutId id="2147484282" r:id="rId24"/>
    <p:sldLayoutId id="2147484290" r:id="rId25"/>
    <p:sldLayoutId id="2147484333" r:id="rId26"/>
    <p:sldLayoutId id="2147484341" r:id="rId27"/>
    <p:sldLayoutId id="2147484349" r:id="rId28"/>
    <p:sldLayoutId id="2147484392" r:id="rId29"/>
    <p:sldLayoutId id="2147484400" r:id="rId30"/>
    <p:sldLayoutId id="2147484408" r:id="rId31"/>
    <p:sldLayoutId id="2147484451" r:id="rId32"/>
    <p:sldLayoutId id="2147484459" r:id="rId33"/>
    <p:sldLayoutId id="2147484467" r:id="rId34"/>
  </p:sldLayoutIdLst>
  <p:hf sldNum="0" hdr="0" ftr="0" dt="0"/>
  <p:txStyles>
    <p:titleStyle>
      <a:lvl1pPr algn="ctr" defTabSz="182880" rtl="0" eaLnBrk="1" latinLnBrk="0" hangingPunct="1">
        <a:lnSpc>
          <a:spcPct val="100000"/>
        </a:lnSpc>
        <a:spcBef>
          <a:spcPct val="0"/>
        </a:spcBef>
        <a:buNone/>
        <a:defRPr lang="en-US" sz="2800" b="0" i="0" u="none" kern="1200" cap="none" baseline="0" dirty="0">
          <a:solidFill>
            <a:schemeClr val="tx2"/>
          </a:solidFill>
          <a:latin typeface="+mj-lt"/>
          <a:ea typeface="+mj-ea"/>
          <a:cs typeface="+mj-cs"/>
        </a:defRPr>
      </a:lvl1pPr>
    </p:titleStyle>
    <p:body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sz="2000" b="0" kern="1200" cap="none" baseline="0">
          <a:solidFill>
            <a:schemeClr val="tx1"/>
          </a:solidFill>
          <a:latin typeface="+mn-lt"/>
          <a:ea typeface="+mn-ea"/>
          <a:cs typeface="+mn-cs"/>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sz="2000" b="0" i="0" u="none" kern="1200" baseline="0">
          <a:solidFill>
            <a:schemeClr val="tx1"/>
          </a:solidFill>
          <a:latin typeface="+mn-lt"/>
          <a:ea typeface="+mn-ea"/>
          <a:cs typeface="+mn-cs"/>
        </a:defRPr>
      </a:lvl2pPr>
      <a:lvl3pPr marL="396875" marR="0" indent="-182563" algn="l" defTabSz="365760" rtl="0" eaLnBrk="1" fontAlgn="auto" latinLnBrk="0" hangingPunct="1">
        <a:lnSpc>
          <a:spcPct val="100000"/>
        </a:lnSpc>
        <a:spcBef>
          <a:spcPts val="600"/>
        </a:spcBef>
        <a:spcAft>
          <a:spcPts val="0"/>
        </a:spcAft>
        <a:buClr>
          <a:schemeClr val="tx2"/>
        </a:buClr>
        <a:buSzPct val="80000"/>
        <a:buFont typeface="Arial" panose="020B0604020202020204" pitchFamily="34" charset="0"/>
        <a:buChar char="•"/>
        <a:tabLst/>
        <a:defRPr sz="1800" kern="1200" baseline="0">
          <a:solidFill>
            <a:schemeClr val="tx1"/>
          </a:solidFill>
          <a:latin typeface="+mn-lt"/>
          <a:ea typeface="+mn-ea"/>
          <a:cs typeface="+mn-cs"/>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sz="1600" kern="1200" baseline="0">
          <a:solidFill>
            <a:schemeClr val="tx1"/>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7" pos="384" userDrawn="1">
          <p15:clr>
            <a:srgbClr val="F26B43"/>
          </p15:clr>
        </p15:guide>
        <p15:guide id="8" orient="horz" pos="660" userDrawn="1">
          <p15:clr>
            <a:srgbClr val="F26B43"/>
          </p15:clr>
        </p15:guide>
        <p15:guide id="9" orient="horz" pos="32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3"/>
          <p:cNvSpPr>
            <a:spLocks noGrp="1"/>
          </p:cNvSpPr>
          <p:nvPr>
            <p:ph type="sldNum" sz="quarter" idx="4"/>
            <p:custDataLst>
              <p:tags r:id="rId24"/>
            </p:custDataLst>
          </p:nvPr>
        </p:nvSpPr>
        <p:spPr>
          <a:xfrm>
            <a:off x="4114800" y="4754880"/>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latin typeface="+mn-lt"/>
              </a:defRPr>
            </a:lvl1pPr>
          </a:lstStyle>
          <a:p>
            <a:pPr>
              <a:defRPr/>
            </a:pPr>
            <a:fld id="{DD9FD7D9-9711-4FFF-B35D-156EB3958314}" type="slidenum">
              <a:rPr lang="en-US" altLang="en-US" smtClean="0"/>
              <a:pPr>
                <a:defRPr/>
              </a:pPr>
              <a:t>‹#›</a:t>
            </a:fld>
            <a:endParaRPr lang="en-US" altLang="en-US" dirty="0"/>
          </a:p>
        </p:txBody>
      </p:sp>
      <p:sp>
        <p:nvSpPr>
          <p:cNvPr id="5" name="Title Placeholder 1"/>
          <p:cNvSpPr>
            <a:spLocks noGrp="1"/>
          </p:cNvSpPr>
          <p:nvPr>
            <p:ph type="title"/>
            <p:custDataLst>
              <p:tags r:id="rId25"/>
            </p:custDataLst>
          </p:nvPr>
        </p:nvSpPr>
        <p:spPr>
          <a:xfrm>
            <a:off x="626364" y="192024"/>
            <a:ext cx="7891272" cy="457200"/>
          </a:xfrm>
          <a:prstGeom prst="rect">
            <a:avLst/>
          </a:prstGeom>
        </p:spPr>
        <p:txBody>
          <a:bodyPr vert="horz" wrap="square" lIns="0" tIns="0" rIns="0" bIns="0" rtlCol="0" anchor="t" anchorCtr="0">
            <a:noAutofit/>
          </a:bodyPr>
          <a:lstStyle/>
          <a:p>
            <a:pPr lvl="0"/>
            <a:r>
              <a:rPr lang="en-US"/>
              <a:t>Click to edit Master title style</a:t>
            </a:r>
            <a:endParaRPr lang="en-US" dirty="0"/>
          </a:p>
        </p:txBody>
      </p:sp>
      <p:sp>
        <p:nvSpPr>
          <p:cNvPr id="3" name="Text Placeholder 2"/>
          <p:cNvSpPr>
            <a:spLocks noGrp="1"/>
          </p:cNvSpPr>
          <p:nvPr>
            <p:ph type="body" idx="1"/>
            <p:custDataLst>
              <p:tags r:id="rId26"/>
            </p:custDataLst>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mn-lt"/>
                <a:ea typeface="+mn-ea"/>
                <a:cs typeface="+mn-cs"/>
              </a:rPr>
              <a:t>Third bullet</a:t>
            </a:r>
          </a:p>
          <a:p>
            <a:pPr lvl="2"/>
            <a:endParaRPr lang="en-US" dirty="0"/>
          </a:p>
        </p:txBody>
      </p:sp>
      <p:sp>
        <p:nvSpPr>
          <p:cNvPr id="8" name="TextBox 4"/>
          <p:cNvSpPr txBox="1"/>
          <p:nvPr>
            <p:custDataLst>
              <p:tags r:id="rId27"/>
            </p:custDataLst>
          </p:nvPr>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grpSp>
        <p:nvGrpSpPr>
          <p:cNvPr id="9" name="Group 8"/>
          <p:cNvGrpSpPr/>
          <p:nvPr>
            <p:custDataLst>
              <p:tags r:id="rId28"/>
            </p:custDataLst>
          </p:nvPr>
        </p:nvGrpSpPr>
        <p:grpSpPr>
          <a:xfrm>
            <a:off x="8425797" y="4765184"/>
            <a:ext cx="526892" cy="220528"/>
            <a:chOff x="6145213" y="4384676"/>
            <a:chExt cx="1582738" cy="649287"/>
          </a:xfrm>
          <a:solidFill>
            <a:schemeClr val="tx2"/>
          </a:solidFill>
        </p:grpSpPr>
        <p:sp>
          <p:nvSpPr>
            <p:cNvPr id="10" name="Freeform 6"/>
            <p:cNvSpPr>
              <a:spLocks/>
            </p:cNvSpPr>
            <p:nvPr userDrawn="1">
              <p:custDataLst>
                <p:tags r:id="rId30"/>
              </p:custDataLst>
            </p:nvPr>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custDataLst>
                <p:tags r:id="rId31"/>
              </p:custDataLst>
            </p:nvPr>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custDataLst>
                <p:tags r:id="rId32"/>
              </p:custDataLst>
            </p:nvPr>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custDataLst>
                <p:tags r:id="rId33"/>
              </p:custDataLst>
            </p:nvPr>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custDataLst>
                <p:tags r:id="rId34"/>
              </p:custDataLst>
            </p:nvPr>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userDrawn="1">
              <p:custDataLst>
                <p:tags r:id="rId35"/>
              </p:custDataLst>
            </p:nvPr>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userDrawn="1">
              <p:custDataLst>
                <p:tags r:id="rId36"/>
              </p:custDataLst>
            </p:nvPr>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SlideNumber"/>
          <p:cNvSpPr txBox="1"/>
          <p:nvPr>
            <p:custDataLst>
              <p:tags r:id="rId29"/>
            </p:custDataLst>
          </p:nvPr>
        </p:nvSpPr>
        <p:spPr>
          <a:xfrm flipH="1">
            <a:off x="4177284" y="4749787"/>
            <a:ext cx="780288" cy="230832"/>
          </a:xfrm>
          <a:prstGeom prst="rect">
            <a:avLst/>
          </a:prstGeom>
          <a:noFill/>
        </p:spPr>
        <p:txBody>
          <a:bodyPr wrap="square" rtlCol="0" anchor="b" anchorCtr="0">
            <a:spAutoFit/>
          </a:bodyPr>
          <a:lstStyle/>
          <a:p>
            <a:pPr algn="ctr"/>
            <a:fld id="{8E6CD2D8-590E-4113-A3C8-855D1601C924}" type="slidenum">
              <a:rPr lang="en-US" altLang="en-US" sz="900" b="1" smtClean="0">
                <a:solidFill>
                  <a:schemeClr val="bg1">
                    <a:lumMod val="65000"/>
                  </a:schemeClr>
                </a:solidFill>
              </a:rPr>
              <a:pPr algn="ctr"/>
              <a:t>‹#›</a:t>
            </a:fld>
            <a:endParaRPr lang="en-US" sz="900" dirty="0">
              <a:solidFill>
                <a:schemeClr val="bg1">
                  <a:lumMod val="65000"/>
                </a:schemeClr>
              </a:solidFill>
            </a:endParaRPr>
          </a:p>
        </p:txBody>
      </p:sp>
    </p:spTree>
    <p:extLst>
      <p:ext uri="{BB962C8B-B14F-4D97-AF65-F5344CB8AC3E}">
        <p14:creationId xmlns:p14="http://schemas.microsoft.com/office/powerpoint/2010/main" val="221022462"/>
      </p:ext>
    </p:extLst>
  </p:cSld>
  <p:clrMap bg1="lt1" tx1="dk1" bg2="lt2" tx2="dk2" accent1="accent1" accent2="accent2" accent3="accent3" accent4="accent4" accent5="accent5" accent6="accent6" hlink="hlink" folHlink="folHlink"/>
  <p:sldLayoutIdLst>
    <p:sldLayoutId id="2147485435" r:id="rId1"/>
    <p:sldLayoutId id="2147485436" r:id="rId2"/>
    <p:sldLayoutId id="2147485437" r:id="rId3"/>
    <p:sldLayoutId id="2147485438" r:id="rId4"/>
    <p:sldLayoutId id="2147485439" r:id="rId5"/>
    <p:sldLayoutId id="2147485440" r:id="rId6"/>
    <p:sldLayoutId id="2147485441" r:id="rId7"/>
    <p:sldLayoutId id="2147485442" r:id="rId8"/>
    <p:sldLayoutId id="2147485443" r:id="rId9"/>
    <p:sldLayoutId id="2147485444" r:id="rId10"/>
    <p:sldLayoutId id="2147485445" r:id="rId11"/>
    <p:sldLayoutId id="2147485446" r:id="rId12"/>
    <p:sldLayoutId id="2147485447" r:id="rId13"/>
    <p:sldLayoutId id="2147485448" r:id="rId14"/>
    <p:sldLayoutId id="2147485449" r:id="rId15"/>
    <p:sldLayoutId id="2147485450" r:id="rId16"/>
    <p:sldLayoutId id="2147485451" r:id="rId17"/>
    <p:sldLayoutId id="2147485452" r:id="rId18"/>
    <p:sldLayoutId id="2147485453" r:id="rId19"/>
    <p:sldLayoutId id="2147485454" r:id="rId20"/>
    <p:sldLayoutId id="2147485455" r:id="rId21"/>
    <p:sldLayoutId id="2147485456" r:id="rId22"/>
  </p:sldLayoutIdLst>
  <p:hf sldNum="0" hdr="0" ftr="0" dt="0"/>
  <p:txStyles>
    <p:titleStyle>
      <a:lvl1pPr algn="ctr" defTabSz="182880" rtl="0" eaLnBrk="1" latinLnBrk="0" hangingPunct="1">
        <a:lnSpc>
          <a:spcPct val="100000"/>
        </a:lnSpc>
        <a:spcBef>
          <a:spcPct val="0"/>
        </a:spcBef>
        <a:buNone/>
        <a:defRPr lang="en-US" sz="2800" b="0" i="0" u="none" kern="1200" cap="none" baseline="0" dirty="0">
          <a:solidFill>
            <a:schemeClr val="tx2"/>
          </a:solidFill>
          <a:latin typeface="+mj-lt"/>
          <a:ea typeface="+mj-ea"/>
          <a:cs typeface="+mj-cs"/>
        </a:defRPr>
      </a:lvl1pPr>
    </p:titleStyle>
    <p:body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sz="2000" b="0" kern="1200" cap="none" baseline="0">
          <a:solidFill>
            <a:schemeClr val="tx1"/>
          </a:solidFill>
          <a:latin typeface="+mn-lt"/>
          <a:ea typeface="+mn-ea"/>
          <a:cs typeface="+mn-cs"/>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sz="2000" b="0" i="0" u="none" kern="1200" baseline="0">
          <a:solidFill>
            <a:schemeClr val="tx1"/>
          </a:solidFill>
          <a:latin typeface="+mn-lt"/>
          <a:ea typeface="+mn-ea"/>
          <a:cs typeface="+mn-cs"/>
        </a:defRPr>
      </a:lvl2pPr>
      <a:lvl3pPr marL="396875" marR="0" indent="-182563" algn="l" defTabSz="365760" rtl="0" eaLnBrk="1" fontAlgn="auto" latinLnBrk="0" hangingPunct="1">
        <a:lnSpc>
          <a:spcPct val="100000"/>
        </a:lnSpc>
        <a:spcBef>
          <a:spcPts val="600"/>
        </a:spcBef>
        <a:spcAft>
          <a:spcPts val="0"/>
        </a:spcAft>
        <a:buClr>
          <a:schemeClr val="tx2"/>
        </a:buClr>
        <a:buSzPct val="80000"/>
        <a:buFont typeface="Arial" panose="020B0604020202020204" pitchFamily="34" charset="0"/>
        <a:buChar char="•"/>
        <a:tabLst/>
        <a:defRPr sz="1800" kern="1200" baseline="0">
          <a:solidFill>
            <a:schemeClr val="tx1"/>
          </a:solidFill>
          <a:latin typeface="+mn-lt"/>
          <a:ea typeface="+mn-ea"/>
          <a:cs typeface="+mn-cs"/>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sz="1600" kern="1200" baseline="0">
          <a:solidFill>
            <a:schemeClr val="tx1"/>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7" pos="384">
          <p15:clr>
            <a:srgbClr val="F26B43"/>
          </p15:clr>
        </p15:guide>
        <p15:guide id="8" orient="horz" pos="660">
          <p15:clr>
            <a:srgbClr val="F26B43"/>
          </p15:clr>
        </p15:guide>
        <p15:guide id="9" orient="horz" pos="32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notesSlide" Target="../notesSlides/notesSlide1.xml"/><Relationship Id="rId4"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8" Type="http://schemas.openxmlformats.org/officeDocument/2006/relationships/tags" Target="../tags/tag134.xml"/><Relationship Id="rId13" Type="http://schemas.openxmlformats.org/officeDocument/2006/relationships/tags" Target="../tags/tag139.xml"/><Relationship Id="rId18" Type="http://schemas.openxmlformats.org/officeDocument/2006/relationships/tags" Target="../tags/tag144.xml"/><Relationship Id="rId3" Type="http://schemas.openxmlformats.org/officeDocument/2006/relationships/tags" Target="../tags/tag129.xml"/><Relationship Id="rId21" Type="http://schemas.openxmlformats.org/officeDocument/2006/relationships/image" Target="../media/image12.png"/><Relationship Id="rId7" Type="http://schemas.openxmlformats.org/officeDocument/2006/relationships/tags" Target="../tags/tag133.xml"/><Relationship Id="rId12" Type="http://schemas.openxmlformats.org/officeDocument/2006/relationships/tags" Target="../tags/tag138.xml"/><Relationship Id="rId17" Type="http://schemas.openxmlformats.org/officeDocument/2006/relationships/tags" Target="../tags/tag143.xml"/><Relationship Id="rId2" Type="http://schemas.openxmlformats.org/officeDocument/2006/relationships/tags" Target="../tags/tag128.xml"/><Relationship Id="rId16" Type="http://schemas.openxmlformats.org/officeDocument/2006/relationships/tags" Target="../tags/tag142.xml"/><Relationship Id="rId20" Type="http://schemas.openxmlformats.org/officeDocument/2006/relationships/notesSlide" Target="../notesSlides/notesSlide10.xml"/><Relationship Id="rId1" Type="http://schemas.openxmlformats.org/officeDocument/2006/relationships/tags" Target="../tags/tag127.xml"/><Relationship Id="rId6" Type="http://schemas.openxmlformats.org/officeDocument/2006/relationships/tags" Target="../tags/tag132.xml"/><Relationship Id="rId11" Type="http://schemas.openxmlformats.org/officeDocument/2006/relationships/tags" Target="../tags/tag137.xml"/><Relationship Id="rId5" Type="http://schemas.openxmlformats.org/officeDocument/2006/relationships/tags" Target="../tags/tag131.xml"/><Relationship Id="rId15" Type="http://schemas.openxmlformats.org/officeDocument/2006/relationships/tags" Target="../tags/tag141.xml"/><Relationship Id="rId10" Type="http://schemas.openxmlformats.org/officeDocument/2006/relationships/tags" Target="../tags/tag136.xml"/><Relationship Id="rId19" Type="http://schemas.openxmlformats.org/officeDocument/2006/relationships/slideLayout" Target="../slideLayouts/slideLayout56.xml"/><Relationship Id="rId4" Type="http://schemas.openxmlformats.org/officeDocument/2006/relationships/tags" Target="../tags/tag130.xml"/><Relationship Id="rId9" Type="http://schemas.openxmlformats.org/officeDocument/2006/relationships/tags" Target="../tags/tag135.xml"/><Relationship Id="rId14" Type="http://schemas.openxmlformats.org/officeDocument/2006/relationships/tags" Target="../tags/tag140.xml"/><Relationship Id="rId22"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tags" Target="../tags/tag152.xml"/><Relationship Id="rId13" Type="http://schemas.openxmlformats.org/officeDocument/2006/relationships/tags" Target="../tags/tag157.xml"/><Relationship Id="rId18" Type="http://schemas.openxmlformats.org/officeDocument/2006/relationships/tags" Target="../tags/tag162.xml"/><Relationship Id="rId26" Type="http://schemas.openxmlformats.org/officeDocument/2006/relationships/tags" Target="../tags/tag170.xml"/><Relationship Id="rId3" Type="http://schemas.openxmlformats.org/officeDocument/2006/relationships/tags" Target="../tags/tag147.xml"/><Relationship Id="rId21" Type="http://schemas.openxmlformats.org/officeDocument/2006/relationships/tags" Target="../tags/tag165.xml"/><Relationship Id="rId7" Type="http://schemas.openxmlformats.org/officeDocument/2006/relationships/tags" Target="../tags/tag151.xml"/><Relationship Id="rId12" Type="http://schemas.openxmlformats.org/officeDocument/2006/relationships/tags" Target="../tags/tag156.xml"/><Relationship Id="rId17" Type="http://schemas.openxmlformats.org/officeDocument/2006/relationships/tags" Target="../tags/tag161.xml"/><Relationship Id="rId25" Type="http://schemas.openxmlformats.org/officeDocument/2006/relationships/tags" Target="../tags/tag169.xml"/><Relationship Id="rId2" Type="http://schemas.openxmlformats.org/officeDocument/2006/relationships/tags" Target="../tags/tag146.xml"/><Relationship Id="rId16" Type="http://schemas.openxmlformats.org/officeDocument/2006/relationships/tags" Target="../tags/tag160.xml"/><Relationship Id="rId20" Type="http://schemas.openxmlformats.org/officeDocument/2006/relationships/tags" Target="../tags/tag164.xml"/><Relationship Id="rId1" Type="http://schemas.openxmlformats.org/officeDocument/2006/relationships/tags" Target="../tags/tag145.xml"/><Relationship Id="rId6" Type="http://schemas.openxmlformats.org/officeDocument/2006/relationships/tags" Target="../tags/tag150.xml"/><Relationship Id="rId11" Type="http://schemas.openxmlformats.org/officeDocument/2006/relationships/tags" Target="../tags/tag155.xml"/><Relationship Id="rId24" Type="http://schemas.openxmlformats.org/officeDocument/2006/relationships/tags" Target="../tags/tag168.xml"/><Relationship Id="rId5" Type="http://schemas.openxmlformats.org/officeDocument/2006/relationships/tags" Target="../tags/tag149.xml"/><Relationship Id="rId15" Type="http://schemas.openxmlformats.org/officeDocument/2006/relationships/tags" Target="../tags/tag159.xml"/><Relationship Id="rId23" Type="http://schemas.openxmlformats.org/officeDocument/2006/relationships/tags" Target="../tags/tag167.xml"/><Relationship Id="rId28" Type="http://schemas.openxmlformats.org/officeDocument/2006/relationships/notesSlide" Target="../notesSlides/notesSlide11.xml"/><Relationship Id="rId10" Type="http://schemas.openxmlformats.org/officeDocument/2006/relationships/tags" Target="../tags/tag154.xml"/><Relationship Id="rId19" Type="http://schemas.openxmlformats.org/officeDocument/2006/relationships/tags" Target="../tags/tag163.xml"/><Relationship Id="rId4" Type="http://schemas.openxmlformats.org/officeDocument/2006/relationships/tags" Target="../tags/tag148.xml"/><Relationship Id="rId9" Type="http://schemas.openxmlformats.org/officeDocument/2006/relationships/tags" Target="../tags/tag153.xml"/><Relationship Id="rId14" Type="http://schemas.openxmlformats.org/officeDocument/2006/relationships/tags" Target="../tags/tag158.xml"/><Relationship Id="rId22" Type="http://schemas.openxmlformats.org/officeDocument/2006/relationships/tags" Target="../tags/tag166.xml"/><Relationship Id="rId27" Type="http://schemas.openxmlformats.org/officeDocument/2006/relationships/slideLayout" Target="../slideLayouts/slideLayout56.xml"/></Relationships>
</file>

<file path=ppt/slides/_rels/slide12.xml.rels><?xml version="1.0" encoding="UTF-8" standalone="yes"?>
<Relationships xmlns="http://schemas.openxmlformats.org/package/2006/relationships"><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tags" Target="../tags/tag171.xml"/><Relationship Id="rId6" Type="http://schemas.openxmlformats.org/officeDocument/2006/relationships/notesSlide" Target="../notesSlides/notesSlide12.xml"/><Relationship Id="rId5" Type="http://schemas.openxmlformats.org/officeDocument/2006/relationships/slideLayout" Target="../slideLayouts/slideLayout36.xml"/><Relationship Id="rId4" Type="http://schemas.openxmlformats.org/officeDocument/2006/relationships/tags" Target="../tags/tag174.xml"/></Relationships>
</file>

<file path=ppt/slides/_rels/slide13.xml.rels><?xml version="1.0" encoding="UTF-8" standalone="yes"?>
<Relationships xmlns="http://schemas.openxmlformats.org/package/2006/relationships"><Relationship Id="rId3" Type="http://schemas.openxmlformats.org/officeDocument/2006/relationships/tags" Target="../tags/tag177.xml"/><Relationship Id="rId7" Type="http://schemas.openxmlformats.org/officeDocument/2006/relationships/image" Target="../media/image15.png"/><Relationship Id="rId2" Type="http://schemas.openxmlformats.org/officeDocument/2006/relationships/tags" Target="../tags/tag176.xml"/><Relationship Id="rId1" Type="http://schemas.openxmlformats.org/officeDocument/2006/relationships/tags" Target="../tags/tag175.xml"/><Relationship Id="rId6" Type="http://schemas.openxmlformats.org/officeDocument/2006/relationships/notesSlide" Target="../notesSlides/notesSlide13.xml"/><Relationship Id="rId5" Type="http://schemas.openxmlformats.org/officeDocument/2006/relationships/slideLayout" Target="../slideLayouts/slideLayout56.xml"/><Relationship Id="rId4" Type="http://schemas.openxmlformats.org/officeDocument/2006/relationships/tags" Target="../tags/tag178.xml"/></Relationships>
</file>

<file path=ppt/slides/_rels/slide14.xml.rels><?xml version="1.0" encoding="UTF-8" standalone="yes"?>
<Relationships xmlns="http://schemas.openxmlformats.org/package/2006/relationships"><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tags" Target="../tags/tag179.xml"/><Relationship Id="rId5" Type="http://schemas.openxmlformats.org/officeDocument/2006/relationships/notesSlide" Target="../notesSlides/notesSlide14.xml"/><Relationship Id="rId4"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tags" Target="../tags/tag184.xml"/><Relationship Id="rId7" Type="http://schemas.openxmlformats.org/officeDocument/2006/relationships/tags" Target="../tags/tag188.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tags" Target="../tags/tag187.xml"/><Relationship Id="rId5" Type="http://schemas.openxmlformats.org/officeDocument/2006/relationships/tags" Target="../tags/tag186.xml"/><Relationship Id="rId4" Type="http://schemas.openxmlformats.org/officeDocument/2006/relationships/tags" Target="../tags/tag185.xml"/><Relationship Id="rId9"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tags" Target="../tags/tag191.xml"/><Relationship Id="rId7" Type="http://schemas.openxmlformats.org/officeDocument/2006/relationships/notesSlide" Target="../notesSlides/notesSlide16.xml"/><Relationship Id="rId2" Type="http://schemas.openxmlformats.org/officeDocument/2006/relationships/tags" Target="../tags/tag190.xml"/><Relationship Id="rId1" Type="http://schemas.openxmlformats.org/officeDocument/2006/relationships/tags" Target="../tags/tag189.xml"/><Relationship Id="rId6" Type="http://schemas.openxmlformats.org/officeDocument/2006/relationships/slideLayout" Target="../slideLayouts/slideLayout49.xml"/><Relationship Id="rId5" Type="http://schemas.openxmlformats.org/officeDocument/2006/relationships/tags" Target="../tags/tag193.xml"/><Relationship Id="rId4" Type="http://schemas.openxmlformats.org/officeDocument/2006/relationships/tags" Target="../tags/tag192.xml"/></Relationships>
</file>

<file path=ppt/slides/_rels/slide17.xml.rels><?xml version="1.0" encoding="UTF-8" standalone="yes"?>
<Relationships xmlns="http://schemas.openxmlformats.org/package/2006/relationships"><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tags" Target="../tags/tag194.xml"/><Relationship Id="rId5" Type="http://schemas.openxmlformats.org/officeDocument/2006/relationships/notesSlide" Target="../notesSlides/notesSlide17.xml"/><Relationship Id="rId4" Type="http://schemas.openxmlformats.org/officeDocument/2006/relationships/slideLayout" Target="../slideLayouts/slideLayout47.xml"/></Relationships>
</file>

<file path=ppt/slides/_rels/slide18.xml.rels><?xml version="1.0" encoding="UTF-8" standalone="yes"?>
<Relationships xmlns="http://schemas.openxmlformats.org/package/2006/relationships"><Relationship Id="rId3" Type="http://schemas.openxmlformats.org/officeDocument/2006/relationships/tags" Target="../tags/tag199.xml"/><Relationship Id="rId7" Type="http://schemas.openxmlformats.org/officeDocument/2006/relationships/notesSlide" Target="../notesSlides/notesSlide18.xml"/><Relationship Id="rId2" Type="http://schemas.openxmlformats.org/officeDocument/2006/relationships/tags" Target="../tags/tag198.xml"/><Relationship Id="rId1" Type="http://schemas.openxmlformats.org/officeDocument/2006/relationships/tags" Target="../tags/tag197.xml"/><Relationship Id="rId6" Type="http://schemas.openxmlformats.org/officeDocument/2006/relationships/slideLayout" Target="../slideLayouts/slideLayout45.xml"/><Relationship Id="rId5" Type="http://schemas.openxmlformats.org/officeDocument/2006/relationships/tags" Target="../tags/tag201.xml"/><Relationship Id="rId4" Type="http://schemas.openxmlformats.org/officeDocument/2006/relationships/tags" Target="../tags/tag200.xml"/></Relationships>
</file>

<file path=ppt/slides/_rels/slide19.xml.rels><?xml version="1.0" encoding="UTF-8" standalone="yes"?>
<Relationships xmlns="http://schemas.openxmlformats.org/package/2006/relationships"><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tags" Target="../tags/tag202.xml"/><Relationship Id="rId5" Type="http://schemas.openxmlformats.org/officeDocument/2006/relationships/notesSlide" Target="../notesSlides/notesSlide19.xml"/><Relationship Id="rId4" Type="http://schemas.openxmlformats.org/officeDocument/2006/relationships/slideLayout" Target="../slideLayouts/slideLayout55.xml"/></Relationships>
</file>

<file path=ppt/slides/_rels/slide2.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notesSlide" Target="../notesSlides/notesSlide2.xml"/><Relationship Id="rId4" Type="http://schemas.openxmlformats.org/officeDocument/2006/relationships/slideLayout" Target="../slideLayouts/slideLayout55.xml"/></Relationships>
</file>

<file path=ppt/slides/_rels/slide20.xml.rels><?xml version="1.0" encoding="UTF-8" standalone="yes"?>
<Relationships xmlns="http://schemas.openxmlformats.org/package/2006/relationships"><Relationship Id="rId8" Type="http://schemas.openxmlformats.org/officeDocument/2006/relationships/tags" Target="../tags/tag212.xml"/><Relationship Id="rId13" Type="http://schemas.openxmlformats.org/officeDocument/2006/relationships/tags" Target="../tags/tag217.xml"/><Relationship Id="rId18" Type="http://schemas.openxmlformats.org/officeDocument/2006/relationships/tags" Target="../tags/tag222.xml"/><Relationship Id="rId3" Type="http://schemas.openxmlformats.org/officeDocument/2006/relationships/tags" Target="../tags/tag207.xml"/><Relationship Id="rId21" Type="http://schemas.openxmlformats.org/officeDocument/2006/relationships/tags" Target="../tags/tag225.xml"/><Relationship Id="rId7" Type="http://schemas.openxmlformats.org/officeDocument/2006/relationships/tags" Target="../tags/tag211.xml"/><Relationship Id="rId12" Type="http://schemas.openxmlformats.org/officeDocument/2006/relationships/tags" Target="../tags/tag216.xml"/><Relationship Id="rId17" Type="http://schemas.openxmlformats.org/officeDocument/2006/relationships/tags" Target="../tags/tag221.xml"/><Relationship Id="rId2" Type="http://schemas.openxmlformats.org/officeDocument/2006/relationships/tags" Target="../tags/tag206.xml"/><Relationship Id="rId16" Type="http://schemas.openxmlformats.org/officeDocument/2006/relationships/tags" Target="../tags/tag220.xml"/><Relationship Id="rId20" Type="http://schemas.openxmlformats.org/officeDocument/2006/relationships/tags" Target="../tags/tag224.xml"/><Relationship Id="rId1" Type="http://schemas.openxmlformats.org/officeDocument/2006/relationships/tags" Target="../tags/tag205.xml"/><Relationship Id="rId6" Type="http://schemas.openxmlformats.org/officeDocument/2006/relationships/tags" Target="../tags/tag210.xml"/><Relationship Id="rId11" Type="http://schemas.openxmlformats.org/officeDocument/2006/relationships/tags" Target="../tags/tag215.xml"/><Relationship Id="rId24" Type="http://schemas.openxmlformats.org/officeDocument/2006/relationships/notesSlide" Target="../notesSlides/notesSlide20.xml"/><Relationship Id="rId5" Type="http://schemas.openxmlformats.org/officeDocument/2006/relationships/tags" Target="../tags/tag209.xml"/><Relationship Id="rId15" Type="http://schemas.openxmlformats.org/officeDocument/2006/relationships/tags" Target="../tags/tag219.xml"/><Relationship Id="rId23" Type="http://schemas.openxmlformats.org/officeDocument/2006/relationships/slideLayout" Target="../slideLayouts/slideLayout56.xml"/><Relationship Id="rId10" Type="http://schemas.openxmlformats.org/officeDocument/2006/relationships/tags" Target="../tags/tag214.xml"/><Relationship Id="rId19" Type="http://schemas.openxmlformats.org/officeDocument/2006/relationships/tags" Target="../tags/tag223.xml"/><Relationship Id="rId4" Type="http://schemas.openxmlformats.org/officeDocument/2006/relationships/tags" Target="../tags/tag208.xml"/><Relationship Id="rId9" Type="http://schemas.openxmlformats.org/officeDocument/2006/relationships/tags" Target="../tags/tag213.xml"/><Relationship Id="rId14" Type="http://schemas.openxmlformats.org/officeDocument/2006/relationships/tags" Target="../tags/tag218.xml"/><Relationship Id="rId22" Type="http://schemas.openxmlformats.org/officeDocument/2006/relationships/tags" Target="../tags/tag226.xml"/></Relationships>
</file>

<file path=ppt/slides/_rels/slide21.xml.rels><?xml version="1.0" encoding="UTF-8" standalone="yes"?>
<Relationships xmlns="http://schemas.openxmlformats.org/package/2006/relationships"><Relationship Id="rId3" Type="http://schemas.openxmlformats.org/officeDocument/2006/relationships/tags" Target="../tags/tag229.xml"/><Relationship Id="rId2" Type="http://schemas.openxmlformats.org/officeDocument/2006/relationships/tags" Target="../tags/tag228.xml"/><Relationship Id="rId1" Type="http://schemas.openxmlformats.org/officeDocument/2006/relationships/tags" Target="../tags/tag227.xml"/><Relationship Id="rId5" Type="http://schemas.openxmlformats.org/officeDocument/2006/relationships/notesSlide" Target="../notesSlides/notesSlide21.xml"/><Relationship Id="rId4" Type="http://schemas.openxmlformats.org/officeDocument/2006/relationships/slideLayout" Target="../slideLayouts/slideLayout56.xml"/></Relationships>
</file>

<file path=ppt/slides/_rels/slide22.xml.rels><?xml version="1.0" encoding="UTF-8" standalone="yes"?>
<Relationships xmlns="http://schemas.openxmlformats.org/package/2006/relationships"><Relationship Id="rId3" Type="http://schemas.openxmlformats.org/officeDocument/2006/relationships/tags" Target="../tags/tag232.xml"/><Relationship Id="rId7" Type="http://schemas.openxmlformats.org/officeDocument/2006/relationships/image" Target="../media/image16.png"/><Relationship Id="rId2" Type="http://schemas.openxmlformats.org/officeDocument/2006/relationships/tags" Target="../tags/tag231.xml"/><Relationship Id="rId1" Type="http://schemas.openxmlformats.org/officeDocument/2006/relationships/tags" Target="../tags/tag230.xml"/><Relationship Id="rId6" Type="http://schemas.openxmlformats.org/officeDocument/2006/relationships/notesSlide" Target="../notesSlides/notesSlide22.xml"/><Relationship Id="rId5" Type="http://schemas.openxmlformats.org/officeDocument/2006/relationships/slideLayout" Target="../slideLayouts/slideLayout56.xml"/><Relationship Id="rId4" Type="http://schemas.openxmlformats.org/officeDocument/2006/relationships/tags" Target="../tags/tag233.xml"/></Relationships>
</file>

<file path=ppt/slides/_rels/slide23.xml.rels><?xml version="1.0" encoding="UTF-8" standalone="yes"?>
<Relationships xmlns="http://schemas.openxmlformats.org/package/2006/relationships"><Relationship Id="rId3" Type="http://schemas.openxmlformats.org/officeDocument/2006/relationships/tags" Target="../tags/tag236.xml"/><Relationship Id="rId7" Type="http://schemas.openxmlformats.org/officeDocument/2006/relationships/notesSlide" Target="../notesSlides/notesSlide23.xml"/><Relationship Id="rId2" Type="http://schemas.openxmlformats.org/officeDocument/2006/relationships/tags" Target="../tags/tag235.xml"/><Relationship Id="rId1" Type="http://schemas.openxmlformats.org/officeDocument/2006/relationships/tags" Target="../tags/tag234.xml"/><Relationship Id="rId6" Type="http://schemas.openxmlformats.org/officeDocument/2006/relationships/slideLayout" Target="../slideLayouts/slideLayout49.xml"/><Relationship Id="rId5" Type="http://schemas.openxmlformats.org/officeDocument/2006/relationships/tags" Target="../tags/tag238.xml"/><Relationship Id="rId4" Type="http://schemas.openxmlformats.org/officeDocument/2006/relationships/tags" Target="../tags/tag237.xml"/></Relationships>
</file>

<file path=ppt/slides/_rels/slide24.xml.rels><?xml version="1.0" encoding="UTF-8" standalone="yes"?>
<Relationships xmlns="http://schemas.openxmlformats.org/package/2006/relationships"><Relationship Id="rId3" Type="http://schemas.openxmlformats.org/officeDocument/2006/relationships/tags" Target="../tags/tag241.xml"/><Relationship Id="rId2" Type="http://schemas.openxmlformats.org/officeDocument/2006/relationships/tags" Target="../tags/tag240.xml"/><Relationship Id="rId1" Type="http://schemas.openxmlformats.org/officeDocument/2006/relationships/tags" Target="../tags/tag239.xml"/><Relationship Id="rId5" Type="http://schemas.openxmlformats.org/officeDocument/2006/relationships/notesSlide" Target="../notesSlides/notesSlide24.xml"/><Relationship Id="rId4" Type="http://schemas.openxmlformats.org/officeDocument/2006/relationships/slideLayout" Target="../slideLayouts/slideLayout47.xml"/></Relationships>
</file>

<file path=ppt/slides/_rels/slide25.xml.rels><?xml version="1.0" encoding="UTF-8" standalone="yes"?>
<Relationships xmlns="http://schemas.openxmlformats.org/package/2006/relationships"><Relationship Id="rId3" Type="http://schemas.openxmlformats.org/officeDocument/2006/relationships/tags" Target="../tags/tag244.xml"/><Relationship Id="rId7" Type="http://schemas.openxmlformats.org/officeDocument/2006/relationships/notesSlide" Target="../notesSlides/notesSlide25.xml"/><Relationship Id="rId2" Type="http://schemas.openxmlformats.org/officeDocument/2006/relationships/tags" Target="../tags/tag243.xml"/><Relationship Id="rId1" Type="http://schemas.openxmlformats.org/officeDocument/2006/relationships/tags" Target="../tags/tag242.xml"/><Relationship Id="rId6" Type="http://schemas.openxmlformats.org/officeDocument/2006/relationships/slideLayout" Target="../slideLayouts/slideLayout45.xml"/><Relationship Id="rId5" Type="http://schemas.openxmlformats.org/officeDocument/2006/relationships/tags" Target="../tags/tag246.xml"/><Relationship Id="rId4" Type="http://schemas.openxmlformats.org/officeDocument/2006/relationships/tags" Target="../tags/tag245.xml"/></Relationships>
</file>

<file path=ppt/slides/_rels/slide26.xml.rels><?xml version="1.0" encoding="UTF-8" standalone="yes"?>
<Relationships xmlns="http://schemas.openxmlformats.org/package/2006/relationships"><Relationship Id="rId8" Type="http://schemas.openxmlformats.org/officeDocument/2006/relationships/tags" Target="../tags/tag254.xml"/><Relationship Id="rId13" Type="http://schemas.openxmlformats.org/officeDocument/2006/relationships/hyperlink" Target="https://communities.sas.com/t5/SAS-Studio/bd-p/sas_studio" TargetMode="External"/><Relationship Id="rId3" Type="http://schemas.openxmlformats.org/officeDocument/2006/relationships/tags" Target="../tags/tag249.xml"/><Relationship Id="rId7" Type="http://schemas.openxmlformats.org/officeDocument/2006/relationships/tags" Target="../tags/tag253.xml"/><Relationship Id="rId12" Type="http://schemas.openxmlformats.org/officeDocument/2006/relationships/notesSlide" Target="../notesSlides/notesSlide26.xml"/><Relationship Id="rId2" Type="http://schemas.openxmlformats.org/officeDocument/2006/relationships/tags" Target="../tags/tag248.xml"/><Relationship Id="rId1" Type="http://schemas.openxmlformats.org/officeDocument/2006/relationships/tags" Target="../tags/tag247.xml"/><Relationship Id="rId6" Type="http://schemas.openxmlformats.org/officeDocument/2006/relationships/tags" Target="../tags/tag252.xml"/><Relationship Id="rId11" Type="http://schemas.openxmlformats.org/officeDocument/2006/relationships/slideLayout" Target="../slideLayouts/slideLayout37.xml"/><Relationship Id="rId5" Type="http://schemas.openxmlformats.org/officeDocument/2006/relationships/tags" Target="../tags/tag251.xml"/><Relationship Id="rId15" Type="http://schemas.openxmlformats.org/officeDocument/2006/relationships/hyperlink" Target="https://www.sas.com/en_us/software/university-edition.html" TargetMode="External"/><Relationship Id="rId10" Type="http://schemas.openxmlformats.org/officeDocument/2006/relationships/tags" Target="../tags/tag256.xml"/><Relationship Id="rId4" Type="http://schemas.openxmlformats.org/officeDocument/2006/relationships/tags" Target="../tags/tag250.xml"/><Relationship Id="rId9" Type="http://schemas.openxmlformats.org/officeDocument/2006/relationships/tags" Target="../tags/tag255.xml"/><Relationship Id="rId14" Type="http://schemas.openxmlformats.org/officeDocument/2006/relationships/hyperlink" Target="https://video.sas.com/category/videos/sas-studio" TargetMode="External"/></Relationships>
</file>

<file path=ppt/slides/_rels/slide3.xml.rels><?xml version="1.0" encoding="UTF-8" standalone="yes"?>
<Relationships xmlns="http://schemas.openxmlformats.org/package/2006/relationships"><Relationship Id="rId8" Type="http://schemas.openxmlformats.org/officeDocument/2006/relationships/tags" Target="../tags/tag75.xml"/><Relationship Id="rId13" Type="http://schemas.openxmlformats.org/officeDocument/2006/relationships/tags" Target="../tags/tag80.xml"/><Relationship Id="rId18" Type="http://schemas.openxmlformats.org/officeDocument/2006/relationships/tags" Target="../tags/tag85.xml"/><Relationship Id="rId26" Type="http://schemas.openxmlformats.org/officeDocument/2006/relationships/image" Target="../media/image14.png"/><Relationship Id="rId3" Type="http://schemas.openxmlformats.org/officeDocument/2006/relationships/tags" Target="../tags/tag70.xml"/><Relationship Id="rId21" Type="http://schemas.openxmlformats.org/officeDocument/2006/relationships/tags" Target="../tags/tag88.xml"/><Relationship Id="rId7" Type="http://schemas.openxmlformats.org/officeDocument/2006/relationships/tags" Target="../tags/tag74.xml"/><Relationship Id="rId12" Type="http://schemas.openxmlformats.org/officeDocument/2006/relationships/tags" Target="../tags/tag79.xml"/><Relationship Id="rId17" Type="http://schemas.openxmlformats.org/officeDocument/2006/relationships/tags" Target="../tags/tag84.xml"/><Relationship Id="rId25" Type="http://schemas.openxmlformats.org/officeDocument/2006/relationships/image" Target="../media/image13.png"/><Relationship Id="rId2" Type="http://schemas.openxmlformats.org/officeDocument/2006/relationships/tags" Target="../tags/tag69.xml"/><Relationship Id="rId16" Type="http://schemas.openxmlformats.org/officeDocument/2006/relationships/tags" Target="../tags/tag83.xml"/><Relationship Id="rId20" Type="http://schemas.openxmlformats.org/officeDocument/2006/relationships/tags" Target="../tags/tag87.xml"/><Relationship Id="rId1" Type="http://schemas.openxmlformats.org/officeDocument/2006/relationships/tags" Target="../tags/tag68.xml"/><Relationship Id="rId6" Type="http://schemas.openxmlformats.org/officeDocument/2006/relationships/tags" Target="../tags/tag73.xml"/><Relationship Id="rId11" Type="http://schemas.openxmlformats.org/officeDocument/2006/relationships/tags" Target="../tags/tag78.xml"/><Relationship Id="rId24" Type="http://schemas.openxmlformats.org/officeDocument/2006/relationships/image" Target="../media/image12.png"/><Relationship Id="rId5" Type="http://schemas.openxmlformats.org/officeDocument/2006/relationships/tags" Target="../tags/tag72.xml"/><Relationship Id="rId15" Type="http://schemas.openxmlformats.org/officeDocument/2006/relationships/tags" Target="../tags/tag82.xml"/><Relationship Id="rId23" Type="http://schemas.openxmlformats.org/officeDocument/2006/relationships/notesSlide" Target="../notesSlides/notesSlide3.xml"/><Relationship Id="rId10" Type="http://schemas.openxmlformats.org/officeDocument/2006/relationships/tags" Target="../tags/tag77.xml"/><Relationship Id="rId19" Type="http://schemas.openxmlformats.org/officeDocument/2006/relationships/tags" Target="../tags/tag86.xml"/><Relationship Id="rId4" Type="http://schemas.openxmlformats.org/officeDocument/2006/relationships/tags" Target="../tags/tag71.xml"/><Relationship Id="rId9" Type="http://schemas.openxmlformats.org/officeDocument/2006/relationships/tags" Target="../tags/tag76.xml"/><Relationship Id="rId14" Type="http://schemas.openxmlformats.org/officeDocument/2006/relationships/tags" Target="../tags/tag81.xml"/><Relationship Id="rId22"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3" Type="http://schemas.openxmlformats.org/officeDocument/2006/relationships/tags" Target="../tags/tag91.xml"/><Relationship Id="rId7" Type="http://schemas.openxmlformats.org/officeDocument/2006/relationships/notesSlide" Target="../notesSlides/notesSlide4.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slideLayout" Target="../slideLayouts/slideLayout49.xml"/><Relationship Id="rId5" Type="http://schemas.openxmlformats.org/officeDocument/2006/relationships/tags" Target="../tags/tag93.xml"/><Relationship Id="rId4" Type="http://schemas.openxmlformats.org/officeDocument/2006/relationships/tags" Target="../tags/tag92.xml"/></Relationships>
</file>

<file path=ppt/slides/_rels/slide5.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 Id="rId5" Type="http://schemas.openxmlformats.org/officeDocument/2006/relationships/notesSlide" Target="../notesSlides/notesSlide5.xml"/><Relationship Id="rId4"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3" Type="http://schemas.openxmlformats.org/officeDocument/2006/relationships/tags" Target="../tags/tag99.xml"/><Relationship Id="rId7" Type="http://schemas.openxmlformats.org/officeDocument/2006/relationships/notesSlide" Target="../notesSlides/notesSlide6.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slideLayout" Target="../slideLayouts/slideLayout45.xml"/><Relationship Id="rId5" Type="http://schemas.openxmlformats.org/officeDocument/2006/relationships/tags" Target="../tags/tag101.xml"/><Relationship Id="rId4" Type="http://schemas.openxmlformats.org/officeDocument/2006/relationships/tags" Target="../tags/tag100.xml"/></Relationships>
</file>

<file path=ppt/slides/_rels/slide7.xml.rels><?xml version="1.0" encoding="UTF-8" standalone="yes"?>
<Relationships xmlns="http://schemas.openxmlformats.org/package/2006/relationships"><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 Id="rId5" Type="http://schemas.openxmlformats.org/officeDocument/2006/relationships/notesSlide" Target="../notesSlides/notesSlide7.xml"/><Relationship Id="rId4" Type="http://schemas.openxmlformats.org/officeDocument/2006/relationships/slideLayout" Target="../slideLayouts/slideLayout55.xml"/></Relationships>
</file>

<file path=ppt/slides/_rels/slide8.xml.rels><?xml version="1.0" encoding="UTF-8" standalone="yes"?>
<Relationships xmlns="http://schemas.openxmlformats.org/package/2006/relationships"><Relationship Id="rId8" Type="http://schemas.openxmlformats.org/officeDocument/2006/relationships/tags" Target="../tags/tag112.xml"/><Relationship Id="rId13" Type="http://schemas.openxmlformats.org/officeDocument/2006/relationships/tags" Target="../tags/tag117.xml"/><Relationship Id="rId18" Type="http://schemas.openxmlformats.org/officeDocument/2006/relationships/tags" Target="../tags/tag122.xml"/><Relationship Id="rId3" Type="http://schemas.openxmlformats.org/officeDocument/2006/relationships/tags" Target="../tags/tag107.xml"/><Relationship Id="rId7" Type="http://schemas.openxmlformats.org/officeDocument/2006/relationships/tags" Target="../tags/tag111.xml"/><Relationship Id="rId12" Type="http://schemas.openxmlformats.org/officeDocument/2006/relationships/tags" Target="../tags/tag116.xml"/><Relationship Id="rId17" Type="http://schemas.openxmlformats.org/officeDocument/2006/relationships/tags" Target="../tags/tag121.xml"/><Relationship Id="rId2" Type="http://schemas.openxmlformats.org/officeDocument/2006/relationships/tags" Target="../tags/tag106.xml"/><Relationship Id="rId16" Type="http://schemas.openxmlformats.org/officeDocument/2006/relationships/tags" Target="../tags/tag120.xml"/><Relationship Id="rId20" Type="http://schemas.openxmlformats.org/officeDocument/2006/relationships/notesSlide" Target="../notesSlides/notesSlide8.xml"/><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tags" Target="../tags/tag115.xml"/><Relationship Id="rId5" Type="http://schemas.openxmlformats.org/officeDocument/2006/relationships/tags" Target="../tags/tag109.xml"/><Relationship Id="rId15" Type="http://schemas.openxmlformats.org/officeDocument/2006/relationships/tags" Target="../tags/tag119.xml"/><Relationship Id="rId10" Type="http://schemas.openxmlformats.org/officeDocument/2006/relationships/tags" Target="../tags/tag114.xml"/><Relationship Id="rId19" Type="http://schemas.openxmlformats.org/officeDocument/2006/relationships/slideLayout" Target="../slideLayouts/slideLayout56.xml"/><Relationship Id="rId4" Type="http://schemas.openxmlformats.org/officeDocument/2006/relationships/tags" Target="../tags/tag108.xml"/><Relationship Id="rId9" Type="http://schemas.openxmlformats.org/officeDocument/2006/relationships/tags" Target="../tags/tag113.xml"/><Relationship Id="rId14" Type="http://schemas.openxmlformats.org/officeDocument/2006/relationships/tags" Target="../tags/tag118.xml"/></Relationships>
</file>

<file path=ppt/slides/_rels/slide9.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notesSlide" Target="../notesSlides/notesSlide9.xml"/><Relationship Id="rId5" Type="http://schemas.openxmlformats.org/officeDocument/2006/relationships/slideLayout" Target="../slideLayouts/slideLayout49.xml"/><Relationship Id="rId4" Type="http://schemas.openxmlformats.org/officeDocument/2006/relationships/tags" Target="../tags/tag1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Organizer"/>
          <p:cNvSpPr>
            <a:spLocks noGrp="1"/>
          </p:cNvSpPr>
          <p:nvPr>
            <p:ph type="title"/>
            <p:custDataLst>
              <p:tags r:id="rId2"/>
            </p:custDataLst>
          </p:nvPr>
        </p:nvSpPr>
        <p:spPr>
          <a:xfrm>
            <a:off x="0" y="330014"/>
            <a:ext cx="9144000" cy="492443"/>
          </a:xfrm>
        </p:spPr>
        <p:txBody>
          <a:bodyPr/>
          <a:lstStyle/>
          <a:p>
            <a:r>
              <a:rPr lang="en-US" dirty="0"/>
              <a:t>Lesson 2:  Generating Code in SAS® Studio</a:t>
            </a:r>
            <a:endParaRPr lang="en-US" sz="2400" baseline="40000" dirty="0"/>
          </a:p>
        </p:txBody>
      </p:sp>
      <p:graphicFrame>
        <p:nvGraphicFramePr>
          <p:cNvPr id="3" name="Group Organizer"/>
          <p:cNvGraphicFramePr>
            <a:graphicFrameLocks noGrp="1"/>
          </p:cNvGraphicFramePr>
          <p:nvPr>
            <p:custDataLst>
              <p:tags r:id="rId3"/>
            </p:custDataLst>
            <p:extLst>
              <p:ext uri="{D42A27DB-BD31-4B8C-83A1-F6EECF244321}">
                <p14:modId xmlns:p14="http://schemas.microsoft.com/office/powerpoint/2010/main" val="632671750"/>
              </p:ext>
            </p:extLst>
          </p:nvPr>
        </p:nvGraphicFramePr>
        <p:xfrm>
          <a:off x="1524000" y="1001235"/>
          <a:ext cx="6096000" cy="3492501"/>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1164167">
                <a:tc>
                  <a:txBody>
                    <a:bodyPr/>
                    <a:lstStyle/>
                    <a:p>
                      <a:r>
                        <a:rPr lang="en-US" b="0" dirty="0">
                          <a:solidFill>
                            <a:schemeClr val="bg1"/>
                          </a:solidFill>
                        </a:rPr>
                        <a:t>2.1  Exploring Data</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2.2  Creating Results with Tasks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1"/>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2.3  Using Code Snippets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782941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626364" y="192024"/>
            <a:ext cx="7891272" cy="457200"/>
          </a:xfrm>
        </p:spPr>
        <p:txBody>
          <a:bodyPr/>
          <a:lstStyle/>
          <a:p>
            <a:r>
              <a:rPr lang="en-US" dirty="0"/>
              <a:t>Utilities</a:t>
            </a:r>
          </a:p>
        </p:txBody>
      </p:sp>
      <p:grpSp>
        <p:nvGrpSpPr>
          <p:cNvPr id="5" name="Group 4">
            <a:extLst>
              <a:ext uri="{FF2B5EF4-FFF2-40B4-BE49-F238E27FC236}">
                <a16:creationId xmlns:a16="http://schemas.microsoft.com/office/drawing/2014/main" id="{3A5E2ED2-5BBB-4C2E-9930-216C665D2CC3}"/>
              </a:ext>
            </a:extLst>
          </p:cNvPr>
          <p:cNvGrpSpPr/>
          <p:nvPr>
            <p:custDataLst>
              <p:tags r:id="rId3"/>
            </p:custDataLst>
          </p:nvPr>
        </p:nvGrpSpPr>
        <p:grpSpPr>
          <a:xfrm>
            <a:off x="943040" y="1221000"/>
            <a:ext cx="7257921" cy="2701501"/>
            <a:chOff x="832035" y="1375267"/>
            <a:chExt cx="7257921" cy="2701501"/>
          </a:xfrm>
        </p:grpSpPr>
        <p:sp>
          <p:nvSpPr>
            <p:cNvPr id="69" name="Arrow: Right 68">
              <a:extLst>
                <a:ext uri="{FF2B5EF4-FFF2-40B4-BE49-F238E27FC236}">
                  <a16:creationId xmlns:a16="http://schemas.microsoft.com/office/drawing/2014/main" id="{E2F75203-AEC7-4BA8-B26E-59FDF6130C21}"/>
                </a:ext>
              </a:extLst>
            </p:cNvPr>
            <p:cNvSpPr/>
            <p:nvPr>
              <p:custDataLst>
                <p:tags r:id="rId4"/>
              </p:custDataLst>
            </p:nvPr>
          </p:nvSpPr>
          <p:spPr>
            <a:xfrm>
              <a:off x="1245321" y="1863597"/>
              <a:ext cx="5379868" cy="1416307"/>
            </a:xfrm>
            <a:prstGeom prst="rightArrow">
              <a:avLst/>
            </a:prstGeom>
            <a:solidFill>
              <a:schemeClr val="accent1"/>
            </a:solidFill>
            <a:ln w="1905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70" name="Rectangle: Rounded Corners 69">
              <a:extLst>
                <a:ext uri="{FF2B5EF4-FFF2-40B4-BE49-F238E27FC236}">
                  <a16:creationId xmlns:a16="http://schemas.microsoft.com/office/drawing/2014/main" id="{0C1E7F1D-7FC9-4DF1-A9C0-FEF79D7F025A}"/>
                </a:ext>
              </a:extLst>
            </p:cNvPr>
            <p:cNvSpPr/>
            <p:nvPr>
              <p:custDataLst>
                <p:tags r:id="rId5"/>
              </p:custDataLst>
            </p:nvPr>
          </p:nvSpPr>
          <p:spPr>
            <a:xfrm>
              <a:off x="3528169" y="1863261"/>
              <a:ext cx="1754274" cy="1416979"/>
            </a:xfrm>
            <a:prstGeom prst="roundRect">
              <a:avLst/>
            </a:prstGeom>
            <a:solidFill>
              <a:schemeClr val="bg1"/>
            </a:solidFill>
            <a:ln w="38100" cap="flat"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grpSp>
          <p:nvGrpSpPr>
            <p:cNvPr id="7" name="Group 6">
              <a:extLst>
                <a:ext uri="{FF2B5EF4-FFF2-40B4-BE49-F238E27FC236}">
                  <a16:creationId xmlns:a16="http://schemas.microsoft.com/office/drawing/2014/main" id="{715DC595-100D-4926-97A3-2164D9DC8FAB}"/>
                </a:ext>
              </a:extLst>
            </p:cNvPr>
            <p:cNvGrpSpPr/>
            <p:nvPr/>
          </p:nvGrpSpPr>
          <p:grpSpPr>
            <a:xfrm>
              <a:off x="3459468" y="1783116"/>
              <a:ext cx="1887090" cy="1577268"/>
              <a:chOff x="4505672" y="1704330"/>
              <a:chExt cx="1312818" cy="1097280"/>
            </a:xfrm>
          </p:grpSpPr>
          <p:pic>
            <p:nvPicPr>
              <p:cNvPr id="35" name="Picture 34">
                <a:extLst>
                  <a:ext uri="{FF2B5EF4-FFF2-40B4-BE49-F238E27FC236}">
                    <a16:creationId xmlns:a16="http://schemas.microsoft.com/office/drawing/2014/main" id="{EE85E5FF-E3FC-401F-93B6-52A4C88F376F}"/>
                  </a:ext>
                </a:extLst>
              </p:cNvPr>
              <p:cNvPicPr>
                <a:picLocks noChangeAspect="1"/>
              </p:cNvPicPr>
              <p:nvPr/>
            </p:nvPicPr>
            <p:blipFill>
              <a:blip r:embed="rId21"/>
              <a:srcRect/>
              <a:stretch>
                <a:fillRect/>
              </a:stretch>
            </p:blipFill>
            <p:spPr>
              <a:xfrm>
                <a:off x="4505672" y="1704330"/>
                <a:ext cx="1312818" cy="1097280"/>
              </a:xfrm>
              <a:custGeom>
                <a:avLst/>
                <a:gdLst>
                  <a:gd name="connsiteX0" fmla="*/ 230132 w 1633870"/>
                  <a:gd name="connsiteY0" fmla="*/ 252417 h 1365622"/>
                  <a:gd name="connsiteX1" fmla="*/ 230132 w 1633870"/>
                  <a:gd name="connsiteY1" fmla="*/ 928278 h 1365622"/>
                  <a:gd name="connsiteX2" fmla="*/ 1375120 w 1633870"/>
                  <a:gd name="connsiteY2" fmla="*/ 928278 h 1365622"/>
                  <a:gd name="connsiteX3" fmla="*/ 1375120 w 1633870"/>
                  <a:gd name="connsiteY3" fmla="*/ 252417 h 1365622"/>
                  <a:gd name="connsiteX4" fmla="*/ 0 w 1633870"/>
                  <a:gd name="connsiteY4" fmla="*/ 0 h 1365622"/>
                  <a:gd name="connsiteX5" fmla="*/ 1633870 w 1633870"/>
                  <a:gd name="connsiteY5" fmla="*/ 0 h 1365622"/>
                  <a:gd name="connsiteX6" fmla="*/ 1633870 w 1633870"/>
                  <a:gd name="connsiteY6" fmla="*/ 1365622 h 1365622"/>
                  <a:gd name="connsiteX7" fmla="*/ 0 w 1633870"/>
                  <a:gd name="connsiteY7" fmla="*/ 1365622 h 1365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3870" h="1365622">
                    <a:moveTo>
                      <a:pt x="230132" y="252417"/>
                    </a:moveTo>
                    <a:lnTo>
                      <a:pt x="230132" y="928278"/>
                    </a:lnTo>
                    <a:lnTo>
                      <a:pt x="1375120" y="928278"/>
                    </a:lnTo>
                    <a:lnTo>
                      <a:pt x="1375120" y="252417"/>
                    </a:lnTo>
                    <a:close/>
                    <a:moveTo>
                      <a:pt x="0" y="0"/>
                    </a:moveTo>
                    <a:lnTo>
                      <a:pt x="1633870" y="0"/>
                    </a:lnTo>
                    <a:lnTo>
                      <a:pt x="1633870" y="1365622"/>
                    </a:lnTo>
                    <a:lnTo>
                      <a:pt x="0" y="1365622"/>
                    </a:lnTo>
                    <a:close/>
                  </a:path>
                </a:pathLst>
              </a:custGeom>
            </p:spPr>
          </p:pic>
          <p:pic>
            <p:nvPicPr>
              <p:cNvPr id="33" name="Picture 32">
                <a:extLst>
                  <a:ext uri="{FF2B5EF4-FFF2-40B4-BE49-F238E27FC236}">
                    <a16:creationId xmlns:a16="http://schemas.microsoft.com/office/drawing/2014/main" id="{0B28A1BA-7265-47B1-B9B5-E7F50A8C8413}"/>
                  </a:ext>
                </a:extLst>
              </p:cNvPr>
              <p:cNvPicPr>
                <a:picLocks noChangeAspect="1"/>
              </p:cNvPicPr>
              <p:nvPr/>
            </p:nvPicPr>
            <p:blipFill>
              <a:blip r:embed="rId22"/>
              <a:stretch>
                <a:fillRect/>
              </a:stretch>
            </p:blipFill>
            <p:spPr>
              <a:xfrm>
                <a:off x="5088930" y="2083632"/>
                <a:ext cx="153100" cy="193039"/>
              </a:xfrm>
              <a:prstGeom prst="rect">
                <a:avLst/>
              </a:prstGeom>
            </p:spPr>
          </p:pic>
          <p:sp>
            <p:nvSpPr>
              <p:cNvPr id="34" name="Oval 33">
                <a:extLst>
                  <a:ext uri="{FF2B5EF4-FFF2-40B4-BE49-F238E27FC236}">
                    <a16:creationId xmlns:a16="http://schemas.microsoft.com/office/drawing/2014/main" id="{2D5CF49C-85ED-49D6-9627-0357DB7D7FE9}"/>
                  </a:ext>
                </a:extLst>
              </p:cNvPr>
              <p:cNvSpPr/>
              <p:nvPr>
                <p:custDataLst>
                  <p:tags r:id="rId18"/>
                </p:custDataLst>
              </p:nvPr>
            </p:nvSpPr>
            <p:spPr>
              <a:xfrm>
                <a:off x="4997231" y="2018986"/>
                <a:ext cx="322331" cy="322331"/>
              </a:xfrm>
              <a:prstGeom prst="ellipse">
                <a:avLst/>
              </a:prstGeom>
              <a:noFill/>
              <a:ln w="38100" cap="flat"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grpSp>
        <p:grpSp>
          <p:nvGrpSpPr>
            <p:cNvPr id="73" name="Group 72">
              <a:extLst>
                <a:ext uri="{FF2B5EF4-FFF2-40B4-BE49-F238E27FC236}">
                  <a16:creationId xmlns:a16="http://schemas.microsoft.com/office/drawing/2014/main" id="{EE110134-688D-447C-8B04-94D13ECB5B9E}"/>
                </a:ext>
              </a:extLst>
            </p:cNvPr>
            <p:cNvGrpSpPr/>
            <p:nvPr/>
          </p:nvGrpSpPr>
          <p:grpSpPr>
            <a:xfrm>
              <a:off x="1193397" y="1769889"/>
              <a:ext cx="1607435" cy="1603722"/>
              <a:chOff x="1934202" y="3638538"/>
              <a:chExt cx="1159001" cy="1156324"/>
            </a:xfrm>
          </p:grpSpPr>
          <p:sp>
            <p:nvSpPr>
              <p:cNvPr id="72" name="Rectangle: Rounded Corners 71">
                <a:extLst>
                  <a:ext uri="{FF2B5EF4-FFF2-40B4-BE49-F238E27FC236}">
                    <a16:creationId xmlns:a16="http://schemas.microsoft.com/office/drawing/2014/main" id="{92E3FEEE-EC21-40F3-BFDB-23F1149ED218}"/>
                  </a:ext>
                </a:extLst>
              </p:cNvPr>
              <p:cNvSpPr/>
              <p:nvPr>
                <p:custDataLst>
                  <p:tags r:id="rId16"/>
                </p:custDataLst>
              </p:nvPr>
            </p:nvSpPr>
            <p:spPr>
              <a:xfrm>
                <a:off x="1946107" y="3638538"/>
                <a:ext cx="1147096" cy="1130450"/>
              </a:xfrm>
              <a:prstGeom prst="roundRect">
                <a:avLst/>
              </a:prstGeom>
              <a:solidFill>
                <a:schemeClr val="bg1"/>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71" name="Freeform 9">
                <a:extLst>
                  <a:ext uri="{FF2B5EF4-FFF2-40B4-BE49-F238E27FC236}">
                    <a16:creationId xmlns:a16="http://schemas.microsoft.com/office/drawing/2014/main" id="{2267157D-FAB0-470B-A8FB-AE403E39688C}"/>
                  </a:ext>
                </a:extLst>
              </p:cNvPr>
              <p:cNvSpPr>
                <a:spLocks noChangeAspect="1" noEditPoints="1"/>
              </p:cNvSpPr>
              <p:nvPr>
                <p:custDataLst>
                  <p:tags r:id="rId17"/>
                </p:custDataLst>
              </p:nvPr>
            </p:nvSpPr>
            <p:spPr bwMode="auto">
              <a:xfrm>
                <a:off x="1934202" y="3638538"/>
                <a:ext cx="1159001" cy="1156324"/>
              </a:xfrm>
              <a:custGeom>
                <a:avLst/>
                <a:gdLst>
                  <a:gd name="T0" fmla="*/ 3297 w 4799"/>
                  <a:gd name="T1" fmla="*/ 2672 h 4790"/>
                  <a:gd name="T2" fmla="*/ 4276 w 4799"/>
                  <a:gd name="T3" fmla="*/ 2672 h 4790"/>
                  <a:gd name="T4" fmla="*/ 3363 w 4799"/>
                  <a:gd name="T5" fmla="*/ 2737 h 4790"/>
                  <a:gd name="T6" fmla="*/ 622 w 4799"/>
                  <a:gd name="T7" fmla="*/ 2606 h 4790"/>
                  <a:gd name="T8" fmla="*/ 2828 w 4799"/>
                  <a:gd name="T9" fmla="*/ 2737 h 4790"/>
                  <a:gd name="T10" fmla="*/ 557 w 4799"/>
                  <a:gd name="T11" fmla="*/ 2672 h 4790"/>
                  <a:gd name="T12" fmla="*/ 4212 w 4799"/>
                  <a:gd name="T13" fmla="*/ 3121 h 4790"/>
                  <a:gd name="T14" fmla="*/ 2271 w 4799"/>
                  <a:gd name="T15" fmla="*/ 3252 h 4790"/>
                  <a:gd name="T16" fmla="*/ 2271 w 4799"/>
                  <a:gd name="T17" fmla="*/ 3121 h 4790"/>
                  <a:gd name="T18" fmla="*/ 1965 w 4799"/>
                  <a:gd name="T19" fmla="*/ 3186 h 4790"/>
                  <a:gd name="T20" fmla="*/ 558 w 4799"/>
                  <a:gd name="T21" fmla="*/ 3186 h 4790"/>
                  <a:gd name="T22" fmla="*/ 1900 w 4799"/>
                  <a:gd name="T23" fmla="*/ 3121 h 4790"/>
                  <a:gd name="T24" fmla="*/ 4209 w 4799"/>
                  <a:gd name="T25" fmla="*/ 3766 h 4790"/>
                  <a:gd name="T26" fmla="*/ 3630 w 4799"/>
                  <a:gd name="T27" fmla="*/ 3635 h 4790"/>
                  <a:gd name="T28" fmla="*/ 4274 w 4799"/>
                  <a:gd name="T29" fmla="*/ 3701 h 4790"/>
                  <a:gd name="T30" fmla="*/ 621 w 4799"/>
                  <a:gd name="T31" fmla="*/ 3766 h 4790"/>
                  <a:gd name="T32" fmla="*/ 3300 w 4799"/>
                  <a:gd name="T33" fmla="*/ 3635 h 4790"/>
                  <a:gd name="T34" fmla="*/ 3300 w 4799"/>
                  <a:gd name="T35" fmla="*/ 3766 h 4790"/>
                  <a:gd name="T36" fmla="*/ 4213 w 4799"/>
                  <a:gd name="T37" fmla="*/ 4281 h 4790"/>
                  <a:gd name="T38" fmla="*/ 3366 w 4799"/>
                  <a:gd name="T39" fmla="*/ 4150 h 4790"/>
                  <a:gd name="T40" fmla="*/ 4279 w 4799"/>
                  <a:gd name="T41" fmla="*/ 4215 h 4790"/>
                  <a:gd name="T42" fmla="*/ 2831 w 4799"/>
                  <a:gd name="T43" fmla="*/ 4281 h 4790"/>
                  <a:gd name="T44" fmla="*/ 625 w 4799"/>
                  <a:gd name="T45" fmla="*/ 4150 h 4790"/>
                  <a:gd name="T46" fmla="*/ 2897 w 4799"/>
                  <a:gd name="T47" fmla="*/ 4215 h 4790"/>
                  <a:gd name="T48" fmla="*/ 627 w 4799"/>
                  <a:gd name="T49" fmla="*/ 2092 h 4790"/>
                  <a:gd name="T50" fmla="*/ 1474 w 4799"/>
                  <a:gd name="T51" fmla="*/ 2223 h 4790"/>
                  <a:gd name="T52" fmla="*/ 561 w 4799"/>
                  <a:gd name="T53" fmla="*/ 2158 h 4790"/>
                  <a:gd name="T54" fmla="*/ 4215 w 4799"/>
                  <a:gd name="T55" fmla="*/ 2223 h 4790"/>
                  <a:gd name="T56" fmla="*/ 2009 w 4799"/>
                  <a:gd name="T57" fmla="*/ 2092 h 4790"/>
                  <a:gd name="T58" fmla="*/ 4280 w 4799"/>
                  <a:gd name="T59" fmla="*/ 2158 h 4790"/>
                  <a:gd name="T60" fmla="*/ 628 w 4799"/>
                  <a:gd name="T61" fmla="*/ 1578 h 4790"/>
                  <a:gd name="T62" fmla="*/ 2569 w 4799"/>
                  <a:gd name="T63" fmla="*/ 1709 h 4790"/>
                  <a:gd name="T64" fmla="*/ 563 w 4799"/>
                  <a:gd name="T65" fmla="*/ 1643 h 4790"/>
                  <a:gd name="T66" fmla="*/ 4216 w 4799"/>
                  <a:gd name="T67" fmla="*/ 1709 h 4790"/>
                  <a:gd name="T68" fmla="*/ 2940 w 4799"/>
                  <a:gd name="T69" fmla="*/ 1578 h 4790"/>
                  <a:gd name="T70" fmla="*/ 4282 w 4799"/>
                  <a:gd name="T71" fmla="*/ 1643 h 4790"/>
                  <a:gd name="T72" fmla="*/ 1276 w 4799"/>
                  <a:gd name="T73" fmla="*/ 1129 h 4790"/>
                  <a:gd name="T74" fmla="*/ 566 w 4799"/>
                  <a:gd name="T75" fmla="*/ 1129 h 4790"/>
                  <a:gd name="T76" fmla="*/ 1210 w 4799"/>
                  <a:gd name="T77" fmla="*/ 1063 h 4790"/>
                  <a:gd name="T78" fmla="*/ 4219 w 4799"/>
                  <a:gd name="T79" fmla="*/ 1194 h 4790"/>
                  <a:gd name="T80" fmla="*/ 1540 w 4799"/>
                  <a:gd name="T81" fmla="*/ 1063 h 4790"/>
                  <a:gd name="T82" fmla="*/ 4285 w 4799"/>
                  <a:gd name="T83" fmla="*/ 1129 h 4790"/>
                  <a:gd name="T84" fmla="*/ 630 w 4799"/>
                  <a:gd name="T85" fmla="*/ 549 h 4790"/>
                  <a:gd name="T86" fmla="*/ 1477 w 4799"/>
                  <a:gd name="T87" fmla="*/ 680 h 4790"/>
                  <a:gd name="T88" fmla="*/ 565 w 4799"/>
                  <a:gd name="T89" fmla="*/ 614 h 4790"/>
                  <a:gd name="T90" fmla="*/ 2012 w 4799"/>
                  <a:gd name="T91" fmla="*/ 549 h 4790"/>
                  <a:gd name="T92" fmla="*/ 4218 w 4799"/>
                  <a:gd name="T93" fmla="*/ 680 h 4790"/>
                  <a:gd name="T94" fmla="*/ 1947 w 4799"/>
                  <a:gd name="T95" fmla="*/ 614 h 4790"/>
                  <a:gd name="T96" fmla="*/ 4457 w 4799"/>
                  <a:gd name="T97" fmla="*/ 4659 h 4790"/>
                  <a:gd name="T98" fmla="*/ 130 w 4799"/>
                  <a:gd name="T99" fmla="*/ 343 h 4790"/>
                  <a:gd name="T100" fmla="*/ 4669 w 4799"/>
                  <a:gd name="T101" fmla="*/ 343 h 4790"/>
                  <a:gd name="T102" fmla="*/ 4457 w 4799"/>
                  <a:gd name="T103" fmla="*/ 0 h 4790"/>
                  <a:gd name="T104" fmla="*/ 0 w 4799"/>
                  <a:gd name="T105" fmla="*/ 343 h 4790"/>
                  <a:gd name="T106" fmla="*/ 4457 w 4799"/>
                  <a:gd name="T107" fmla="*/ 4790 h 4790"/>
                  <a:gd name="T108" fmla="*/ 4457 w 4799"/>
                  <a:gd name="T109" fmla="*/ 0 h 4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799" h="4790">
                    <a:moveTo>
                      <a:pt x="3363" y="2737"/>
                    </a:moveTo>
                    <a:lnTo>
                      <a:pt x="3363" y="2737"/>
                    </a:lnTo>
                    <a:cubicBezTo>
                      <a:pt x="3327" y="2737"/>
                      <a:pt x="3297" y="2708"/>
                      <a:pt x="3297" y="2672"/>
                    </a:cubicBezTo>
                    <a:cubicBezTo>
                      <a:pt x="3297" y="2636"/>
                      <a:pt x="3327" y="2606"/>
                      <a:pt x="3363" y="2606"/>
                    </a:cubicBezTo>
                    <a:lnTo>
                      <a:pt x="4210" y="2606"/>
                    </a:lnTo>
                    <a:cubicBezTo>
                      <a:pt x="4246" y="2606"/>
                      <a:pt x="4276" y="2636"/>
                      <a:pt x="4276" y="2672"/>
                    </a:cubicBezTo>
                    <a:cubicBezTo>
                      <a:pt x="4276" y="2708"/>
                      <a:pt x="4246" y="2737"/>
                      <a:pt x="4210" y="2737"/>
                    </a:cubicBezTo>
                    <a:lnTo>
                      <a:pt x="3363" y="2737"/>
                    </a:lnTo>
                    <a:lnTo>
                      <a:pt x="3363" y="2737"/>
                    </a:lnTo>
                    <a:close/>
                    <a:moveTo>
                      <a:pt x="557" y="2672"/>
                    </a:moveTo>
                    <a:lnTo>
                      <a:pt x="557" y="2672"/>
                    </a:lnTo>
                    <a:cubicBezTo>
                      <a:pt x="557" y="2636"/>
                      <a:pt x="586" y="2606"/>
                      <a:pt x="622" y="2606"/>
                    </a:cubicBezTo>
                    <a:lnTo>
                      <a:pt x="2828" y="2606"/>
                    </a:lnTo>
                    <a:cubicBezTo>
                      <a:pt x="2864" y="2606"/>
                      <a:pt x="2894" y="2636"/>
                      <a:pt x="2894" y="2672"/>
                    </a:cubicBezTo>
                    <a:cubicBezTo>
                      <a:pt x="2894" y="2708"/>
                      <a:pt x="2864" y="2737"/>
                      <a:pt x="2828" y="2737"/>
                    </a:cubicBezTo>
                    <a:lnTo>
                      <a:pt x="622" y="2737"/>
                    </a:lnTo>
                    <a:cubicBezTo>
                      <a:pt x="586" y="2737"/>
                      <a:pt x="557" y="2708"/>
                      <a:pt x="557" y="2672"/>
                    </a:cubicBezTo>
                    <a:lnTo>
                      <a:pt x="557" y="2672"/>
                    </a:lnTo>
                    <a:close/>
                    <a:moveTo>
                      <a:pt x="2271" y="3121"/>
                    </a:moveTo>
                    <a:lnTo>
                      <a:pt x="2271" y="3121"/>
                    </a:lnTo>
                    <a:lnTo>
                      <a:pt x="4212" y="3121"/>
                    </a:lnTo>
                    <a:cubicBezTo>
                      <a:pt x="4248" y="3121"/>
                      <a:pt x="4277" y="3150"/>
                      <a:pt x="4277" y="3186"/>
                    </a:cubicBezTo>
                    <a:cubicBezTo>
                      <a:pt x="4277" y="3222"/>
                      <a:pt x="4248" y="3252"/>
                      <a:pt x="4212" y="3252"/>
                    </a:cubicBezTo>
                    <a:lnTo>
                      <a:pt x="2271" y="3252"/>
                    </a:lnTo>
                    <a:cubicBezTo>
                      <a:pt x="2235" y="3252"/>
                      <a:pt x="2206" y="3222"/>
                      <a:pt x="2206" y="3186"/>
                    </a:cubicBezTo>
                    <a:cubicBezTo>
                      <a:pt x="2206" y="3150"/>
                      <a:pt x="2235" y="3121"/>
                      <a:pt x="2271" y="3121"/>
                    </a:cubicBezTo>
                    <a:lnTo>
                      <a:pt x="2271" y="3121"/>
                    </a:lnTo>
                    <a:close/>
                    <a:moveTo>
                      <a:pt x="1900" y="3121"/>
                    </a:moveTo>
                    <a:lnTo>
                      <a:pt x="1900" y="3121"/>
                    </a:lnTo>
                    <a:cubicBezTo>
                      <a:pt x="1936" y="3121"/>
                      <a:pt x="1965" y="3150"/>
                      <a:pt x="1965" y="3186"/>
                    </a:cubicBezTo>
                    <a:cubicBezTo>
                      <a:pt x="1965" y="3222"/>
                      <a:pt x="1936" y="3252"/>
                      <a:pt x="1900" y="3252"/>
                    </a:cubicBezTo>
                    <a:lnTo>
                      <a:pt x="624" y="3252"/>
                    </a:lnTo>
                    <a:cubicBezTo>
                      <a:pt x="588" y="3252"/>
                      <a:pt x="558" y="3222"/>
                      <a:pt x="558" y="3186"/>
                    </a:cubicBezTo>
                    <a:cubicBezTo>
                      <a:pt x="558" y="3150"/>
                      <a:pt x="588" y="3121"/>
                      <a:pt x="624" y="3121"/>
                    </a:cubicBezTo>
                    <a:lnTo>
                      <a:pt x="1900" y="3121"/>
                    </a:lnTo>
                    <a:lnTo>
                      <a:pt x="1900" y="3121"/>
                    </a:lnTo>
                    <a:close/>
                    <a:moveTo>
                      <a:pt x="4274" y="3701"/>
                    </a:moveTo>
                    <a:lnTo>
                      <a:pt x="4274" y="3701"/>
                    </a:lnTo>
                    <a:cubicBezTo>
                      <a:pt x="4274" y="3737"/>
                      <a:pt x="4245" y="3766"/>
                      <a:pt x="4209" y="3766"/>
                    </a:cubicBezTo>
                    <a:lnTo>
                      <a:pt x="3630" y="3766"/>
                    </a:lnTo>
                    <a:cubicBezTo>
                      <a:pt x="3594" y="3766"/>
                      <a:pt x="3565" y="3737"/>
                      <a:pt x="3565" y="3701"/>
                    </a:cubicBezTo>
                    <a:cubicBezTo>
                      <a:pt x="3565" y="3664"/>
                      <a:pt x="3594" y="3635"/>
                      <a:pt x="3630" y="3635"/>
                    </a:cubicBezTo>
                    <a:lnTo>
                      <a:pt x="4209" y="3635"/>
                    </a:lnTo>
                    <a:cubicBezTo>
                      <a:pt x="4245" y="3635"/>
                      <a:pt x="4274" y="3664"/>
                      <a:pt x="4274" y="3701"/>
                    </a:cubicBezTo>
                    <a:lnTo>
                      <a:pt x="4274" y="3701"/>
                    </a:lnTo>
                    <a:close/>
                    <a:moveTo>
                      <a:pt x="3300" y="3766"/>
                    </a:moveTo>
                    <a:lnTo>
                      <a:pt x="3300" y="3766"/>
                    </a:lnTo>
                    <a:lnTo>
                      <a:pt x="621" y="3766"/>
                    </a:lnTo>
                    <a:cubicBezTo>
                      <a:pt x="585" y="3766"/>
                      <a:pt x="555" y="3737"/>
                      <a:pt x="555" y="3701"/>
                    </a:cubicBezTo>
                    <a:cubicBezTo>
                      <a:pt x="555" y="3664"/>
                      <a:pt x="585" y="3635"/>
                      <a:pt x="621" y="3635"/>
                    </a:cubicBezTo>
                    <a:lnTo>
                      <a:pt x="3300" y="3635"/>
                    </a:lnTo>
                    <a:cubicBezTo>
                      <a:pt x="3336" y="3635"/>
                      <a:pt x="3365" y="3664"/>
                      <a:pt x="3365" y="3701"/>
                    </a:cubicBezTo>
                    <a:cubicBezTo>
                      <a:pt x="3365" y="3737"/>
                      <a:pt x="3336" y="3766"/>
                      <a:pt x="3300" y="3766"/>
                    </a:cubicBezTo>
                    <a:lnTo>
                      <a:pt x="3300" y="3766"/>
                    </a:lnTo>
                    <a:close/>
                    <a:moveTo>
                      <a:pt x="4279" y="4215"/>
                    </a:moveTo>
                    <a:lnTo>
                      <a:pt x="4279" y="4215"/>
                    </a:lnTo>
                    <a:cubicBezTo>
                      <a:pt x="4279" y="4251"/>
                      <a:pt x="4249" y="4281"/>
                      <a:pt x="4213" y="4281"/>
                    </a:cubicBezTo>
                    <a:lnTo>
                      <a:pt x="3366" y="4280"/>
                    </a:lnTo>
                    <a:cubicBezTo>
                      <a:pt x="3330" y="4280"/>
                      <a:pt x="3300" y="4251"/>
                      <a:pt x="3300" y="4215"/>
                    </a:cubicBezTo>
                    <a:cubicBezTo>
                      <a:pt x="3300" y="4179"/>
                      <a:pt x="3330" y="4150"/>
                      <a:pt x="3366" y="4150"/>
                    </a:cubicBezTo>
                    <a:lnTo>
                      <a:pt x="4213" y="4150"/>
                    </a:lnTo>
                    <a:cubicBezTo>
                      <a:pt x="4249" y="4150"/>
                      <a:pt x="4279" y="4179"/>
                      <a:pt x="4279" y="4215"/>
                    </a:cubicBezTo>
                    <a:lnTo>
                      <a:pt x="4279" y="4215"/>
                    </a:lnTo>
                    <a:close/>
                    <a:moveTo>
                      <a:pt x="2897" y="4215"/>
                    </a:moveTo>
                    <a:lnTo>
                      <a:pt x="2897" y="4215"/>
                    </a:lnTo>
                    <a:cubicBezTo>
                      <a:pt x="2897" y="4251"/>
                      <a:pt x="2867" y="4281"/>
                      <a:pt x="2831" y="4281"/>
                    </a:cubicBezTo>
                    <a:lnTo>
                      <a:pt x="625" y="4280"/>
                    </a:lnTo>
                    <a:cubicBezTo>
                      <a:pt x="589" y="4280"/>
                      <a:pt x="560" y="4251"/>
                      <a:pt x="560" y="4215"/>
                    </a:cubicBezTo>
                    <a:cubicBezTo>
                      <a:pt x="560" y="4179"/>
                      <a:pt x="589" y="4150"/>
                      <a:pt x="625" y="4150"/>
                    </a:cubicBezTo>
                    <a:lnTo>
                      <a:pt x="2831" y="4150"/>
                    </a:lnTo>
                    <a:cubicBezTo>
                      <a:pt x="2867" y="4150"/>
                      <a:pt x="2897" y="4179"/>
                      <a:pt x="2897" y="4215"/>
                    </a:cubicBezTo>
                    <a:lnTo>
                      <a:pt x="2897" y="4215"/>
                    </a:lnTo>
                    <a:close/>
                    <a:moveTo>
                      <a:pt x="561" y="2158"/>
                    </a:moveTo>
                    <a:lnTo>
                      <a:pt x="561" y="2158"/>
                    </a:lnTo>
                    <a:cubicBezTo>
                      <a:pt x="561" y="2121"/>
                      <a:pt x="591" y="2092"/>
                      <a:pt x="627" y="2092"/>
                    </a:cubicBezTo>
                    <a:lnTo>
                      <a:pt x="1474" y="2092"/>
                    </a:lnTo>
                    <a:cubicBezTo>
                      <a:pt x="1510" y="2092"/>
                      <a:pt x="1540" y="2121"/>
                      <a:pt x="1540" y="2158"/>
                    </a:cubicBezTo>
                    <a:cubicBezTo>
                      <a:pt x="1540" y="2194"/>
                      <a:pt x="1510" y="2223"/>
                      <a:pt x="1474" y="2223"/>
                    </a:cubicBezTo>
                    <a:lnTo>
                      <a:pt x="627" y="2223"/>
                    </a:lnTo>
                    <a:cubicBezTo>
                      <a:pt x="591" y="2223"/>
                      <a:pt x="561" y="2194"/>
                      <a:pt x="561" y="2158"/>
                    </a:cubicBezTo>
                    <a:lnTo>
                      <a:pt x="561" y="2158"/>
                    </a:lnTo>
                    <a:close/>
                    <a:moveTo>
                      <a:pt x="4280" y="2158"/>
                    </a:moveTo>
                    <a:lnTo>
                      <a:pt x="4280" y="2158"/>
                    </a:lnTo>
                    <a:cubicBezTo>
                      <a:pt x="4280" y="2194"/>
                      <a:pt x="4251" y="2223"/>
                      <a:pt x="4215" y="2223"/>
                    </a:cubicBezTo>
                    <a:lnTo>
                      <a:pt x="2009" y="2223"/>
                    </a:lnTo>
                    <a:cubicBezTo>
                      <a:pt x="1973" y="2223"/>
                      <a:pt x="1944" y="2194"/>
                      <a:pt x="1944" y="2158"/>
                    </a:cubicBezTo>
                    <a:cubicBezTo>
                      <a:pt x="1944" y="2121"/>
                      <a:pt x="1973" y="2092"/>
                      <a:pt x="2009" y="2092"/>
                    </a:cubicBezTo>
                    <a:lnTo>
                      <a:pt x="4215" y="2092"/>
                    </a:lnTo>
                    <a:cubicBezTo>
                      <a:pt x="4251" y="2092"/>
                      <a:pt x="4280" y="2121"/>
                      <a:pt x="4280" y="2158"/>
                    </a:cubicBezTo>
                    <a:lnTo>
                      <a:pt x="4280" y="2158"/>
                    </a:lnTo>
                    <a:close/>
                    <a:moveTo>
                      <a:pt x="563" y="1643"/>
                    </a:moveTo>
                    <a:lnTo>
                      <a:pt x="563" y="1643"/>
                    </a:lnTo>
                    <a:cubicBezTo>
                      <a:pt x="563" y="1607"/>
                      <a:pt x="592" y="1578"/>
                      <a:pt x="628" y="1578"/>
                    </a:cubicBezTo>
                    <a:lnTo>
                      <a:pt x="2569" y="1578"/>
                    </a:lnTo>
                    <a:cubicBezTo>
                      <a:pt x="2605" y="1578"/>
                      <a:pt x="2634" y="1607"/>
                      <a:pt x="2634" y="1643"/>
                    </a:cubicBezTo>
                    <a:cubicBezTo>
                      <a:pt x="2634" y="1679"/>
                      <a:pt x="2605" y="1709"/>
                      <a:pt x="2569" y="1709"/>
                    </a:cubicBezTo>
                    <a:lnTo>
                      <a:pt x="628" y="1709"/>
                    </a:lnTo>
                    <a:cubicBezTo>
                      <a:pt x="592" y="1709"/>
                      <a:pt x="563" y="1679"/>
                      <a:pt x="563" y="1643"/>
                    </a:cubicBezTo>
                    <a:lnTo>
                      <a:pt x="563" y="1643"/>
                    </a:lnTo>
                    <a:close/>
                    <a:moveTo>
                      <a:pt x="4282" y="1643"/>
                    </a:moveTo>
                    <a:lnTo>
                      <a:pt x="4282" y="1643"/>
                    </a:lnTo>
                    <a:cubicBezTo>
                      <a:pt x="4282" y="1679"/>
                      <a:pt x="4253" y="1709"/>
                      <a:pt x="4216" y="1709"/>
                    </a:cubicBezTo>
                    <a:lnTo>
                      <a:pt x="2940" y="1709"/>
                    </a:lnTo>
                    <a:cubicBezTo>
                      <a:pt x="2904" y="1709"/>
                      <a:pt x="2875" y="1679"/>
                      <a:pt x="2875" y="1643"/>
                    </a:cubicBezTo>
                    <a:cubicBezTo>
                      <a:pt x="2875" y="1607"/>
                      <a:pt x="2904" y="1578"/>
                      <a:pt x="2940" y="1578"/>
                    </a:cubicBezTo>
                    <a:lnTo>
                      <a:pt x="4216" y="1578"/>
                    </a:lnTo>
                    <a:cubicBezTo>
                      <a:pt x="4253" y="1578"/>
                      <a:pt x="4282" y="1607"/>
                      <a:pt x="4282" y="1643"/>
                    </a:cubicBezTo>
                    <a:lnTo>
                      <a:pt x="4282" y="1643"/>
                    </a:lnTo>
                    <a:close/>
                    <a:moveTo>
                      <a:pt x="1210" y="1063"/>
                    </a:moveTo>
                    <a:lnTo>
                      <a:pt x="1210" y="1063"/>
                    </a:lnTo>
                    <a:cubicBezTo>
                      <a:pt x="1246" y="1063"/>
                      <a:pt x="1276" y="1093"/>
                      <a:pt x="1276" y="1129"/>
                    </a:cubicBezTo>
                    <a:cubicBezTo>
                      <a:pt x="1276" y="1165"/>
                      <a:pt x="1246" y="1194"/>
                      <a:pt x="1210" y="1194"/>
                    </a:cubicBezTo>
                    <a:lnTo>
                      <a:pt x="632" y="1194"/>
                    </a:lnTo>
                    <a:cubicBezTo>
                      <a:pt x="595" y="1194"/>
                      <a:pt x="566" y="1165"/>
                      <a:pt x="566" y="1129"/>
                    </a:cubicBezTo>
                    <a:cubicBezTo>
                      <a:pt x="566" y="1092"/>
                      <a:pt x="595" y="1063"/>
                      <a:pt x="632" y="1063"/>
                    </a:cubicBezTo>
                    <a:lnTo>
                      <a:pt x="1210" y="1063"/>
                    </a:lnTo>
                    <a:lnTo>
                      <a:pt x="1210" y="1063"/>
                    </a:lnTo>
                    <a:close/>
                    <a:moveTo>
                      <a:pt x="4285" y="1129"/>
                    </a:moveTo>
                    <a:lnTo>
                      <a:pt x="4285" y="1129"/>
                    </a:lnTo>
                    <a:cubicBezTo>
                      <a:pt x="4285" y="1165"/>
                      <a:pt x="4256" y="1194"/>
                      <a:pt x="4219" y="1194"/>
                    </a:cubicBezTo>
                    <a:lnTo>
                      <a:pt x="1540" y="1194"/>
                    </a:lnTo>
                    <a:cubicBezTo>
                      <a:pt x="1504" y="1194"/>
                      <a:pt x="1475" y="1165"/>
                      <a:pt x="1475" y="1129"/>
                    </a:cubicBezTo>
                    <a:cubicBezTo>
                      <a:pt x="1475" y="1092"/>
                      <a:pt x="1504" y="1063"/>
                      <a:pt x="1540" y="1063"/>
                    </a:cubicBezTo>
                    <a:lnTo>
                      <a:pt x="4219" y="1063"/>
                    </a:lnTo>
                    <a:cubicBezTo>
                      <a:pt x="4256" y="1063"/>
                      <a:pt x="4285" y="1093"/>
                      <a:pt x="4285" y="1129"/>
                    </a:cubicBezTo>
                    <a:lnTo>
                      <a:pt x="4285" y="1129"/>
                    </a:lnTo>
                    <a:close/>
                    <a:moveTo>
                      <a:pt x="565" y="614"/>
                    </a:moveTo>
                    <a:lnTo>
                      <a:pt x="565" y="614"/>
                    </a:lnTo>
                    <a:cubicBezTo>
                      <a:pt x="565" y="578"/>
                      <a:pt x="594" y="549"/>
                      <a:pt x="630" y="549"/>
                    </a:cubicBezTo>
                    <a:lnTo>
                      <a:pt x="1477" y="549"/>
                    </a:lnTo>
                    <a:cubicBezTo>
                      <a:pt x="1513" y="549"/>
                      <a:pt x="1543" y="578"/>
                      <a:pt x="1543" y="614"/>
                    </a:cubicBezTo>
                    <a:cubicBezTo>
                      <a:pt x="1543" y="650"/>
                      <a:pt x="1513" y="680"/>
                      <a:pt x="1477" y="680"/>
                    </a:cubicBezTo>
                    <a:lnTo>
                      <a:pt x="630" y="680"/>
                    </a:lnTo>
                    <a:cubicBezTo>
                      <a:pt x="594" y="680"/>
                      <a:pt x="565" y="650"/>
                      <a:pt x="565" y="614"/>
                    </a:cubicBezTo>
                    <a:lnTo>
                      <a:pt x="565" y="614"/>
                    </a:lnTo>
                    <a:close/>
                    <a:moveTo>
                      <a:pt x="1947" y="614"/>
                    </a:moveTo>
                    <a:lnTo>
                      <a:pt x="1947" y="614"/>
                    </a:lnTo>
                    <a:cubicBezTo>
                      <a:pt x="1947" y="578"/>
                      <a:pt x="1976" y="549"/>
                      <a:pt x="2012" y="549"/>
                    </a:cubicBezTo>
                    <a:lnTo>
                      <a:pt x="4218" y="549"/>
                    </a:lnTo>
                    <a:cubicBezTo>
                      <a:pt x="4254" y="549"/>
                      <a:pt x="4283" y="578"/>
                      <a:pt x="4283" y="614"/>
                    </a:cubicBezTo>
                    <a:cubicBezTo>
                      <a:pt x="4283" y="650"/>
                      <a:pt x="4254" y="680"/>
                      <a:pt x="4218" y="680"/>
                    </a:cubicBezTo>
                    <a:lnTo>
                      <a:pt x="2012" y="680"/>
                    </a:lnTo>
                    <a:cubicBezTo>
                      <a:pt x="1976" y="680"/>
                      <a:pt x="1947" y="650"/>
                      <a:pt x="1947" y="614"/>
                    </a:cubicBezTo>
                    <a:lnTo>
                      <a:pt x="1947" y="614"/>
                    </a:lnTo>
                    <a:close/>
                    <a:moveTo>
                      <a:pt x="4669" y="4447"/>
                    </a:moveTo>
                    <a:lnTo>
                      <a:pt x="4669" y="4447"/>
                    </a:lnTo>
                    <a:cubicBezTo>
                      <a:pt x="4669" y="4564"/>
                      <a:pt x="4574" y="4659"/>
                      <a:pt x="4457" y="4659"/>
                    </a:cubicBezTo>
                    <a:lnTo>
                      <a:pt x="342" y="4659"/>
                    </a:lnTo>
                    <a:cubicBezTo>
                      <a:pt x="225" y="4659"/>
                      <a:pt x="130" y="4564"/>
                      <a:pt x="130" y="4447"/>
                    </a:cubicBezTo>
                    <a:lnTo>
                      <a:pt x="130" y="343"/>
                    </a:lnTo>
                    <a:cubicBezTo>
                      <a:pt x="130" y="226"/>
                      <a:pt x="225" y="131"/>
                      <a:pt x="342" y="131"/>
                    </a:cubicBezTo>
                    <a:lnTo>
                      <a:pt x="4457" y="131"/>
                    </a:lnTo>
                    <a:cubicBezTo>
                      <a:pt x="4574" y="131"/>
                      <a:pt x="4669" y="226"/>
                      <a:pt x="4669" y="343"/>
                    </a:cubicBezTo>
                    <a:lnTo>
                      <a:pt x="4669" y="4447"/>
                    </a:lnTo>
                    <a:lnTo>
                      <a:pt x="4669" y="4447"/>
                    </a:lnTo>
                    <a:close/>
                    <a:moveTo>
                      <a:pt x="4457" y="0"/>
                    </a:moveTo>
                    <a:lnTo>
                      <a:pt x="4457" y="0"/>
                    </a:lnTo>
                    <a:lnTo>
                      <a:pt x="342" y="0"/>
                    </a:lnTo>
                    <a:cubicBezTo>
                      <a:pt x="153" y="0"/>
                      <a:pt x="0" y="154"/>
                      <a:pt x="0" y="343"/>
                    </a:cubicBezTo>
                    <a:lnTo>
                      <a:pt x="0" y="4447"/>
                    </a:lnTo>
                    <a:cubicBezTo>
                      <a:pt x="0" y="4636"/>
                      <a:pt x="153" y="4790"/>
                      <a:pt x="342" y="4790"/>
                    </a:cubicBezTo>
                    <a:lnTo>
                      <a:pt x="4457" y="4790"/>
                    </a:lnTo>
                    <a:cubicBezTo>
                      <a:pt x="4646" y="4790"/>
                      <a:pt x="4799" y="4636"/>
                      <a:pt x="4799" y="4447"/>
                    </a:cubicBezTo>
                    <a:lnTo>
                      <a:pt x="4799" y="343"/>
                    </a:lnTo>
                    <a:cubicBezTo>
                      <a:pt x="4799" y="154"/>
                      <a:pt x="4646" y="0"/>
                      <a:pt x="4457" y="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0" name="Group 49">
              <a:extLst>
                <a:ext uri="{FF2B5EF4-FFF2-40B4-BE49-F238E27FC236}">
                  <a16:creationId xmlns:a16="http://schemas.microsoft.com/office/drawing/2014/main" id="{D681BFAA-9AE2-4373-B6DA-9F563BC62F23}"/>
                </a:ext>
              </a:extLst>
            </p:cNvPr>
            <p:cNvGrpSpPr/>
            <p:nvPr/>
          </p:nvGrpSpPr>
          <p:grpSpPr>
            <a:xfrm>
              <a:off x="2201000" y="1375267"/>
              <a:ext cx="862522" cy="862522"/>
              <a:chOff x="573274" y="2727159"/>
              <a:chExt cx="621900" cy="621900"/>
            </a:xfrm>
          </p:grpSpPr>
          <p:sp>
            <p:nvSpPr>
              <p:cNvPr id="12" name="Oval 11">
                <a:extLst>
                  <a:ext uri="{FF2B5EF4-FFF2-40B4-BE49-F238E27FC236}">
                    <a16:creationId xmlns:a16="http://schemas.microsoft.com/office/drawing/2014/main" id="{7894AD63-52ED-46EE-88D8-0AEF59A5A782}"/>
                  </a:ext>
                </a:extLst>
              </p:cNvPr>
              <p:cNvSpPr/>
              <p:nvPr>
                <p:custDataLst>
                  <p:tags r:id="rId12"/>
                </p:custDataLst>
              </p:nvPr>
            </p:nvSpPr>
            <p:spPr>
              <a:xfrm>
                <a:off x="585538" y="2735180"/>
                <a:ext cx="593557" cy="593557"/>
              </a:xfrm>
              <a:prstGeom prst="ellipse">
                <a:avLst/>
              </a:prstGeom>
              <a:solidFill>
                <a:schemeClr val="bg1"/>
              </a:solidFill>
              <a:ln w="38100" cap="flat"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grpSp>
            <p:nvGrpSpPr>
              <p:cNvPr id="40" name="Group 39">
                <a:extLst>
                  <a:ext uri="{FF2B5EF4-FFF2-40B4-BE49-F238E27FC236}">
                    <a16:creationId xmlns:a16="http://schemas.microsoft.com/office/drawing/2014/main" id="{95547BE7-CF2E-4CE8-AB69-DBA19BDE71AF}"/>
                  </a:ext>
                </a:extLst>
              </p:cNvPr>
              <p:cNvGrpSpPr/>
              <p:nvPr/>
            </p:nvGrpSpPr>
            <p:grpSpPr>
              <a:xfrm>
                <a:off x="573274" y="2727159"/>
                <a:ext cx="621900" cy="621900"/>
                <a:chOff x="4174443" y="1997716"/>
                <a:chExt cx="795112" cy="795112"/>
              </a:xfrm>
            </p:grpSpPr>
            <p:sp>
              <p:nvSpPr>
                <p:cNvPr id="41" name="Freeform 5">
                  <a:extLst>
                    <a:ext uri="{FF2B5EF4-FFF2-40B4-BE49-F238E27FC236}">
                      <a16:creationId xmlns:a16="http://schemas.microsoft.com/office/drawing/2014/main" id="{55FDFA31-53FC-43CA-A30B-AC1ADEACF778}"/>
                    </a:ext>
                  </a:extLst>
                </p:cNvPr>
                <p:cNvSpPr>
                  <a:spLocks noChangeAspect="1" noEditPoints="1"/>
                </p:cNvSpPr>
                <p:nvPr>
                  <p:custDataLst>
                    <p:tags r:id="rId13"/>
                  </p:custDataLst>
                </p:nvPr>
              </p:nvSpPr>
              <p:spPr bwMode="auto">
                <a:xfrm rot="19785679">
                  <a:off x="4174443" y="1997716"/>
                  <a:ext cx="795112" cy="795112"/>
                </a:xfrm>
                <a:custGeom>
                  <a:avLst/>
                  <a:gdLst>
                    <a:gd name="T0" fmla="*/ 4531 w 4799"/>
                    <a:gd name="T1" fmla="*/ 2779 h 4799"/>
                    <a:gd name="T2" fmla="*/ 3930 w 4799"/>
                    <a:gd name="T3" fmla="*/ 3322 h 4799"/>
                    <a:gd name="T4" fmla="*/ 4176 w 4799"/>
                    <a:gd name="T5" fmla="*/ 3826 h 4799"/>
                    <a:gd name="T6" fmla="*/ 3410 w 4799"/>
                    <a:gd name="T7" fmla="*/ 3945 h 4799"/>
                    <a:gd name="T8" fmla="*/ 2779 w 4799"/>
                    <a:gd name="T9" fmla="*/ 4211 h 4799"/>
                    <a:gd name="T10" fmla="*/ 2153 w 4799"/>
                    <a:gd name="T11" fmla="*/ 4663 h 4799"/>
                    <a:gd name="T12" fmla="*/ 1966 w 4799"/>
                    <a:gd name="T13" fmla="*/ 4145 h 4799"/>
                    <a:gd name="T14" fmla="*/ 1388 w 4799"/>
                    <a:gd name="T15" fmla="*/ 3948 h 4799"/>
                    <a:gd name="T16" fmla="*/ 623 w 4799"/>
                    <a:gd name="T17" fmla="*/ 3826 h 4799"/>
                    <a:gd name="T18" fmla="*/ 864 w 4799"/>
                    <a:gd name="T19" fmla="*/ 3324 h 4799"/>
                    <a:gd name="T20" fmla="*/ 598 w 4799"/>
                    <a:gd name="T21" fmla="*/ 2779 h 4799"/>
                    <a:gd name="T22" fmla="*/ 135 w 4799"/>
                    <a:gd name="T23" fmla="*/ 2152 h 4799"/>
                    <a:gd name="T24" fmla="*/ 670 w 4799"/>
                    <a:gd name="T25" fmla="*/ 1974 h 4799"/>
                    <a:gd name="T26" fmla="*/ 868 w 4799"/>
                    <a:gd name="T27" fmla="*/ 1405 h 4799"/>
                    <a:gd name="T28" fmla="*/ 972 w 4799"/>
                    <a:gd name="T29" fmla="*/ 622 h 4799"/>
                    <a:gd name="T30" fmla="*/ 1513 w 4799"/>
                    <a:gd name="T31" fmla="*/ 879 h 4799"/>
                    <a:gd name="T32" fmla="*/ 1994 w 4799"/>
                    <a:gd name="T33" fmla="*/ 672 h 4799"/>
                    <a:gd name="T34" fmla="*/ 2153 w 4799"/>
                    <a:gd name="T35" fmla="*/ 134 h 4799"/>
                    <a:gd name="T36" fmla="*/ 2779 w 4799"/>
                    <a:gd name="T37" fmla="*/ 617 h 4799"/>
                    <a:gd name="T38" fmla="*/ 3306 w 4799"/>
                    <a:gd name="T39" fmla="*/ 883 h 4799"/>
                    <a:gd name="T40" fmla="*/ 3827 w 4799"/>
                    <a:gd name="T41" fmla="*/ 622 h 4799"/>
                    <a:gd name="T42" fmla="*/ 3928 w 4799"/>
                    <a:gd name="T43" fmla="*/ 1404 h 4799"/>
                    <a:gd name="T44" fmla="*/ 4177 w 4799"/>
                    <a:gd name="T45" fmla="*/ 2017 h 4799"/>
                    <a:gd name="T46" fmla="*/ 4664 w 4799"/>
                    <a:gd name="T47" fmla="*/ 2152 h 4799"/>
                    <a:gd name="T48" fmla="*/ 4531 w 4799"/>
                    <a:gd name="T49" fmla="*/ 1883 h 4799"/>
                    <a:gd name="T50" fmla="*/ 4060 w 4799"/>
                    <a:gd name="T51" fmla="*/ 1464 h 4799"/>
                    <a:gd name="T52" fmla="*/ 3922 w 4799"/>
                    <a:gd name="T53" fmla="*/ 527 h 4799"/>
                    <a:gd name="T54" fmla="*/ 2915 w 4799"/>
                    <a:gd name="T55" fmla="*/ 570 h 4799"/>
                    <a:gd name="T56" fmla="*/ 2153 w 4799"/>
                    <a:gd name="T57" fmla="*/ 0 h 4799"/>
                    <a:gd name="T58" fmla="*/ 1468 w 4799"/>
                    <a:gd name="T59" fmla="*/ 738 h 4799"/>
                    <a:gd name="T60" fmla="*/ 528 w 4799"/>
                    <a:gd name="T61" fmla="*/ 876 h 4799"/>
                    <a:gd name="T62" fmla="*/ 555 w 4799"/>
                    <a:gd name="T63" fmla="*/ 1883 h 4799"/>
                    <a:gd name="T64" fmla="*/ 0 w 4799"/>
                    <a:gd name="T65" fmla="*/ 2645 h 4799"/>
                    <a:gd name="T66" fmla="*/ 722 w 4799"/>
                    <a:gd name="T67" fmla="*/ 3348 h 4799"/>
                    <a:gd name="T68" fmla="*/ 877 w 4799"/>
                    <a:gd name="T69" fmla="*/ 4270 h 4799"/>
                    <a:gd name="T70" fmla="*/ 1884 w 4799"/>
                    <a:gd name="T71" fmla="*/ 4263 h 4799"/>
                    <a:gd name="T72" fmla="*/ 2646 w 4799"/>
                    <a:gd name="T73" fmla="*/ 4799 h 4799"/>
                    <a:gd name="T74" fmla="*/ 3351 w 4799"/>
                    <a:gd name="T75" fmla="*/ 4078 h 4799"/>
                    <a:gd name="T76" fmla="*/ 4271 w 4799"/>
                    <a:gd name="T77" fmla="*/ 3921 h 4799"/>
                    <a:gd name="T78" fmla="*/ 4248 w 4799"/>
                    <a:gd name="T79" fmla="*/ 2914 h 4799"/>
                    <a:gd name="T80" fmla="*/ 4799 w 4799"/>
                    <a:gd name="T81" fmla="*/ 2152 h 4799"/>
                    <a:gd name="T82" fmla="*/ 2400 w 4799"/>
                    <a:gd name="T83" fmla="*/ 3479 h 4799"/>
                    <a:gd name="T84" fmla="*/ 2400 w 4799"/>
                    <a:gd name="T85" fmla="*/ 1374 h 4799"/>
                    <a:gd name="T86" fmla="*/ 2400 w 4799"/>
                    <a:gd name="T87" fmla="*/ 3479 h 4799"/>
                    <a:gd name="T88" fmla="*/ 1212 w 4799"/>
                    <a:gd name="T89" fmla="*/ 2426 h 4799"/>
                    <a:gd name="T90" fmla="*/ 2400 w 4799"/>
                    <a:gd name="T91" fmla="*/ 1239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99" h="4799">
                      <a:moveTo>
                        <a:pt x="4664" y="2645"/>
                      </a:moveTo>
                      <a:lnTo>
                        <a:pt x="4664" y="2645"/>
                      </a:lnTo>
                      <a:cubicBezTo>
                        <a:pt x="4664" y="2719"/>
                        <a:pt x="4605" y="2779"/>
                        <a:pt x="4531" y="2779"/>
                      </a:cubicBezTo>
                      <a:lnTo>
                        <a:pt x="4196" y="2778"/>
                      </a:lnTo>
                      <a:cubicBezTo>
                        <a:pt x="4162" y="2779"/>
                        <a:pt x="4137" y="2800"/>
                        <a:pt x="4130" y="2830"/>
                      </a:cubicBezTo>
                      <a:cubicBezTo>
                        <a:pt x="4088" y="3003"/>
                        <a:pt x="4021" y="3169"/>
                        <a:pt x="3930" y="3322"/>
                      </a:cubicBezTo>
                      <a:cubicBezTo>
                        <a:pt x="3915" y="3349"/>
                        <a:pt x="3919" y="3382"/>
                        <a:pt x="3941" y="3404"/>
                      </a:cubicBezTo>
                      <a:lnTo>
                        <a:pt x="4176" y="3637"/>
                      </a:lnTo>
                      <a:cubicBezTo>
                        <a:pt x="4227" y="3689"/>
                        <a:pt x="4228" y="3774"/>
                        <a:pt x="4176" y="3826"/>
                      </a:cubicBezTo>
                      <a:lnTo>
                        <a:pt x="3827" y="4175"/>
                      </a:lnTo>
                      <a:cubicBezTo>
                        <a:pt x="3775" y="4227"/>
                        <a:pt x="3690" y="4226"/>
                        <a:pt x="3638" y="4175"/>
                      </a:cubicBezTo>
                      <a:lnTo>
                        <a:pt x="3410" y="3945"/>
                      </a:lnTo>
                      <a:cubicBezTo>
                        <a:pt x="3388" y="3923"/>
                        <a:pt x="3353" y="3919"/>
                        <a:pt x="3327" y="3935"/>
                      </a:cubicBezTo>
                      <a:cubicBezTo>
                        <a:pt x="3172" y="4030"/>
                        <a:pt x="3005" y="4100"/>
                        <a:pt x="2831" y="4144"/>
                      </a:cubicBezTo>
                      <a:cubicBezTo>
                        <a:pt x="2799" y="4151"/>
                        <a:pt x="2779" y="4180"/>
                        <a:pt x="2779" y="4211"/>
                      </a:cubicBezTo>
                      <a:lnTo>
                        <a:pt x="2779" y="4530"/>
                      </a:lnTo>
                      <a:cubicBezTo>
                        <a:pt x="2779" y="4604"/>
                        <a:pt x="2720" y="4663"/>
                        <a:pt x="2646" y="4663"/>
                      </a:cubicBezTo>
                      <a:lnTo>
                        <a:pt x="2153" y="4663"/>
                      </a:lnTo>
                      <a:cubicBezTo>
                        <a:pt x="2079" y="4663"/>
                        <a:pt x="2019" y="4604"/>
                        <a:pt x="2019" y="4530"/>
                      </a:cubicBezTo>
                      <a:lnTo>
                        <a:pt x="2019" y="4211"/>
                      </a:lnTo>
                      <a:cubicBezTo>
                        <a:pt x="2019" y="4180"/>
                        <a:pt x="1996" y="4152"/>
                        <a:pt x="1966" y="4145"/>
                      </a:cubicBezTo>
                      <a:cubicBezTo>
                        <a:pt x="1791" y="4101"/>
                        <a:pt x="1624" y="4032"/>
                        <a:pt x="1471" y="3938"/>
                      </a:cubicBezTo>
                      <a:cubicBezTo>
                        <a:pt x="1460" y="3931"/>
                        <a:pt x="1448" y="3928"/>
                        <a:pt x="1436" y="3928"/>
                      </a:cubicBezTo>
                      <a:cubicBezTo>
                        <a:pt x="1418" y="3928"/>
                        <a:pt x="1401" y="3935"/>
                        <a:pt x="1388" y="3948"/>
                      </a:cubicBezTo>
                      <a:lnTo>
                        <a:pt x="1161" y="4175"/>
                      </a:lnTo>
                      <a:cubicBezTo>
                        <a:pt x="1109" y="4227"/>
                        <a:pt x="1024" y="4227"/>
                        <a:pt x="972" y="4175"/>
                      </a:cubicBezTo>
                      <a:lnTo>
                        <a:pt x="623" y="3826"/>
                      </a:lnTo>
                      <a:cubicBezTo>
                        <a:pt x="571" y="3774"/>
                        <a:pt x="572" y="3689"/>
                        <a:pt x="623" y="3637"/>
                      </a:cubicBezTo>
                      <a:lnTo>
                        <a:pt x="854" y="3407"/>
                      </a:lnTo>
                      <a:cubicBezTo>
                        <a:pt x="876" y="3385"/>
                        <a:pt x="880" y="3351"/>
                        <a:pt x="864" y="3324"/>
                      </a:cubicBezTo>
                      <a:cubicBezTo>
                        <a:pt x="772" y="3170"/>
                        <a:pt x="705" y="3004"/>
                        <a:pt x="664" y="2831"/>
                      </a:cubicBezTo>
                      <a:cubicBezTo>
                        <a:pt x="662" y="2826"/>
                        <a:pt x="661" y="2821"/>
                        <a:pt x="658" y="2816"/>
                      </a:cubicBezTo>
                      <a:cubicBezTo>
                        <a:pt x="647" y="2793"/>
                        <a:pt x="623" y="2779"/>
                        <a:pt x="598" y="2779"/>
                      </a:cubicBezTo>
                      <a:lnTo>
                        <a:pt x="268" y="2779"/>
                      </a:lnTo>
                      <a:cubicBezTo>
                        <a:pt x="194" y="2779"/>
                        <a:pt x="135" y="2719"/>
                        <a:pt x="135" y="2645"/>
                      </a:cubicBezTo>
                      <a:lnTo>
                        <a:pt x="135" y="2152"/>
                      </a:lnTo>
                      <a:cubicBezTo>
                        <a:pt x="135" y="2078"/>
                        <a:pt x="194" y="2018"/>
                        <a:pt x="268" y="2018"/>
                      </a:cubicBezTo>
                      <a:lnTo>
                        <a:pt x="606" y="2018"/>
                      </a:lnTo>
                      <a:cubicBezTo>
                        <a:pt x="635" y="2018"/>
                        <a:pt x="660" y="2001"/>
                        <a:pt x="670" y="1974"/>
                      </a:cubicBezTo>
                      <a:cubicBezTo>
                        <a:pt x="670" y="1972"/>
                        <a:pt x="672" y="1968"/>
                        <a:pt x="672" y="1966"/>
                      </a:cubicBezTo>
                      <a:cubicBezTo>
                        <a:pt x="716" y="1797"/>
                        <a:pt x="785" y="1635"/>
                        <a:pt x="876" y="1486"/>
                      </a:cubicBezTo>
                      <a:cubicBezTo>
                        <a:pt x="892" y="1460"/>
                        <a:pt x="889" y="1427"/>
                        <a:pt x="868" y="1405"/>
                      </a:cubicBezTo>
                      <a:lnTo>
                        <a:pt x="623" y="1160"/>
                      </a:lnTo>
                      <a:cubicBezTo>
                        <a:pt x="571" y="1108"/>
                        <a:pt x="571" y="1023"/>
                        <a:pt x="623" y="971"/>
                      </a:cubicBezTo>
                      <a:lnTo>
                        <a:pt x="972" y="622"/>
                      </a:lnTo>
                      <a:cubicBezTo>
                        <a:pt x="1024" y="571"/>
                        <a:pt x="1109" y="570"/>
                        <a:pt x="1161" y="622"/>
                      </a:cubicBezTo>
                      <a:lnTo>
                        <a:pt x="1418" y="879"/>
                      </a:lnTo>
                      <a:cubicBezTo>
                        <a:pt x="1444" y="906"/>
                        <a:pt x="1487" y="906"/>
                        <a:pt x="1513" y="879"/>
                      </a:cubicBezTo>
                      <a:cubicBezTo>
                        <a:pt x="1519" y="874"/>
                        <a:pt x="1523" y="867"/>
                        <a:pt x="1526" y="860"/>
                      </a:cubicBezTo>
                      <a:cubicBezTo>
                        <a:pt x="1665" y="783"/>
                        <a:pt x="1812" y="724"/>
                        <a:pt x="1966" y="686"/>
                      </a:cubicBezTo>
                      <a:cubicBezTo>
                        <a:pt x="1975" y="684"/>
                        <a:pt x="1986" y="678"/>
                        <a:pt x="1994" y="672"/>
                      </a:cubicBezTo>
                      <a:cubicBezTo>
                        <a:pt x="2010" y="659"/>
                        <a:pt x="2019" y="640"/>
                        <a:pt x="2019" y="619"/>
                      </a:cubicBezTo>
                      <a:lnTo>
                        <a:pt x="2019" y="267"/>
                      </a:lnTo>
                      <a:cubicBezTo>
                        <a:pt x="2019" y="193"/>
                        <a:pt x="2079" y="134"/>
                        <a:pt x="2153" y="134"/>
                      </a:cubicBezTo>
                      <a:lnTo>
                        <a:pt x="2646" y="134"/>
                      </a:lnTo>
                      <a:cubicBezTo>
                        <a:pt x="2720" y="134"/>
                        <a:pt x="2779" y="193"/>
                        <a:pt x="2779" y="267"/>
                      </a:cubicBezTo>
                      <a:lnTo>
                        <a:pt x="2779" y="617"/>
                      </a:lnTo>
                      <a:cubicBezTo>
                        <a:pt x="2779" y="621"/>
                        <a:pt x="2780" y="629"/>
                        <a:pt x="2781" y="632"/>
                      </a:cubicBezTo>
                      <a:cubicBezTo>
                        <a:pt x="2785" y="659"/>
                        <a:pt x="2805" y="681"/>
                        <a:pt x="2831" y="687"/>
                      </a:cubicBezTo>
                      <a:cubicBezTo>
                        <a:pt x="2998" y="729"/>
                        <a:pt x="3158" y="795"/>
                        <a:pt x="3306" y="883"/>
                      </a:cubicBezTo>
                      <a:cubicBezTo>
                        <a:pt x="3333" y="900"/>
                        <a:pt x="3369" y="893"/>
                        <a:pt x="3390" y="871"/>
                      </a:cubicBezTo>
                      <a:lnTo>
                        <a:pt x="3638" y="622"/>
                      </a:lnTo>
                      <a:cubicBezTo>
                        <a:pt x="3690" y="570"/>
                        <a:pt x="3775" y="570"/>
                        <a:pt x="3827" y="622"/>
                      </a:cubicBezTo>
                      <a:lnTo>
                        <a:pt x="4176" y="971"/>
                      </a:lnTo>
                      <a:cubicBezTo>
                        <a:pt x="4228" y="1023"/>
                        <a:pt x="4228" y="1108"/>
                        <a:pt x="4176" y="1160"/>
                      </a:cubicBezTo>
                      <a:lnTo>
                        <a:pt x="3928" y="1404"/>
                      </a:lnTo>
                      <a:cubicBezTo>
                        <a:pt x="3906" y="1426"/>
                        <a:pt x="3901" y="1461"/>
                        <a:pt x="3918" y="1488"/>
                      </a:cubicBezTo>
                      <a:cubicBezTo>
                        <a:pt x="4008" y="1635"/>
                        <a:pt x="4076" y="1795"/>
                        <a:pt x="4120" y="1962"/>
                      </a:cubicBezTo>
                      <a:cubicBezTo>
                        <a:pt x="4124" y="1990"/>
                        <a:pt x="4149" y="2012"/>
                        <a:pt x="4177" y="2017"/>
                      </a:cubicBezTo>
                      <a:cubicBezTo>
                        <a:pt x="4181" y="2018"/>
                        <a:pt x="4185" y="2018"/>
                        <a:pt x="4189" y="2018"/>
                      </a:cubicBezTo>
                      <a:lnTo>
                        <a:pt x="4531" y="2018"/>
                      </a:lnTo>
                      <a:cubicBezTo>
                        <a:pt x="4605" y="2018"/>
                        <a:pt x="4664" y="2078"/>
                        <a:pt x="4664" y="2152"/>
                      </a:cubicBezTo>
                      <a:lnTo>
                        <a:pt x="4664" y="2645"/>
                      </a:lnTo>
                      <a:lnTo>
                        <a:pt x="4664" y="2645"/>
                      </a:lnTo>
                      <a:close/>
                      <a:moveTo>
                        <a:pt x="4531" y="1883"/>
                      </a:moveTo>
                      <a:lnTo>
                        <a:pt x="4531" y="1883"/>
                      </a:lnTo>
                      <a:lnTo>
                        <a:pt x="4238" y="1883"/>
                      </a:lnTo>
                      <a:cubicBezTo>
                        <a:pt x="4196" y="1737"/>
                        <a:pt x="4136" y="1596"/>
                        <a:pt x="4060" y="1464"/>
                      </a:cubicBezTo>
                      <a:lnTo>
                        <a:pt x="4271" y="1255"/>
                      </a:lnTo>
                      <a:cubicBezTo>
                        <a:pt x="4376" y="1151"/>
                        <a:pt x="4376" y="981"/>
                        <a:pt x="4271" y="876"/>
                      </a:cubicBezTo>
                      <a:lnTo>
                        <a:pt x="3922" y="527"/>
                      </a:lnTo>
                      <a:cubicBezTo>
                        <a:pt x="3817" y="422"/>
                        <a:pt x="3647" y="422"/>
                        <a:pt x="3543" y="527"/>
                      </a:cubicBezTo>
                      <a:lnTo>
                        <a:pt x="3329" y="741"/>
                      </a:lnTo>
                      <a:cubicBezTo>
                        <a:pt x="3198" y="667"/>
                        <a:pt x="3059" y="610"/>
                        <a:pt x="2915" y="570"/>
                      </a:cubicBezTo>
                      <a:lnTo>
                        <a:pt x="2915" y="267"/>
                      </a:lnTo>
                      <a:cubicBezTo>
                        <a:pt x="2915" y="119"/>
                        <a:pt x="2794" y="0"/>
                        <a:pt x="2646" y="0"/>
                      </a:cubicBezTo>
                      <a:lnTo>
                        <a:pt x="2153" y="0"/>
                      </a:lnTo>
                      <a:cubicBezTo>
                        <a:pt x="2005" y="0"/>
                        <a:pt x="1884" y="119"/>
                        <a:pt x="1884" y="267"/>
                      </a:cubicBezTo>
                      <a:lnTo>
                        <a:pt x="1884" y="568"/>
                      </a:lnTo>
                      <a:cubicBezTo>
                        <a:pt x="1739" y="608"/>
                        <a:pt x="1600" y="665"/>
                        <a:pt x="1468" y="738"/>
                      </a:cubicBezTo>
                      <a:lnTo>
                        <a:pt x="1256" y="527"/>
                      </a:lnTo>
                      <a:cubicBezTo>
                        <a:pt x="1152" y="422"/>
                        <a:pt x="982" y="422"/>
                        <a:pt x="877" y="527"/>
                      </a:cubicBezTo>
                      <a:lnTo>
                        <a:pt x="528" y="876"/>
                      </a:lnTo>
                      <a:cubicBezTo>
                        <a:pt x="423" y="981"/>
                        <a:pt x="423" y="1151"/>
                        <a:pt x="528" y="1255"/>
                      </a:cubicBezTo>
                      <a:lnTo>
                        <a:pt x="734" y="1461"/>
                      </a:lnTo>
                      <a:cubicBezTo>
                        <a:pt x="657" y="1595"/>
                        <a:pt x="597" y="1738"/>
                        <a:pt x="555" y="1883"/>
                      </a:cubicBezTo>
                      <a:lnTo>
                        <a:pt x="268" y="1883"/>
                      </a:lnTo>
                      <a:cubicBezTo>
                        <a:pt x="120" y="1883"/>
                        <a:pt x="0" y="2004"/>
                        <a:pt x="0" y="2152"/>
                      </a:cubicBezTo>
                      <a:lnTo>
                        <a:pt x="0" y="2645"/>
                      </a:lnTo>
                      <a:cubicBezTo>
                        <a:pt x="0" y="2793"/>
                        <a:pt x="120" y="2914"/>
                        <a:pt x="268" y="2914"/>
                      </a:cubicBezTo>
                      <a:lnTo>
                        <a:pt x="545" y="2914"/>
                      </a:lnTo>
                      <a:cubicBezTo>
                        <a:pt x="586" y="3065"/>
                        <a:pt x="645" y="3210"/>
                        <a:pt x="722" y="3348"/>
                      </a:cubicBezTo>
                      <a:lnTo>
                        <a:pt x="528" y="3542"/>
                      </a:lnTo>
                      <a:cubicBezTo>
                        <a:pt x="423" y="3646"/>
                        <a:pt x="423" y="3816"/>
                        <a:pt x="528" y="3921"/>
                      </a:cubicBezTo>
                      <a:lnTo>
                        <a:pt x="877" y="4270"/>
                      </a:lnTo>
                      <a:cubicBezTo>
                        <a:pt x="982" y="4375"/>
                        <a:pt x="1152" y="4375"/>
                        <a:pt x="1256" y="4270"/>
                      </a:cubicBezTo>
                      <a:lnTo>
                        <a:pt x="1446" y="4080"/>
                      </a:lnTo>
                      <a:cubicBezTo>
                        <a:pt x="1583" y="4159"/>
                        <a:pt x="1729" y="4220"/>
                        <a:pt x="1884" y="4263"/>
                      </a:cubicBezTo>
                      <a:lnTo>
                        <a:pt x="1884" y="4530"/>
                      </a:lnTo>
                      <a:cubicBezTo>
                        <a:pt x="1884" y="4678"/>
                        <a:pt x="2005" y="4799"/>
                        <a:pt x="2153" y="4799"/>
                      </a:cubicBezTo>
                      <a:lnTo>
                        <a:pt x="2646" y="4799"/>
                      </a:lnTo>
                      <a:cubicBezTo>
                        <a:pt x="2794" y="4799"/>
                        <a:pt x="2915" y="4678"/>
                        <a:pt x="2915" y="4530"/>
                      </a:cubicBezTo>
                      <a:lnTo>
                        <a:pt x="2915" y="4261"/>
                      </a:lnTo>
                      <a:cubicBezTo>
                        <a:pt x="3067" y="4218"/>
                        <a:pt x="3213" y="4157"/>
                        <a:pt x="3351" y="4078"/>
                      </a:cubicBezTo>
                      <a:lnTo>
                        <a:pt x="3543" y="4270"/>
                      </a:lnTo>
                      <a:cubicBezTo>
                        <a:pt x="3647" y="4375"/>
                        <a:pt x="3817" y="4375"/>
                        <a:pt x="3922" y="4270"/>
                      </a:cubicBezTo>
                      <a:lnTo>
                        <a:pt x="4271" y="3921"/>
                      </a:lnTo>
                      <a:cubicBezTo>
                        <a:pt x="4376" y="3816"/>
                        <a:pt x="4376" y="3646"/>
                        <a:pt x="4271" y="3541"/>
                      </a:cubicBezTo>
                      <a:lnTo>
                        <a:pt x="4073" y="3345"/>
                      </a:lnTo>
                      <a:cubicBezTo>
                        <a:pt x="4149" y="3209"/>
                        <a:pt x="4207" y="3064"/>
                        <a:pt x="4248" y="2914"/>
                      </a:cubicBezTo>
                      <a:lnTo>
                        <a:pt x="4531" y="2914"/>
                      </a:lnTo>
                      <a:cubicBezTo>
                        <a:pt x="4679" y="2914"/>
                        <a:pt x="4799" y="2793"/>
                        <a:pt x="4799" y="2645"/>
                      </a:cubicBezTo>
                      <a:lnTo>
                        <a:pt x="4799" y="2152"/>
                      </a:lnTo>
                      <a:cubicBezTo>
                        <a:pt x="4799" y="2004"/>
                        <a:pt x="4679" y="1883"/>
                        <a:pt x="4531" y="1883"/>
                      </a:cubicBezTo>
                      <a:lnTo>
                        <a:pt x="4531" y="1883"/>
                      </a:lnTo>
                      <a:close/>
                      <a:moveTo>
                        <a:pt x="2400" y="3479"/>
                      </a:moveTo>
                      <a:lnTo>
                        <a:pt x="2400" y="3479"/>
                      </a:lnTo>
                      <a:cubicBezTo>
                        <a:pt x="1819" y="3479"/>
                        <a:pt x="1347" y="3007"/>
                        <a:pt x="1347" y="2426"/>
                      </a:cubicBezTo>
                      <a:cubicBezTo>
                        <a:pt x="1347" y="1846"/>
                        <a:pt x="1819" y="1374"/>
                        <a:pt x="2400" y="1374"/>
                      </a:cubicBezTo>
                      <a:cubicBezTo>
                        <a:pt x="2980" y="1374"/>
                        <a:pt x="3452" y="1846"/>
                        <a:pt x="3452" y="2426"/>
                      </a:cubicBezTo>
                      <a:cubicBezTo>
                        <a:pt x="3452" y="3007"/>
                        <a:pt x="2980" y="3479"/>
                        <a:pt x="2400" y="3479"/>
                      </a:cubicBezTo>
                      <a:lnTo>
                        <a:pt x="2400" y="3479"/>
                      </a:lnTo>
                      <a:close/>
                      <a:moveTo>
                        <a:pt x="2400" y="1239"/>
                      </a:moveTo>
                      <a:lnTo>
                        <a:pt x="2400" y="1239"/>
                      </a:lnTo>
                      <a:cubicBezTo>
                        <a:pt x="1745" y="1239"/>
                        <a:pt x="1212" y="1771"/>
                        <a:pt x="1212" y="2426"/>
                      </a:cubicBezTo>
                      <a:cubicBezTo>
                        <a:pt x="1212" y="3081"/>
                        <a:pt x="1745" y="3614"/>
                        <a:pt x="2400" y="3614"/>
                      </a:cubicBezTo>
                      <a:cubicBezTo>
                        <a:pt x="3054" y="3614"/>
                        <a:pt x="3587" y="3081"/>
                        <a:pt x="3587" y="2426"/>
                      </a:cubicBezTo>
                      <a:cubicBezTo>
                        <a:pt x="3587" y="1771"/>
                        <a:pt x="3054" y="1239"/>
                        <a:pt x="2400" y="1239"/>
                      </a:cubicBez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42" name="Group 41">
                  <a:extLst>
                    <a:ext uri="{FF2B5EF4-FFF2-40B4-BE49-F238E27FC236}">
                      <a16:creationId xmlns:a16="http://schemas.microsoft.com/office/drawing/2014/main" id="{2E85A9A2-9C54-4A4C-96A0-16A53198C910}"/>
                    </a:ext>
                  </a:extLst>
                </p:cNvPr>
                <p:cNvGrpSpPr/>
                <p:nvPr/>
              </p:nvGrpSpPr>
              <p:grpSpPr>
                <a:xfrm rot="3934895">
                  <a:off x="4447028" y="2273432"/>
                  <a:ext cx="249942" cy="243681"/>
                  <a:chOff x="4372532" y="986263"/>
                  <a:chExt cx="1170979" cy="1152968"/>
                </a:xfrm>
              </p:grpSpPr>
              <p:sp>
                <p:nvSpPr>
                  <p:cNvPr id="43" name="Arc 42">
                    <a:extLst>
                      <a:ext uri="{FF2B5EF4-FFF2-40B4-BE49-F238E27FC236}">
                        <a16:creationId xmlns:a16="http://schemas.microsoft.com/office/drawing/2014/main" id="{AB357BFC-A4AE-4D5C-94AE-A7489158D10D}"/>
                      </a:ext>
                    </a:extLst>
                  </p:cNvPr>
                  <p:cNvSpPr/>
                  <p:nvPr>
                    <p:custDataLst>
                      <p:tags r:id="rId14"/>
                    </p:custDataLst>
                  </p:nvPr>
                </p:nvSpPr>
                <p:spPr>
                  <a:xfrm>
                    <a:off x="4446234" y="1040006"/>
                    <a:ext cx="1097277" cy="1099225"/>
                  </a:xfrm>
                  <a:prstGeom prst="arc">
                    <a:avLst>
                      <a:gd name="adj1" fmla="val 12089129"/>
                      <a:gd name="adj2" fmla="val 0"/>
                    </a:avLst>
                  </a:prstGeom>
                  <a:noFill/>
                  <a:ln w="34925">
                    <a:solidFill>
                      <a:schemeClr val="accent6"/>
                    </a:solidFill>
                    <a:headEnd type="none"/>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Arc 43">
                    <a:extLst>
                      <a:ext uri="{FF2B5EF4-FFF2-40B4-BE49-F238E27FC236}">
                        <a16:creationId xmlns:a16="http://schemas.microsoft.com/office/drawing/2014/main" id="{AF2BD412-FA3B-4A12-9279-2EC2439328EF}"/>
                      </a:ext>
                    </a:extLst>
                  </p:cNvPr>
                  <p:cNvSpPr/>
                  <p:nvPr>
                    <p:custDataLst>
                      <p:tags r:id="rId15"/>
                    </p:custDataLst>
                  </p:nvPr>
                </p:nvSpPr>
                <p:spPr>
                  <a:xfrm flipH="1" flipV="1">
                    <a:off x="4372532" y="986263"/>
                    <a:ext cx="1097280" cy="1099226"/>
                  </a:xfrm>
                  <a:prstGeom prst="arc">
                    <a:avLst>
                      <a:gd name="adj1" fmla="val 12071554"/>
                      <a:gd name="adj2" fmla="val 0"/>
                    </a:avLst>
                  </a:prstGeom>
                  <a:noFill/>
                  <a:ln w="34925">
                    <a:solidFill>
                      <a:schemeClr val="accent6"/>
                    </a:solidFill>
                    <a:headEnd type="none" w="med" len="med"/>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grpSp>
        <p:grpSp>
          <p:nvGrpSpPr>
            <p:cNvPr id="62" name="Group 61">
              <a:extLst>
                <a:ext uri="{FF2B5EF4-FFF2-40B4-BE49-F238E27FC236}">
                  <a16:creationId xmlns:a16="http://schemas.microsoft.com/office/drawing/2014/main" id="{7B9E7EDA-5413-4C5E-B967-A4EB2A92B1D6}"/>
                </a:ext>
              </a:extLst>
            </p:cNvPr>
            <p:cNvGrpSpPr/>
            <p:nvPr/>
          </p:nvGrpSpPr>
          <p:grpSpPr>
            <a:xfrm>
              <a:off x="832035" y="2711717"/>
              <a:ext cx="1358747" cy="1365051"/>
              <a:chOff x="1584378" y="3747392"/>
              <a:chExt cx="1137845" cy="1143124"/>
            </a:xfrm>
          </p:grpSpPr>
          <p:grpSp>
            <p:nvGrpSpPr>
              <p:cNvPr id="54" name="Group 53">
                <a:extLst>
                  <a:ext uri="{FF2B5EF4-FFF2-40B4-BE49-F238E27FC236}">
                    <a16:creationId xmlns:a16="http://schemas.microsoft.com/office/drawing/2014/main" id="{E88FF4AB-80A4-44AD-BE5C-8D3559071E4D}"/>
                  </a:ext>
                </a:extLst>
              </p:cNvPr>
              <p:cNvGrpSpPr/>
              <p:nvPr/>
            </p:nvGrpSpPr>
            <p:grpSpPr>
              <a:xfrm>
                <a:off x="1584378" y="3747392"/>
                <a:ext cx="1137845" cy="1143124"/>
                <a:chOff x="1584378" y="3747392"/>
                <a:chExt cx="1137845" cy="1143124"/>
              </a:xfrm>
            </p:grpSpPr>
            <p:sp>
              <p:nvSpPr>
                <p:cNvPr id="53" name="Oval 52">
                  <a:extLst>
                    <a:ext uri="{FF2B5EF4-FFF2-40B4-BE49-F238E27FC236}">
                      <a16:creationId xmlns:a16="http://schemas.microsoft.com/office/drawing/2014/main" id="{1AE41106-4DF6-41FA-B17B-4237CAAC46A6}"/>
                    </a:ext>
                  </a:extLst>
                </p:cNvPr>
                <p:cNvSpPr/>
                <p:nvPr>
                  <p:custDataLst>
                    <p:tags r:id="rId10"/>
                  </p:custDataLst>
                </p:nvPr>
              </p:nvSpPr>
              <p:spPr>
                <a:xfrm>
                  <a:off x="1996137" y="3787583"/>
                  <a:ext cx="689610" cy="689610"/>
                </a:xfrm>
                <a:prstGeom prst="ellipse">
                  <a:avLst/>
                </a:prstGeom>
                <a:solidFill>
                  <a:schemeClr val="bg1"/>
                </a:solidFill>
                <a:ln w="38100" cap="flat"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27" name="Freeform 17">
                  <a:extLst>
                    <a:ext uri="{FF2B5EF4-FFF2-40B4-BE49-F238E27FC236}">
                      <a16:creationId xmlns:a16="http://schemas.microsoft.com/office/drawing/2014/main" id="{85CE4395-18A7-4B25-9518-F3D7616B9086}"/>
                    </a:ext>
                  </a:extLst>
                </p:cNvPr>
                <p:cNvSpPr>
                  <a:spLocks noChangeAspect="1" noEditPoints="1"/>
                </p:cNvSpPr>
                <p:nvPr>
                  <p:custDataLst>
                    <p:tags r:id="rId11"/>
                  </p:custDataLst>
                </p:nvPr>
              </p:nvSpPr>
              <p:spPr bwMode="auto">
                <a:xfrm>
                  <a:off x="1584378" y="3747392"/>
                  <a:ext cx="1137845" cy="1143124"/>
                </a:xfrm>
                <a:custGeom>
                  <a:avLst/>
                  <a:gdLst>
                    <a:gd name="T0" fmla="*/ 3159 w 4774"/>
                    <a:gd name="T1" fmla="*/ 3091 h 4799"/>
                    <a:gd name="T2" fmla="*/ 3159 w 4774"/>
                    <a:gd name="T3" fmla="*/ 3091 h 4799"/>
                    <a:gd name="T4" fmla="*/ 1681 w 4774"/>
                    <a:gd name="T5" fmla="*/ 1613 h 4799"/>
                    <a:gd name="T6" fmla="*/ 3159 w 4774"/>
                    <a:gd name="T7" fmla="*/ 135 h 4799"/>
                    <a:gd name="T8" fmla="*/ 4637 w 4774"/>
                    <a:gd name="T9" fmla="*/ 1613 h 4799"/>
                    <a:gd name="T10" fmla="*/ 3159 w 4774"/>
                    <a:gd name="T11" fmla="*/ 3091 h 4799"/>
                    <a:gd name="T12" fmla="*/ 3159 w 4774"/>
                    <a:gd name="T13" fmla="*/ 3091 h 4799"/>
                    <a:gd name="T14" fmla="*/ 1741 w 4774"/>
                    <a:gd name="T15" fmla="*/ 3355 h 4799"/>
                    <a:gd name="T16" fmla="*/ 1741 w 4774"/>
                    <a:gd name="T17" fmla="*/ 3355 h 4799"/>
                    <a:gd name="T18" fmla="*/ 478 w 4774"/>
                    <a:gd name="T19" fmla="*/ 4618 h 4799"/>
                    <a:gd name="T20" fmla="*/ 266 w 4774"/>
                    <a:gd name="T21" fmla="*/ 4618 h 4799"/>
                    <a:gd name="T22" fmla="*/ 180 w 4774"/>
                    <a:gd name="T23" fmla="*/ 4532 h 4799"/>
                    <a:gd name="T24" fmla="*/ 136 w 4774"/>
                    <a:gd name="T25" fmla="*/ 4426 h 4799"/>
                    <a:gd name="T26" fmla="*/ 180 w 4774"/>
                    <a:gd name="T27" fmla="*/ 4320 h 4799"/>
                    <a:gd name="T28" fmla="*/ 1443 w 4774"/>
                    <a:gd name="T29" fmla="*/ 3057 h 4799"/>
                    <a:gd name="T30" fmla="*/ 1655 w 4774"/>
                    <a:gd name="T31" fmla="*/ 3057 h 4799"/>
                    <a:gd name="T32" fmla="*/ 1741 w 4774"/>
                    <a:gd name="T33" fmla="*/ 3143 h 4799"/>
                    <a:gd name="T34" fmla="*/ 1741 w 4774"/>
                    <a:gd name="T35" fmla="*/ 3355 h 4799"/>
                    <a:gd name="T36" fmla="*/ 1741 w 4774"/>
                    <a:gd name="T37" fmla="*/ 3355 h 4799"/>
                    <a:gd name="T38" fmla="*/ 3159 w 4774"/>
                    <a:gd name="T39" fmla="*/ 0 h 4799"/>
                    <a:gd name="T40" fmla="*/ 3159 w 4774"/>
                    <a:gd name="T41" fmla="*/ 0 h 4799"/>
                    <a:gd name="T42" fmla="*/ 1544 w 4774"/>
                    <a:gd name="T43" fmla="*/ 1613 h 4799"/>
                    <a:gd name="T44" fmla="*/ 1976 w 4774"/>
                    <a:gd name="T45" fmla="*/ 2711 h 4799"/>
                    <a:gd name="T46" fmla="*/ 1738 w 4774"/>
                    <a:gd name="T47" fmla="*/ 2949 h 4799"/>
                    <a:gd name="T48" fmla="*/ 1549 w 4774"/>
                    <a:gd name="T49" fmla="*/ 2877 h 4799"/>
                    <a:gd name="T50" fmla="*/ 1346 w 4774"/>
                    <a:gd name="T51" fmla="*/ 2960 h 4799"/>
                    <a:gd name="T52" fmla="*/ 83 w 4774"/>
                    <a:gd name="T53" fmla="*/ 4223 h 4799"/>
                    <a:gd name="T54" fmla="*/ 0 w 4774"/>
                    <a:gd name="T55" fmla="*/ 4426 h 4799"/>
                    <a:gd name="T56" fmla="*/ 83 w 4774"/>
                    <a:gd name="T57" fmla="*/ 4629 h 4799"/>
                    <a:gd name="T58" fmla="*/ 169 w 4774"/>
                    <a:gd name="T59" fmla="*/ 4715 h 4799"/>
                    <a:gd name="T60" fmla="*/ 372 w 4774"/>
                    <a:gd name="T61" fmla="*/ 4799 h 4799"/>
                    <a:gd name="T62" fmla="*/ 575 w 4774"/>
                    <a:gd name="T63" fmla="*/ 4715 h 4799"/>
                    <a:gd name="T64" fmla="*/ 1838 w 4774"/>
                    <a:gd name="T65" fmla="*/ 3452 h 4799"/>
                    <a:gd name="T66" fmla="*/ 1838 w 4774"/>
                    <a:gd name="T67" fmla="*/ 3046 h 4799"/>
                    <a:gd name="T68" fmla="*/ 1836 w 4774"/>
                    <a:gd name="T69" fmla="*/ 3045 h 4799"/>
                    <a:gd name="T70" fmla="*/ 2073 w 4774"/>
                    <a:gd name="T71" fmla="*/ 2807 h 4799"/>
                    <a:gd name="T72" fmla="*/ 3159 w 4774"/>
                    <a:gd name="T73" fmla="*/ 3228 h 4799"/>
                    <a:gd name="T74" fmla="*/ 4774 w 4774"/>
                    <a:gd name="T75" fmla="*/ 1613 h 4799"/>
                    <a:gd name="T76" fmla="*/ 3159 w 4774"/>
                    <a:gd name="T77" fmla="*/ 0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74" h="4799">
                      <a:moveTo>
                        <a:pt x="3159" y="3091"/>
                      </a:moveTo>
                      <a:lnTo>
                        <a:pt x="3159" y="3091"/>
                      </a:lnTo>
                      <a:cubicBezTo>
                        <a:pt x="2344" y="3091"/>
                        <a:pt x="1681" y="2428"/>
                        <a:pt x="1681" y="1613"/>
                      </a:cubicBezTo>
                      <a:cubicBezTo>
                        <a:pt x="1681" y="798"/>
                        <a:pt x="2344" y="135"/>
                        <a:pt x="3159" y="135"/>
                      </a:cubicBezTo>
                      <a:cubicBezTo>
                        <a:pt x="3974" y="135"/>
                        <a:pt x="4637" y="798"/>
                        <a:pt x="4637" y="1613"/>
                      </a:cubicBezTo>
                      <a:cubicBezTo>
                        <a:pt x="4637" y="2428"/>
                        <a:pt x="3974" y="3091"/>
                        <a:pt x="3159" y="3091"/>
                      </a:cubicBezTo>
                      <a:lnTo>
                        <a:pt x="3159" y="3091"/>
                      </a:lnTo>
                      <a:close/>
                      <a:moveTo>
                        <a:pt x="1741" y="3355"/>
                      </a:moveTo>
                      <a:lnTo>
                        <a:pt x="1741" y="3355"/>
                      </a:lnTo>
                      <a:lnTo>
                        <a:pt x="478" y="4618"/>
                      </a:lnTo>
                      <a:cubicBezTo>
                        <a:pt x="420" y="4676"/>
                        <a:pt x="324" y="4676"/>
                        <a:pt x="266" y="4618"/>
                      </a:cubicBezTo>
                      <a:lnTo>
                        <a:pt x="180" y="4532"/>
                      </a:lnTo>
                      <a:cubicBezTo>
                        <a:pt x="152" y="4504"/>
                        <a:pt x="136" y="4466"/>
                        <a:pt x="136" y="4426"/>
                      </a:cubicBezTo>
                      <a:cubicBezTo>
                        <a:pt x="136" y="4385"/>
                        <a:pt x="152" y="4348"/>
                        <a:pt x="180" y="4320"/>
                      </a:cubicBezTo>
                      <a:lnTo>
                        <a:pt x="1443" y="3057"/>
                      </a:lnTo>
                      <a:cubicBezTo>
                        <a:pt x="1499" y="3001"/>
                        <a:pt x="1599" y="3001"/>
                        <a:pt x="1655" y="3057"/>
                      </a:cubicBezTo>
                      <a:lnTo>
                        <a:pt x="1741" y="3143"/>
                      </a:lnTo>
                      <a:cubicBezTo>
                        <a:pt x="1799" y="3202"/>
                        <a:pt x="1799" y="3297"/>
                        <a:pt x="1741" y="3355"/>
                      </a:cubicBezTo>
                      <a:lnTo>
                        <a:pt x="1741" y="3355"/>
                      </a:lnTo>
                      <a:close/>
                      <a:moveTo>
                        <a:pt x="3159" y="0"/>
                      </a:moveTo>
                      <a:lnTo>
                        <a:pt x="3159" y="0"/>
                      </a:lnTo>
                      <a:cubicBezTo>
                        <a:pt x="2269" y="0"/>
                        <a:pt x="1544" y="723"/>
                        <a:pt x="1544" y="1613"/>
                      </a:cubicBezTo>
                      <a:cubicBezTo>
                        <a:pt x="1544" y="2037"/>
                        <a:pt x="1708" y="2423"/>
                        <a:pt x="1976" y="2711"/>
                      </a:cubicBezTo>
                      <a:lnTo>
                        <a:pt x="1738" y="2949"/>
                      </a:lnTo>
                      <a:cubicBezTo>
                        <a:pt x="1686" y="2903"/>
                        <a:pt x="1620" y="2877"/>
                        <a:pt x="1549" y="2877"/>
                      </a:cubicBezTo>
                      <a:cubicBezTo>
                        <a:pt x="1472" y="2877"/>
                        <a:pt x="1400" y="2906"/>
                        <a:pt x="1346" y="2960"/>
                      </a:cubicBezTo>
                      <a:lnTo>
                        <a:pt x="83" y="4223"/>
                      </a:lnTo>
                      <a:cubicBezTo>
                        <a:pt x="29" y="4277"/>
                        <a:pt x="0" y="4349"/>
                        <a:pt x="0" y="4426"/>
                      </a:cubicBezTo>
                      <a:cubicBezTo>
                        <a:pt x="0" y="4503"/>
                        <a:pt x="29" y="4575"/>
                        <a:pt x="83" y="4629"/>
                      </a:cubicBezTo>
                      <a:lnTo>
                        <a:pt x="169" y="4715"/>
                      </a:lnTo>
                      <a:cubicBezTo>
                        <a:pt x="225" y="4771"/>
                        <a:pt x="299" y="4799"/>
                        <a:pt x="372" y="4799"/>
                      </a:cubicBezTo>
                      <a:cubicBezTo>
                        <a:pt x="446" y="4799"/>
                        <a:pt x="519" y="4771"/>
                        <a:pt x="575" y="4715"/>
                      </a:cubicBezTo>
                      <a:lnTo>
                        <a:pt x="1838" y="3452"/>
                      </a:lnTo>
                      <a:cubicBezTo>
                        <a:pt x="1950" y="3340"/>
                        <a:pt x="1950" y="3158"/>
                        <a:pt x="1838" y="3046"/>
                      </a:cubicBezTo>
                      <a:lnTo>
                        <a:pt x="1836" y="3045"/>
                      </a:lnTo>
                      <a:lnTo>
                        <a:pt x="2073" y="2807"/>
                      </a:lnTo>
                      <a:cubicBezTo>
                        <a:pt x="2360" y="3069"/>
                        <a:pt x="2741" y="3228"/>
                        <a:pt x="3159" y="3228"/>
                      </a:cubicBezTo>
                      <a:cubicBezTo>
                        <a:pt x="4049" y="3228"/>
                        <a:pt x="4774" y="2504"/>
                        <a:pt x="4774" y="1613"/>
                      </a:cubicBezTo>
                      <a:cubicBezTo>
                        <a:pt x="4774" y="723"/>
                        <a:pt x="4049" y="0"/>
                        <a:pt x="3159" y="0"/>
                      </a:cubicBez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8" name="Freeform 9">
                <a:extLst>
                  <a:ext uri="{FF2B5EF4-FFF2-40B4-BE49-F238E27FC236}">
                    <a16:creationId xmlns:a16="http://schemas.microsoft.com/office/drawing/2014/main" id="{7EC14A30-4CA4-416F-AF48-5095192F091B}"/>
                  </a:ext>
                </a:extLst>
              </p:cNvPr>
              <p:cNvSpPr>
                <a:spLocks noChangeAspect="1" noEditPoints="1"/>
              </p:cNvSpPr>
              <p:nvPr>
                <p:custDataLst>
                  <p:tags r:id="rId9"/>
                </p:custDataLst>
              </p:nvPr>
            </p:nvSpPr>
            <p:spPr bwMode="auto">
              <a:xfrm>
                <a:off x="2098038" y="3892673"/>
                <a:ext cx="469906" cy="470450"/>
              </a:xfrm>
              <a:custGeom>
                <a:avLst/>
                <a:gdLst>
                  <a:gd name="T0" fmla="*/ 2381 w 4799"/>
                  <a:gd name="T1" fmla="*/ 3966 h 4801"/>
                  <a:gd name="T2" fmla="*/ 2381 w 4799"/>
                  <a:gd name="T3" fmla="*/ 3412 h 4801"/>
                  <a:gd name="T4" fmla="*/ 2381 w 4799"/>
                  <a:gd name="T5" fmla="*/ 3966 h 4801"/>
                  <a:gd name="T6" fmla="*/ 2381 w 4799"/>
                  <a:gd name="T7" fmla="*/ 3282 h 4801"/>
                  <a:gd name="T8" fmla="*/ 1961 w 4799"/>
                  <a:gd name="T9" fmla="*/ 3693 h 4801"/>
                  <a:gd name="T10" fmla="*/ 2801 w 4799"/>
                  <a:gd name="T11" fmla="*/ 3684 h 4801"/>
                  <a:gd name="T12" fmla="*/ 2381 w 4799"/>
                  <a:gd name="T13" fmla="*/ 3282 h 4801"/>
                  <a:gd name="T14" fmla="*/ 2888 w 4799"/>
                  <a:gd name="T15" fmla="*/ 2375 h 4801"/>
                  <a:gd name="T16" fmla="*/ 2573 w 4799"/>
                  <a:gd name="T17" fmla="*/ 3011 h 4801"/>
                  <a:gd name="T18" fmla="*/ 2180 w 4799"/>
                  <a:gd name="T19" fmla="*/ 2908 h 4801"/>
                  <a:gd name="T20" fmla="*/ 2651 w 4799"/>
                  <a:gd name="T21" fmla="*/ 2117 h 4801"/>
                  <a:gd name="T22" fmla="*/ 2394 w 4799"/>
                  <a:gd name="T23" fmla="*/ 1200 h 4801"/>
                  <a:gd name="T24" fmla="*/ 1470 w 4799"/>
                  <a:gd name="T25" fmla="*/ 1619 h 4801"/>
                  <a:gd name="T26" fmla="*/ 3310 w 4799"/>
                  <a:gd name="T27" fmla="*/ 1638 h 4801"/>
                  <a:gd name="T28" fmla="*/ 2888 w 4799"/>
                  <a:gd name="T29" fmla="*/ 2375 h 4801"/>
                  <a:gd name="T30" fmla="*/ 2430 w 4799"/>
                  <a:gd name="T31" fmla="*/ 717 h 4801"/>
                  <a:gd name="T32" fmla="*/ 1345 w 4799"/>
                  <a:gd name="T33" fmla="*/ 1719 h 4801"/>
                  <a:gd name="T34" fmla="*/ 1936 w 4799"/>
                  <a:gd name="T35" fmla="*/ 1792 h 4801"/>
                  <a:gd name="T36" fmla="*/ 2006 w 4799"/>
                  <a:gd name="T37" fmla="*/ 1729 h 4801"/>
                  <a:gd name="T38" fmla="*/ 2746 w 4799"/>
                  <a:gd name="T39" fmla="*/ 1674 h 4801"/>
                  <a:gd name="T40" fmla="*/ 2362 w 4799"/>
                  <a:gd name="T41" fmla="*/ 2213 h 4801"/>
                  <a:gd name="T42" fmla="*/ 2049 w 4799"/>
                  <a:gd name="T43" fmla="*/ 3076 h 4801"/>
                  <a:gd name="T44" fmla="*/ 2638 w 4799"/>
                  <a:gd name="T45" fmla="*/ 3141 h 4801"/>
                  <a:gd name="T46" fmla="*/ 2703 w 4799"/>
                  <a:gd name="T47" fmla="*/ 2961 h 4801"/>
                  <a:gd name="T48" fmla="*/ 3440 w 4799"/>
                  <a:gd name="T49" fmla="*/ 1638 h 4801"/>
                  <a:gd name="T50" fmla="*/ 2430 w 4799"/>
                  <a:gd name="T51" fmla="*/ 717 h 4801"/>
                  <a:gd name="T52" fmla="*/ 2399 w 4799"/>
                  <a:gd name="T53" fmla="*/ 4670 h 4801"/>
                  <a:gd name="T54" fmla="*/ 2399 w 4799"/>
                  <a:gd name="T55" fmla="*/ 130 h 4801"/>
                  <a:gd name="T56" fmla="*/ 2399 w 4799"/>
                  <a:gd name="T57" fmla="*/ 4670 h 4801"/>
                  <a:gd name="T58" fmla="*/ 2399 w 4799"/>
                  <a:gd name="T59" fmla="*/ 0 h 4801"/>
                  <a:gd name="T60" fmla="*/ 0 w 4799"/>
                  <a:gd name="T61" fmla="*/ 2400 h 4801"/>
                  <a:gd name="T62" fmla="*/ 4799 w 4799"/>
                  <a:gd name="T63" fmla="*/ 2400 h 4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99" h="4801">
                    <a:moveTo>
                      <a:pt x="2381" y="3966"/>
                    </a:moveTo>
                    <a:lnTo>
                      <a:pt x="2381" y="3966"/>
                    </a:lnTo>
                    <a:cubicBezTo>
                      <a:pt x="2224" y="3966"/>
                      <a:pt x="2091" y="3841"/>
                      <a:pt x="2091" y="3693"/>
                    </a:cubicBezTo>
                    <a:cubicBezTo>
                      <a:pt x="2091" y="3538"/>
                      <a:pt x="2221" y="3412"/>
                      <a:pt x="2381" y="3412"/>
                    </a:cubicBezTo>
                    <a:cubicBezTo>
                      <a:pt x="2541" y="3412"/>
                      <a:pt x="2671" y="3534"/>
                      <a:pt x="2671" y="3684"/>
                    </a:cubicBezTo>
                    <a:cubicBezTo>
                      <a:pt x="2671" y="3839"/>
                      <a:pt x="2541" y="3966"/>
                      <a:pt x="2381" y="3966"/>
                    </a:cubicBezTo>
                    <a:lnTo>
                      <a:pt x="2381" y="3966"/>
                    </a:lnTo>
                    <a:close/>
                    <a:moveTo>
                      <a:pt x="2381" y="3282"/>
                    </a:moveTo>
                    <a:lnTo>
                      <a:pt x="2381" y="3282"/>
                    </a:lnTo>
                    <a:cubicBezTo>
                      <a:pt x="2149" y="3282"/>
                      <a:pt x="1961" y="3466"/>
                      <a:pt x="1961" y="3693"/>
                    </a:cubicBezTo>
                    <a:cubicBezTo>
                      <a:pt x="1961" y="3915"/>
                      <a:pt x="2149" y="4096"/>
                      <a:pt x="2381" y="4096"/>
                    </a:cubicBezTo>
                    <a:cubicBezTo>
                      <a:pt x="2612" y="4096"/>
                      <a:pt x="2801" y="3911"/>
                      <a:pt x="2801" y="3684"/>
                    </a:cubicBezTo>
                    <a:cubicBezTo>
                      <a:pt x="2801" y="3463"/>
                      <a:pt x="2612" y="3282"/>
                      <a:pt x="2381" y="3282"/>
                    </a:cubicBezTo>
                    <a:lnTo>
                      <a:pt x="2381" y="3282"/>
                    </a:lnTo>
                    <a:close/>
                    <a:moveTo>
                      <a:pt x="2888" y="2375"/>
                    </a:moveTo>
                    <a:lnTo>
                      <a:pt x="2888" y="2375"/>
                    </a:lnTo>
                    <a:cubicBezTo>
                      <a:pt x="2650" y="2586"/>
                      <a:pt x="2573" y="2678"/>
                      <a:pt x="2573" y="2961"/>
                    </a:cubicBezTo>
                    <a:lnTo>
                      <a:pt x="2573" y="3011"/>
                    </a:lnTo>
                    <a:lnTo>
                      <a:pt x="2180" y="3011"/>
                    </a:lnTo>
                    <a:lnTo>
                      <a:pt x="2180" y="2908"/>
                    </a:lnTo>
                    <a:cubicBezTo>
                      <a:pt x="2180" y="2645"/>
                      <a:pt x="2241" y="2510"/>
                      <a:pt x="2452" y="2307"/>
                    </a:cubicBezTo>
                    <a:lnTo>
                      <a:pt x="2651" y="2117"/>
                    </a:lnTo>
                    <a:cubicBezTo>
                      <a:pt x="2763" y="2014"/>
                      <a:pt x="2876" y="1881"/>
                      <a:pt x="2876" y="1674"/>
                    </a:cubicBezTo>
                    <a:cubicBezTo>
                      <a:pt x="2876" y="1395"/>
                      <a:pt x="2678" y="1200"/>
                      <a:pt x="2394" y="1200"/>
                    </a:cubicBezTo>
                    <a:cubicBezTo>
                      <a:pt x="2099" y="1200"/>
                      <a:pt x="1920" y="1424"/>
                      <a:pt x="1883" y="1656"/>
                    </a:cubicBezTo>
                    <a:lnTo>
                      <a:pt x="1470" y="1619"/>
                    </a:lnTo>
                    <a:cubicBezTo>
                      <a:pt x="1554" y="1148"/>
                      <a:pt x="1924" y="847"/>
                      <a:pt x="2430" y="847"/>
                    </a:cubicBezTo>
                    <a:cubicBezTo>
                      <a:pt x="2868" y="847"/>
                      <a:pt x="3310" y="1091"/>
                      <a:pt x="3310" y="1638"/>
                    </a:cubicBezTo>
                    <a:cubicBezTo>
                      <a:pt x="3310" y="1990"/>
                      <a:pt x="3158" y="2140"/>
                      <a:pt x="2888" y="2375"/>
                    </a:cubicBezTo>
                    <a:lnTo>
                      <a:pt x="2888" y="2375"/>
                    </a:lnTo>
                    <a:close/>
                    <a:moveTo>
                      <a:pt x="2430" y="717"/>
                    </a:moveTo>
                    <a:lnTo>
                      <a:pt x="2430" y="717"/>
                    </a:lnTo>
                    <a:cubicBezTo>
                      <a:pt x="1831" y="717"/>
                      <a:pt x="1399" y="1091"/>
                      <a:pt x="1331" y="1670"/>
                    </a:cubicBezTo>
                    <a:cubicBezTo>
                      <a:pt x="1329" y="1688"/>
                      <a:pt x="1334" y="1705"/>
                      <a:pt x="1345" y="1719"/>
                    </a:cubicBezTo>
                    <a:cubicBezTo>
                      <a:pt x="1356" y="1733"/>
                      <a:pt x="1372" y="1741"/>
                      <a:pt x="1390" y="1743"/>
                    </a:cubicBezTo>
                    <a:lnTo>
                      <a:pt x="1936" y="1792"/>
                    </a:lnTo>
                    <a:cubicBezTo>
                      <a:pt x="1953" y="1793"/>
                      <a:pt x="1971" y="1788"/>
                      <a:pt x="1984" y="1776"/>
                    </a:cubicBezTo>
                    <a:cubicBezTo>
                      <a:pt x="1998" y="1764"/>
                      <a:pt x="2006" y="1747"/>
                      <a:pt x="2006" y="1729"/>
                    </a:cubicBezTo>
                    <a:cubicBezTo>
                      <a:pt x="2014" y="1531"/>
                      <a:pt x="2149" y="1330"/>
                      <a:pt x="2394" y="1330"/>
                    </a:cubicBezTo>
                    <a:cubicBezTo>
                      <a:pt x="2608" y="1330"/>
                      <a:pt x="2746" y="1465"/>
                      <a:pt x="2746" y="1674"/>
                    </a:cubicBezTo>
                    <a:cubicBezTo>
                      <a:pt x="2746" y="1822"/>
                      <a:pt x="2673" y="1920"/>
                      <a:pt x="2562" y="2022"/>
                    </a:cubicBezTo>
                    <a:lnTo>
                      <a:pt x="2362" y="2213"/>
                    </a:lnTo>
                    <a:cubicBezTo>
                      <a:pt x="2126" y="2440"/>
                      <a:pt x="2049" y="2609"/>
                      <a:pt x="2049" y="2908"/>
                    </a:cubicBezTo>
                    <a:lnTo>
                      <a:pt x="2049" y="3076"/>
                    </a:lnTo>
                    <a:cubicBezTo>
                      <a:pt x="2049" y="3112"/>
                      <a:pt x="2079" y="3141"/>
                      <a:pt x="2115" y="3141"/>
                    </a:cubicBezTo>
                    <a:lnTo>
                      <a:pt x="2638" y="3141"/>
                    </a:lnTo>
                    <a:cubicBezTo>
                      <a:pt x="2674" y="3141"/>
                      <a:pt x="2703" y="3112"/>
                      <a:pt x="2703" y="3076"/>
                    </a:cubicBezTo>
                    <a:lnTo>
                      <a:pt x="2703" y="2961"/>
                    </a:lnTo>
                    <a:cubicBezTo>
                      <a:pt x="2703" y="2732"/>
                      <a:pt x="2748" y="2673"/>
                      <a:pt x="2974" y="2473"/>
                    </a:cubicBezTo>
                    <a:cubicBezTo>
                      <a:pt x="3264" y="2220"/>
                      <a:pt x="3440" y="2038"/>
                      <a:pt x="3440" y="1638"/>
                    </a:cubicBezTo>
                    <a:cubicBezTo>
                      <a:pt x="3440" y="1179"/>
                      <a:pt x="3128" y="717"/>
                      <a:pt x="2430" y="717"/>
                    </a:cubicBezTo>
                    <a:lnTo>
                      <a:pt x="2430" y="717"/>
                    </a:lnTo>
                    <a:close/>
                    <a:moveTo>
                      <a:pt x="2399" y="4670"/>
                    </a:moveTo>
                    <a:lnTo>
                      <a:pt x="2399" y="4670"/>
                    </a:lnTo>
                    <a:cubicBezTo>
                      <a:pt x="1148" y="4670"/>
                      <a:pt x="130" y="3652"/>
                      <a:pt x="130" y="2400"/>
                    </a:cubicBezTo>
                    <a:cubicBezTo>
                      <a:pt x="130" y="1149"/>
                      <a:pt x="1148" y="130"/>
                      <a:pt x="2399" y="130"/>
                    </a:cubicBezTo>
                    <a:cubicBezTo>
                      <a:pt x="3651" y="130"/>
                      <a:pt x="4669" y="1149"/>
                      <a:pt x="4669" y="2400"/>
                    </a:cubicBezTo>
                    <a:cubicBezTo>
                      <a:pt x="4669" y="3652"/>
                      <a:pt x="3651" y="4670"/>
                      <a:pt x="2399" y="4670"/>
                    </a:cubicBezTo>
                    <a:lnTo>
                      <a:pt x="2399" y="4670"/>
                    </a:lnTo>
                    <a:close/>
                    <a:moveTo>
                      <a:pt x="2399" y="0"/>
                    </a:moveTo>
                    <a:lnTo>
                      <a:pt x="2399" y="0"/>
                    </a:lnTo>
                    <a:cubicBezTo>
                      <a:pt x="1076" y="0"/>
                      <a:pt x="0" y="1077"/>
                      <a:pt x="0" y="2400"/>
                    </a:cubicBezTo>
                    <a:cubicBezTo>
                      <a:pt x="0" y="3724"/>
                      <a:pt x="1076" y="4801"/>
                      <a:pt x="2399" y="4801"/>
                    </a:cubicBezTo>
                    <a:cubicBezTo>
                      <a:pt x="3723" y="4801"/>
                      <a:pt x="4799" y="3724"/>
                      <a:pt x="4799" y="2400"/>
                    </a:cubicBezTo>
                    <a:cubicBezTo>
                      <a:pt x="4799" y="1077"/>
                      <a:pt x="3723" y="0"/>
                      <a:pt x="2399" y="0"/>
                    </a:cubicBez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 name="Group 3">
              <a:extLst>
                <a:ext uri="{FF2B5EF4-FFF2-40B4-BE49-F238E27FC236}">
                  <a16:creationId xmlns:a16="http://schemas.microsoft.com/office/drawing/2014/main" id="{72E6FD12-31E6-4EC2-94BD-9D4B0567E660}"/>
                </a:ext>
              </a:extLst>
            </p:cNvPr>
            <p:cNvGrpSpPr/>
            <p:nvPr/>
          </p:nvGrpSpPr>
          <p:grpSpPr>
            <a:xfrm>
              <a:off x="6495194" y="1610482"/>
              <a:ext cx="1594762" cy="1922536"/>
              <a:chOff x="6495194" y="1610482"/>
              <a:chExt cx="1594762" cy="1922536"/>
            </a:xfrm>
          </p:grpSpPr>
          <p:sp>
            <p:nvSpPr>
              <p:cNvPr id="30" name="Freeform 17">
                <a:extLst>
                  <a:ext uri="{FF2B5EF4-FFF2-40B4-BE49-F238E27FC236}">
                    <a16:creationId xmlns:a16="http://schemas.microsoft.com/office/drawing/2014/main" id="{F07FDE56-FFDD-4D4D-BB43-B242948578F7}"/>
                  </a:ext>
                </a:extLst>
              </p:cNvPr>
              <p:cNvSpPr>
                <a:spLocks noChangeAspect="1" noEditPoints="1"/>
              </p:cNvSpPr>
              <p:nvPr>
                <p:custDataLst>
                  <p:tags r:id="rId6"/>
                </p:custDataLst>
              </p:nvPr>
            </p:nvSpPr>
            <p:spPr bwMode="auto">
              <a:xfrm>
                <a:off x="6771460" y="2086150"/>
                <a:ext cx="1042230" cy="990638"/>
              </a:xfrm>
              <a:custGeom>
                <a:avLst/>
                <a:gdLst>
                  <a:gd name="T0" fmla="*/ 3360 w 4799"/>
                  <a:gd name="T1" fmla="*/ 2528 h 3691"/>
                  <a:gd name="T2" fmla="*/ 3360 w 4799"/>
                  <a:gd name="T3" fmla="*/ 2528 h 3691"/>
                  <a:gd name="T4" fmla="*/ 1431 w 4799"/>
                  <a:gd name="T5" fmla="*/ 2528 h 3691"/>
                  <a:gd name="T6" fmla="*/ 1367 w 4799"/>
                  <a:gd name="T7" fmla="*/ 2593 h 3691"/>
                  <a:gd name="T8" fmla="*/ 1431 w 4799"/>
                  <a:gd name="T9" fmla="*/ 2657 h 3691"/>
                  <a:gd name="T10" fmla="*/ 3360 w 4799"/>
                  <a:gd name="T11" fmla="*/ 2657 h 3691"/>
                  <a:gd name="T12" fmla="*/ 3425 w 4799"/>
                  <a:gd name="T13" fmla="*/ 2593 h 3691"/>
                  <a:gd name="T14" fmla="*/ 3360 w 4799"/>
                  <a:gd name="T15" fmla="*/ 2528 h 3691"/>
                  <a:gd name="T16" fmla="*/ 3360 w 4799"/>
                  <a:gd name="T17" fmla="*/ 2528 h 3691"/>
                  <a:gd name="T18" fmla="*/ 4670 w 4799"/>
                  <a:gd name="T19" fmla="*/ 3383 h 3691"/>
                  <a:gd name="T20" fmla="*/ 4670 w 4799"/>
                  <a:gd name="T21" fmla="*/ 3383 h 3691"/>
                  <a:gd name="T22" fmla="*/ 4670 w 4799"/>
                  <a:gd name="T23" fmla="*/ 820 h 3691"/>
                  <a:gd name="T24" fmla="*/ 129 w 4799"/>
                  <a:gd name="T25" fmla="*/ 820 h 3691"/>
                  <a:gd name="T26" fmla="*/ 129 w 4799"/>
                  <a:gd name="T27" fmla="*/ 3383 h 3691"/>
                  <a:gd name="T28" fmla="*/ 307 w 4799"/>
                  <a:gd name="T29" fmla="*/ 3561 h 3691"/>
                  <a:gd name="T30" fmla="*/ 4492 w 4799"/>
                  <a:gd name="T31" fmla="*/ 3561 h 3691"/>
                  <a:gd name="T32" fmla="*/ 4670 w 4799"/>
                  <a:gd name="T33" fmla="*/ 3383 h 3691"/>
                  <a:gd name="T34" fmla="*/ 4670 w 4799"/>
                  <a:gd name="T35" fmla="*/ 3383 h 3691"/>
                  <a:gd name="T36" fmla="*/ 129 w 4799"/>
                  <a:gd name="T37" fmla="*/ 307 h 3691"/>
                  <a:gd name="T38" fmla="*/ 129 w 4799"/>
                  <a:gd name="T39" fmla="*/ 307 h 3691"/>
                  <a:gd name="T40" fmla="*/ 129 w 4799"/>
                  <a:gd name="T41" fmla="*/ 691 h 3691"/>
                  <a:gd name="T42" fmla="*/ 4670 w 4799"/>
                  <a:gd name="T43" fmla="*/ 691 h 3691"/>
                  <a:gd name="T44" fmla="*/ 4670 w 4799"/>
                  <a:gd name="T45" fmla="*/ 307 h 3691"/>
                  <a:gd name="T46" fmla="*/ 4492 w 4799"/>
                  <a:gd name="T47" fmla="*/ 128 h 3691"/>
                  <a:gd name="T48" fmla="*/ 307 w 4799"/>
                  <a:gd name="T49" fmla="*/ 128 h 3691"/>
                  <a:gd name="T50" fmla="*/ 129 w 4799"/>
                  <a:gd name="T51" fmla="*/ 307 h 3691"/>
                  <a:gd name="T52" fmla="*/ 129 w 4799"/>
                  <a:gd name="T53" fmla="*/ 307 h 3691"/>
                  <a:gd name="T54" fmla="*/ 4799 w 4799"/>
                  <a:gd name="T55" fmla="*/ 307 h 3691"/>
                  <a:gd name="T56" fmla="*/ 4799 w 4799"/>
                  <a:gd name="T57" fmla="*/ 307 h 3691"/>
                  <a:gd name="T58" fmla="*/ 4799 w 4799"/>
                  <a:gd name="T59" fmla="*/ 3383 h 3691"/>
                  <a:gd name="T60" fmla="*/ 4492 w 4799"/>
                  <a:gd name="T61" fmla="*/ 3691 h 3691"/>
                  <a:gd name="T62" fmla="*/ 307 w 4799"/>
                  <a:gd name="T63" fmla="*/ 3691 h 3691"/>
                  <a:gd name="T64" fmla="*/ 0 w 4799"/>
                  <a:gd name="T65" fmla="*/ 3383 h 3691"/>
                  <a:gd name="T66" fmla="*/ 0 w 4799"/>
                  <a:gd name="T67" fmla="*/ 307 h 3691"/>
                  <a:gd name="T68" fmla="*/ 307 w 4799"/>
                  <a:gd name="T69" fmla="*/ 0 h 3691"/>
                  <a:gd name="T70" fmla="*/ 4492 w 4799"/>
                  <a:gd name="T71" fmla="*/ 0 h 3691"/>
                  <a:gd name="T72" fmla="*/ 4799 w 4799"/>
                  <a:gd name="T73" fmla="*/ 307 h 3691"/>
                  <a:gd name="T74" fmla="*/ 4799 w 4799"/>
                  <a:gd name="T75" fmla="*/ 307 h 3691"/>
                  <a:gd name="T76" fmla="*/ 1691 w 4799"/>
                  <a:gd name="T77" fmla="*/ 1896 h 3691"/>
                  <a:gd name="T78" fmla="*/ 1691 w 4799"/>
                  <a:gd name="T79" fmla="*/ 1896 h 3691"/>
                  <a:gd name="T80" fmla="*/ 938 w 4799"/>
                  <a:gd name="T81" fmla="*/ 2455 h 3691"/>
                  <a:gd name="T82" fmla="*/ 900 w 4799"/>
                  <a:gd name="T83" fmla="*/ 2468 h 3691"/>
                  <a:gd name="T84" fmla="*/ 848 w 4799"/>
                  <a:gd name="T85" fmla="*/ 2442 h 3691"/>
                  <a:gd name="T86" fmla="*/ 861 w 4799"/>
                  <a:gd name="T87" fmla="*/ 2351 h 3691"/>
                  <a:gd name="T88" fmla="*/ 1545 w 4799"/>
                  <a:gd name="T89" fmla="*/ 1843 h 3691"/>
                  <a:gd name="T90" fmla="*/ 902 w 4799"/>
                  <a:gd name="T91" fmla="*/ 1353 h 3691"/>
                  <a:gd name="T92" fmla="*/ 890 w 4799"/>
                  <a:gd name="T93" fmla="*/ 1263 h 3691"/>
                  <a:gd name="T94" fmla="*/ 981 w 4799"/>
                  <a:gd name="T95" fmla="*/ 1250 h 3691"/>
                  <a:gd name="T96" fmla="*/ 1692 w 4799"/>
                  <a:gd name="T97" fmla="*/ 1793 h 3691"/>
                  <a:gd name="T98" fmla="*/ 1717 w 4799"/>
                  <a:gd name="T99" fmla="*/ 1844 h 3691"/>
                  <a:gd name="T100" fmla="*/ 1691 w 4799"/>
                  <a:gd name="T101" fmla="*/ 1896 h 3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799" h="3691">
                    <a:moveTo>
                      <a:pt x="3360" y="2528"/>
                    </a:moveTo>
                    <a:lnTo>
                      <a:pt x="3360" y="2528"/>
                    </a:lnTo>
                    <a:lnTo>
                      <a:pt x="1431" y="2528"/>
                    </a:lnTo>
                    <a:cubicBezTo>
                      <a:pt x="1396" y="2528"/>
                      <a:pt x="1367" y="2557"/>
                      <a:pt x="1367" y="2593"/>
                    </a:cubicBezTo>
                    <a:cubicBezTo>
                      <a:pt x="1367" y="2628"/>
                      <a:pt x="1396" y="2657"/>
                      <a:pt x="1431" y="2657"/>
                    </a:cubicBezTo>
                    <a:lnTo>
                      <a:pt x="3360" y="2657"/>
                    </a:lnTo>
                    <a:cubicBezTo>
                      <a:pt x="3396" y="2657"/>
                      <a:pt x="3425" y="2628"/>
                      <a:pt x="3425" y="2593"/>
                    </a:cubicBezTo>
                    <a:cubicBezTo>
                      <a:pt x="3425" y="2557"/>
                      <a:pt x="3396" y="2528"/>
                      <a:pt x="3360" y="2528"/>
                    </a:cubicBezTo>
                    <a:lnTo>
                      <a:pt x="3360" y="2528"/>
                    </a:lnTo>
                    <a:close/>
                    <a:moveTo>
                      <a:pt x="4670" y="3383"/>
                    </a:moveTo>
                    <a:lnTo>
                      <a:pt x="4670" y="3383"/>
                    </a:lnTo>
                    <a:lnTo>
                      <a:pt x="4670" y="820"/>
                    </a:lnTo>
                    <a:lnTo>
                      <a:pt x="129" y="820"/>
                    </a:lnTo>
                    <a:lnTo>
                      <a:pt x="129" y="3383"/>
                    </a:lnTo>
                    <a:cubicBezTo>
                      <a:pt x="129" y="3481"/>
                      <a:pt x="209" y="3561"/>
                      <a:pt x="307" y="3561"/>
                    </a:cubicBezTo>
                    <a:lnTo>
                      <a:pt x="4492" y="3561"/>
                    </a:lnTo>
                    <a:cubicBezTo>
                      <a:pt x="4590" y="3561"/>
                      <a:pt x="4670" y="3481"/>
                      <a:pt x="4670" y="3383"/>
                    </a:cubicBezTo>
                    <a:lnTo>
                      <a:pt x="4670" y="3383"/>
                    </a:lnTo>
                    <a:close/>
                    <a:moveTo>
                      <a:pt x="129" y="307"/>
                    </a:moveTo>
                    <a:lnTo>
                      <a:pt x="129" y="307"/>
                    </a:lnTo>
                    <a:lnTo>
                      <a:pt x="129" y="691"/>
                    </a:lnTo>
                    <a:lnTo>
                      <a:pt x="4670" y="691"/>
                    </a:lnTo>
                    <a:lnTo>
                      <a:pt x="4670" y="307"/>
                    </a:lnTo>
                    <a:cubicBezTo>
                      <a:pt x="4670" y="209"/>
                      <a:pt x="4590" y="128"/>
                      <a:pt x="4492" y="128"/>
                    </a:cubicBezTo>
                    <a:lnTo>
                      <a:pt x="307" y="128"/>
                    </a:lnTo>
                    <a:cubicBezTo>
                      <a:pt x="209" y="128"/>
                      <a:pt x="129" y="209"/>
                      <a:pt x="129" y="307"/>
                    </a:cubicBezTo>
                    <a:lnTo>
                      <a:pt x="129" y="307"/>
                    </a:lnTo>
                    <a:close/>
                    <a:moveTo>
                      <a:pt x="4799" y="307"/>
                    </a:moveTo>
                    <a:lnTo>
                      <a:pt x="4799" y="307"/>
                    </a:lnTo>
                    <a:lnTo>
                      <a:pt x="4799" y="3383"/>
                    </a:lnTo>
                    <a:cubicBezTo>
                      <a:pt x="4799" y="3553"/>
                      <a:pt x="4661" y="3691"/>
                      <a:pt x="4492" y="3691"/>
                    </a:cubicBezTo>
                    <a:lnTo>
                      <a:pt x="307" y="3691"/>
                    </a:lnTo>
                    <a:cubicBezTo>
                      <a:pt x="138" y="3691"/>
                      <a:pt x="0" y="3553"/>
                      <a:pt x="0" y="3383"/>
                    </a:cubicBezTo>
                    <a:lnTo>
                      <a:pt x="0" y="307"/>
                    </a:lnTo>
                    <a:cubicBezTo>
                      <a:pt x="0" y="137"/>
                      <a:pt x="138" y="0"/>
                      <a:pt x="307" y="0"/>
                    </a:cubicBezTo>
                    <a:lnTo>
                      <a:pt x="4492" y="0"/>
                    </a:lnTo>
                    <a:cubicBezTo>
                      <a:pt x="4661" y="0"/>
                      <a:pt x="4799" y="137"/>
                      <a:pt x="4799" y="307"/>
                    </a:cubicBezTo>
                    <a:lnTo>
                      <a:pt x="4799" y="307"/>
                    </a:lnTo>
                    <a:close/>
                    <a:moveTo>
                      <a:pt x="1691" y="1896"/>
                    </a:moveTo>
                    <a:lnTo>
                      <a:pt x="1691" y="1896"/>
                    </a:lnTo>
                    <a:lnTo>
                      <a:pt x="938" y="2455"/>
                    </a:lnTo>
                    <a:cubicBezTo>
                      <a:pt x="926" y="2464"/>
                      <a:pt x="913" y="2468"/>
                      <a:pt x="900" y="2468"/>
                    </a:cubicBezTo>
                    <a:cubicBezTo>
                      <a:pt x="880" y="2468"/>
                      <a:pt x="860" y="2459"/>
                      <a:pt x="848" y="2442"/>
                    </a:cubicBezTo>
                    <a:cubicBezTo>
                      <a:pt x="826" y="2413"/>
                      <a:pt x="832" y="2373"/>
                      <a:pt x="861" y="2351"/>
                    </a:cubicBezTo>
                    <a:lnTo>
                      <a:pt x="1545" y="1843"/>
                    </a:lnTo>
                    <a:lnTo>
                      <a:pt x="902" y="1353"/>
                    </a:lnTo>
                    <a:cubicBezTo>
                      <a:pt x="874" y="1331"/>
                      <a:pt x="869" y="1291"/>
                      <a:pt x="890" y="1263"/>
                    </a:cubicBezTo>
                    <a:cubicBezTo>
                      <a:pt x="912" y="1234"/>
                      <a:pt x="952" y="1229"/>
                      <a:pt x="981" y="1250"/>
                    </a:cubicBezTo>
                    <a:lnTo>
                      <a:pt x="1692" y="1793"/>
                    </a:lnTo>
                    <a:cubicBezTo>
                      <a:pt x="1708" y="1805"/>
                      <a:pt x="1717" y="1824"/>
                      <a:pt x="1717" y="1844"/>
                    </a:cubicBezTo>
                    <a:cubicBezTo>
                      <a:pt x="1717" y="1865"/>
                      <a:pt x="1707" y="1884"/>
                      <a:pt x="1691" y="189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TextBox 73">
                <a:extLst>
                  <a:ext uri="{FF2B5EF4-FFF2-40B4-BE49-F238E27FC236}">
                    <a16:creationId xmlns:a16="http://schemas.microsoft.com/office/drawing/2014/main" id="{29102AF6-4DEE-408F-B953-10F61CE0E224}"/>
                  </a:ext>
                </a:extLst>
              </p:cNvPr>
              <p:cNvSpPr txBox="1"/>
              <p:nvPr>
                <p:custDataLst>
                  <p:tags r:id="rId7"/>
                </p:custDataLst>
              </p:nvPr>
            </p:nvSpPr>
            <p:spPr>
              <a:xfrm>
                <a:off x="6495194" y="1610482"/>
                <a:ext cx="1594762" cy="369332"/>
              </a:xfrm>
              <a:prstGeom prst="rect">
                <a:avLst/>
              </a:prstGeom>
              <a:solidFill>
                <a:srgbClr val="D7EAA0"/>
              </a:solidFill>
              <a:ln>
                <a:solidFill>
                  <a:schemeClr val="tx1"/>
                </a:solidFill>
              </a:ln>
            </p:spPr>
            <p:txBody>
              <a:bodyPr wrap="square" rtlCol="0">
                <a:spAutoFit/>
              </a:bodyPr>
              <a:lstStyle/>
              <a:p>
                <a:pPr algn="ctr"/>
                <a:r>
                  <a:rPr lang="en-US" sz="1800" dirty="0"/>
                  <a:t>PROC IMPORT</a:t>
                </a:r>
              </a:p>
            </p:txBody>
          </p:sp>
          <p:sp>
            <p:nvSpPr>
              <p:cNvPr id="75" name="TextBox 74">
                <a:extLst>
                  <a:ext uri="{FF2B5EF4-FFF2-40B4-BE49-F238E27FC236}">
                    <a16:creationId xmlns:a16="http://schemas.microsoft.com/office/drawing/2014/main" id="{636BA2C8-A2F4-47FB-B545-25EE96C88B67}"/>
                  </a:ext>
                </a:extLst>
              </p:cNvPr>
              <p:cNvSpPr txBox="1"/>
              <p:nvPr>
                <p:custDataLst>
                  <p:tags r:id="rId8"/>
                </p:custDataLst>
              </p:nvPr>
            </p:nvSpPr>
            <p:spPr>
              <a:xfrm>
                <a:off x="6668501" y="3163686"/>
                <a:ext cx="1248148" cy="369332"/>
              </a:xfrm>
              <a:prstGeom prst="rect">
                <a:avLst/>
              </a:prstGeom>
              <a:solidFill>
                <a:srgbClr val="D7EAA0"/>
              </a:solidFill>
              <a:ln>
                <a:solidFill>
                  <a:schemeClr val="tx1"/>
                </a:solidFill>
              </a:ln>
            </p:spPr>
            <p:txBody>
              <a:bodyPr wrap="square" rtlCol="0">
                <a:spAutoFit/>
              </a:bodyPr>
              <a:lstStyle/>
              <a:p>
                <a:pPr algn="ctr"/>
                <a:r>
                  <a:rPr lang="en-US" sz="1800" dirty="0"/>
                  <a:t>PROC </a:t>
                </a:r>
                <a:r>
                  <a:rPr lang="en-US" dirty="0"/>
                  <a:t>SQL</a:t>
                </a:r>
                <a:endParaRPr lang="en-US" sz="1800" dirty="0"/>
              </a:p>
            </p:txBody>
          </p:sp>
        </p:grpSp>
      </p:grpSp>
    </p:spTree>
    <p:custDataLst>
      <p:tags r:id="rId1"/>
    </p:custDataLst>
    <p:extLst>
      <p:ext uri="{BB962C8B-B14F-4D97-AF65-F5344CB8AC3E}">
        <p14:creationId xmlns:p14="http://schemas.microsoft.com/office/powerpoint/2010/main" val="2225753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626364" y="192024"/>
            <a:ext cx="7891272" cy="457200"/>
          </a:xfrm>
        </p:spPr>
        <p:txBody>
          <a:bodyPr/>
          <a:lstStyle/>
          <a:p>
            <a:r>
              <a:rPr lang="en-US" dirty="0"/>
              <a:t>Saving Tasks and Utilities</a:t>
            </a:r>
          </a:p>
        </p:txBody>
      </p:sp>
      <p:grpSp>
        <p:nvGrpSpPr>
          <p:cNvPr id="3" name="Group 2">
            <a:extLst>
              <a:ext uri="{FF2B5EF4-FFF2-40B4-BE49-F238E27FC236}">
                <a16:creationId xmlns:a16="http://schemas.microsoft.com/office/drawing/2014/main" id="{7731373F-C385-45D6-90DC-7C45BBED9120}"/>
              </a:ext>
            </a:extLst>
          </p:cNvPr>
          <p:cNvGrpSpPr/>
          <p:nvPr>
            <p:custDataLst>
              <p:tags r:id="rId3"/>
            </p:custDataLst>
          </p:nvPr>
        </p:nvGrpSpPr>
        <p:grpSpPr>
          <a:xfrm>
            <a:off x="3408492" y="1934274"/>
            <a:ext cx="4174866" cy="2096464"/>
            <a:chOff x="2484567" y="1934274"/>
            <a:chExt cx="4174866" cy="2096464"/>
          </a:xfrm>
        </p:grpSpPr>
        <p:sp>
          <p:nvSpPr>
            <p:cNvPr id="61" name="Rectangle 60">
              <a:extLst>
                <a:ext uri="{FF2B5EF4-FFF2-40B4-BE49-F238E27FC236}">
                  <a16:creationId xmlns:a16="http://schemas.microsoft.com/office/drawing/2014/main" id="{329C99B5-DA5E-4884-91F0-16935AA39519}"/>
                </a:ext>
              </a:extLst>
            </p:cNvPr>
            <p:cNvSpPr/>
            <p:nvPr>
              <p:custDataLst>
                <p:tags r:id="rId10"/>
              </p:custDataLst>
            </p:nvPr>
          </p:nvSpPr>
          <p:spPr>
            <a:xfrm>
              <a:off x="2484567" y="2650610"/>
              <a:ext cx="1097280" cy="6400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bg1"/>
                  </a:solidFill>
                  <a:latin typeface="Calibri" charset="0"/>
                  <a:ea typeface="Calibri" charset="0"/>
                  <a:cs typeface="Calibri" charset="0"/>
                </a:rPr>
                <a:t>  .CQY</a:t>
              </a:r>
            </a:p>
          </p:txBody>
        </p:sp>
        <p:sp>
          <p:nvSpPr>
            <p:cNvPr id="59" name="Rectangle 58">
              <a:extLst>
                <a:ext uri="{FF2B5EF4-FFF2-40B4-BE49-F238E27FC236}">
                  <a16:creationId xmlns:a16="http://schemas.microsoft.com/office/drawing/2014/main" id="{6101791F-99C2-4FEF-9677-962FF5E954CF}"/>
                </a:ext>
              </a:extLst>
            </p:cNvPr>
            <p:cNvSpPr/>
            <p:nvPr>
              <p:custDataLst>
                <p:tags r:id="rId11"/>
              </p:custDataLst>
            </p:nvPr>
          </p:nvSpPr>
          <p:spPr>
            <a:xfrm>
              <a:off x="2484567" y="3390658"/>
              <a:ext cx="1097280" cy="6400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bg1"/>
                  </a:solidFill>
                  <a:latin typeface="Calibri" charset="0"/>
                  <a:ea typeface="Calibri" charset="0"/>
                  <a:cs typeface="Calibri" charset="0"/>
                </a:rPr>
                <a:t>  .CTL</a:t>
              </a:r>
            </a:p>
          </p:txBody>
        </p:sp>
        <p:sp>
          <p:nvSpPr>
            <p:cNvPr id="71" name="Rectangle 70">
              <a:extLst>
                <a:ext uri="{FF2B5EF4-FFF2-40B4-BE49-F238E27FC236}">
                  <a16:creationId xmlns:a16="http://schemas.microsoft.com/office/drawing/2014/main" id="{271E9C09-1E93-4971-AB23-D3EB32A396F9}"/>
                </a:ext>
              </a:extLst>
            </p:cNvPr>
            <p:cNvSpPr/>
            <p:nvPr>
              <p:custDataLst>
                <p:tags r:id="rId12"/>
              </p:custDataLst>
            </p:nvPr>
          </p:nvSpPr>
          <p:spPr>
            <a:xfrm>
              <a:off x="3529165" y="3390658"/>
              <a:ext cx="2834640" cy="6400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bg1"/>
                  </a:solidFill>
                  <a:latin typeface="Calibri" charset="0"/>
                  <a:ea typeface="Calibri" charset="0"/>
                  <a:cs typeface="Calibri" charset="0"/>
                </a:rPr>
                <a:t>     SAS Studio Import Data</a:t>
              </a:r>
            </a:p>
          </p:txBody>
        </p:sp>
        <p:sp>
          <p:nvSpPr>
            <p:cNvPr id="74" name="Oval 73">
              <a:extLst>
                <a:ext uri="{FF2B5EF4-FFF2-40B4-BE49-F238E27FC236}">
                  <a16:creationId xmlns:a16="http://schemas.microsoft.com/office/drawing/2014/main" id="{294EBBA1-D501-4650-933E-F417DBF93F81}"/>
                </a:ext>
              </a:extLst>
            </p:cNvPr>
            <p:cNvSpPr/>
            <p:nvPr>
              <p:custDataLst>
                <p:tags r:id="rId13"/>
              </p:custDataLst>
            </p:nvPr>
          </p:nvSpPr>
          <p:spPr>
            <a:xfrm>
              <a:off x="3233179" y="3431856"/>
              <a:ext cx="546994" cy="5469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4" name="Rectangle 83">
              <a:extLst>
                <a:ext uri="{FF2B5EF4-FFF2-40B4-BE49-F238E27FC236}">
                  <a16:creationId xmlns:a16="http://schemas.microsoft.com/office/drawing/2014/main" id="{A58EB74B-8C2F-4200-B50C-A8D56C42CD7D}"/>
                </a:ext>
              </a:extLst>
            </p:cNvPr>
            <p:cNvSpPr/>
            <p:nvPr>
              <p:custDataLst>
                <p:tags r:id="rId14"/>
              </p:custDataLst>
            </p:nvPr>
          </p:nvSpPr>
          <p:spPr>
            <a:xfrm>
              <a:off x="3815410" y="3524703"/>
              <a:ext cx="2844023" cy="369332"/>
            </a:xfrm>
            <a:prstGeom prst="rect">
              <a:avLst/>
            </a:prstGeom>
          </p:spPr>
          <p:txBody>
            <a:bodyPr wrap="square">
              <a:spAutoFit/>
            </a:bodyPr>
            <a:lstStyle/>
            <a:p>
              <a:endParaRPr lang="en-US" dirty="0">
                <a:solidFill>
                  <a:schemeClr val="bg1"/>
                </a:solidFill>
                <a:latin typeface="Calibri" charset="0"/>
                <a:ea typeface="Calibri" charset="0"/>
                <a:cs typeface="Calibri" charset="0"/>
              </a:endParaRPr>
            </a:p>
          </p:txBody>
        </p:sp>
        <p:sp>
          <p:nvSpPr>
            <p:cNvPr id="82" name="Freeform 16">
              <a:extLst>
                <a:ext uri="{FF2B5EF4-FFF2-40B4-BE49-F238E27FC236}">
                  <a16:creationId xmlns:a16="http://schemas.microsoft.com/office/drawing/2014/main" id="{C62C0062-1644-4F00-AE7E-CF6348887CBA}"/>
                </a:ext>
              </a:extLst>
            </p:cNvPr>
            <p:cNvSpPr>
              <a:spLocks noChangeAspect="1" noEditPoints="1"/>
            </p:cNvSpPr>
            <p:nvPr>
              <p:custDataLst>
                <p:tags r:id="rId15"/>
              </p:custDataLst>
            </p:nvPr>
          </p:nvSpPr>
          <p:spPr bwMode="auto">
            <a:xfrm>
              <a:off x="3348694" y="3531155"/>
              <a:ext cx="315744" cy="368453"/>
            </a:xfrm>
            <a:custGeom>
              <a:avLst/>
              <a:gdLst>
                <a:gd name="T0" fmla="*/ 2402 w 4935"/>
                <a:gd name="T1" fmla="*/ 202 h 5760"/>
                <a:gd name="T2" fmla="*/ 2289 w 4935"/>
                <a:gd name="T3" fmla="*/ 269 h 5760"/>
                <a:gd name="T4" fmla="*/ 227 w 4935"/>
                <a:gd name="T5" fmla="*/ 2341 h 5760"/>
                <a:gd name="T6" fmla="*/ 1233 w 4935"/>
                <a:gd name="T7" fmla="*/ 2376 h 5760"/>
                <a:gd name="T8" fmla="*/ 1295 w 4935"/>
                <a:gd name="T9" fmla="*/ 2437 h 5760"/>
                <a:gd name="T10" fmla="*/ 1304 w 4935"/>
                <a:gd name="T11" fmla="*/ 5339 h 5760"/>
                <a:gd name="T12" fmla="*/ 1365 w 4935"/>
                <a:gd name="T13" fmla="*/ 5469 h 5760"/>
                <a:gd name="T14" fmla="*/ 1479 w 4935"/>
                <a:gd name="T15" fmla="*/ 5549 h 5760"/>
                <a:gd name="T16" fmla="*/ 1889 w 4935"/>
                <a:gd name="T17" fmla="*/ 5566 h 5760"/>
                <a:gd name="T18" fmla="*/ 1529 w 4935"/>
                <a:gd name="T19" fmla="*/ 4517 h 5760"/>
                <a:gd name="T20" fmla="*/ 1468 w 4935"/>
                <a:gd name="T21" fmla="*/ 4454 h 5760"/>
                <a:gd name="T22" fmla="*/ 1480 w 4935"/>
                <a:gd name="T23" fmla="*/ 4336 h 5760"/>
                <a:gd name="T24" fmla="*/ 2310 w 4935"/>
                <a:gd name="T25" fmla="*/ 3482 h 5760"/>
                <a:gd name="T26" fmla="*/ 2414 w 4935"/>
                <a:gd name="T27" fmla="*/ 3423 h 5760"/>
                <a:gd name="T28" fmla="*/ 2533 w 4935"/>
                <a:gd name="T29" fmla="*/ 3423 h 5760"/>
                <a:gd name="T30" fmla="*/ 2638 w 4935"/>
                <a:gd name="T31" fmla="*/ 3482 h 5760"/>
                <a:gd name="T32" fmla="*/ 3467 w 4935"/>
                <a:gd name="T33" fmla="*/ 4336 h 5760"/>
                <a:gd name="T34" fmla="*/ 3479 w 4935"/>
                <a:gd name="T35" fmla="*/ 4454 h 5760"/>
                <a:gd name="T36" fmla="*/ 3418 w 4935"/>
                <a:gd name="T37" fmla="*/ 4517 h 5760"/>
                <a:gd name="T38" fmla="*/ 3066 w 4935"/>
                <a:gd name="T39" fmla="*/ 5566 h 5760"/>
                <a:gd name="T40" fmla="*/ 3476 w 4935"/>
                <a:gd name="T41" fmla="*/ 5549 h 5760"/>
                <a:gd name="T42" fmla="*/ 3591 w 4935"/>
                <a:gd name="T43" fmla="*/ 5469 h 5760"/>
                <a:gd name="T44" fmla="*/ 3650 w 4935"/>
                <a:gd name="T45" fmla="*/ 5339 h 5760"/>
                <a:gd name="T46" fmla="*/ 3661 w 4935"/>
                <a:gd name="T47" fmla="*/ 2437 h 5760"/>
                <a:gd name="T48" fmla="*/ 3722 w 4935"/>
                <a:gd name="T49" fmla="*/ 2376 h 5760"/>
                <a:gd name="T50" fmla="*/ 4707 w 4935"/>
                <a:gd name="T51" fmla="*/ 2341 h 5760"/>
                <a:gd name="T52" fmla="*/ 2645 w 4935"/>
                <a:gd name="T53" fmla="*/ 269 h 5760"/>
                <a:gd name="T54" fmla="*/ 2531 w 4935"/>
                <a:gd name="T55" fmla="*/ 202 h 5760"/>
                <a:gd name="T56" fmla="*/ 2524 w 4935"/>
                <a:gd name="T57" fmla="*/ 3 h 5760"/>
                <a:gd name="T58" fmla="*/ 2688 w 4935"/>
                <a:gd name="T59" fmla="*/ 58 h 5760"/>
                <a:gd name="T60" fmla="*/ 4804 w 4935"/>
                <a:gd name="T61" fmla="*/ 2152 h 5760"/>
                <a:gd name="T62" fmla="*/ 4900 w 4935"/>
                <a:gd name="T63" fmla="*/ 2295 h 5760"/>
                <a:gd name="T64" fmla="*/ 4935 w 4935"/>
                <a:gd name="T65" fmla="*/ 2468 h 5760"/>
                <a:gd name="T66" fmla="*/ 4895 w 4935"/>
                <a:gd name="T67" fmla="*/ 2545 h 5760"/>
                <a:gd name="T68" fmla="*/ 3849 w 4935"/>
                <a:gd name="T69" fmla="*/ 2564 h 5760"/>
                <a:gd name="T70" fmla="*/ 3830 w 4935"/>
                <a:gd name="T71" fmla="*/ 5427 h 5760"/>
                <a:gd name="T72" fmla="*/ 3734 w 4935"/>
                <a:gd name="T73" fmla="*/ 5598 h 5760"/>
                <a:gd name="T74" fmla="*/ 3577 w 4935"/>
                <a:gd name="T75" fmla="*/ 5716 h 5760"/>
                <a:gd name="T76" fmla="*/ 3380 w 4935"/>
                <a:gd name="T77" fmla="*/ 5760 h 5760"/>
                <a:gd name="T78" fmla="*/ 2921 w 4935"/>
                <a:gd name="T79" fmla="*/ 5748 h 5760"/>
                <a:gd name="T80" fmla="*/ 2875 w 4935"/>
                <a:gd name="T81" fmla="*/ 5688 h 5760"/>
                <a:gd name="T82" fmla="*/ 2877 w 4935"/>
                <a:gd name="T83" fmla="*/ 4393 h 5760"/>
                <a:gd name="T84" fmla="*/ 2938 w 4935"/>
                <a:gd name="T85" fmla="*/ 4332 h 5760"/>
                <a:gd name="T86" fmla="*/ 2500 w 4935"/>
                <a:gd name="T87" fmla="*/ 3620 h 5760"/>
                <a:gd name="T88" fmla="*/ 2482 w 4935"/>
                <a:gd name="T89" fmla="*/ 3610 h 5760"/>
                <a:gd name="T90" fmla="*/ 2469 w 4935"/>
                <a:gd name="T91" fmla="*/ 3608 h 5760"/>
                <a:gd name="T92" fmla="*/ 2453 w 4935"/>
                <a:gd name="T93" fmla="*/ 3615 h 5760"/>
                <a:gd name="T94" fmla="*/ 1987 w 4935"/>
                <a:gd name="T95" fmla="*/ 4327 h 5760"/>
                <a:gd name="T96" fmla="*/ 2065 w 4935"/>
                <a:gd name="T97" fmla="*/ 4367 h 5760"/>
                <a:gd name="T98" fmla="*/ 2083 w 4935"/>
                <a:gd name="T99" fmla="*/ 5662 h 5760"/>
                <a:gd name="T100" fmla="*/ 2044 w 4935"/>
                <a:gd name="T101" fmla="*/ 5741 h 5760"/>
                <a:gd name="T102" fmla="*/ 1575 w 4935"/>
                <a:gd name="T103" fmla="*/ 5760 h 5760"/>
                <a:gd name="T104" fmla="*/ 1377 w 4935"/>
                <a:gd name="T105" fmla="*/ 5716 h 5760"/>
                <a:gd name="T106" fmla="*/ 1220 w 4935"/>
                <a:gd name="T107" fmla="*/ 5598 h 5760"/>
                <a:gd name="T108" fmla="*/ 1124 w 4935"/>
                <a:gd name="T109" fmla="*/ 5427 h 5760"/>
                <a:gd name="T110" fmla="*/ 1105 w 4935"/>
                <a:gd name="T111" fmla="*/ 2564 h 5760"/>
                <a:gd name="T112" fmla="*/ 40 w 4935"/>
                <a:gd name="T113" fmla="*/ 2545 h 5760"/>
                <a:gd name="T114" fmla="*/ 0 w 4935"/>
                <a:gd name="T115" fmla="*/ 2468 h 5760"/>
                <a:gd name="T116" fmla="*/ 33 w 4935"/>
                <a:gd name="T117" fmla="*/ 2295 h 5760"/>
                <a:gd name="T118" fmla="*/ 129 w 4935"/>
                <a:gd name="T119" fmla="*/ 2152 h 5760"/>
                <a:gd name="T120" fmla="*/ 2247 w 4935"/>
                <a:gd name="T121" fmla="*/ 58 h 5760"/>
                <a:gd name="T122" fmla="*/ 2409 w 4935"/>
                <a:gd name="T123" fmla="*/ 3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935" h="5760">
                  <a:moveTo>
                    <a:pt x="2488" y="195"/>
                  </a:moveTo>
                  <a:lnTo>
                    <a:pt x="2446" y="195"/>
                  </a:lnTo>
                  <a:lnTo>
                    <a:pt x="2402" y="202"/>
                  </a:lnTo>
                  <a:lnTo>
                    <a:pt x="2362" y="216"/>
                  </a:lnTo>
                  <a:lnTo>
                    <a:pt x="2324" y="239"/>
                  </a:lnTo>
                  <a:lnTo>
                    <a:pt x="2289" y="269"/>
                  </a:lnTo>
                  <a:lnTo>
                    <a:pt x="267" y="2288"/>
                  </a:lnTo>
                  <a:lnTo>
                    <a:pt x="246" y="2314"/>
                  </a:lnTo>
                  <a:lnTo>
                    <a:pt x="227" y="2341"/>
                  </a:lnTo>
                  <a:lnTo>
                    <a:pt x="213" y="2370"/>
                  </a:lnTo>
                  <a:lnTo>
                    <a:pt x="1203" y="2370"/>
                  </a:lnTo>
                  <a:lnTo>
                    <a:pt x="1233" y="2376"/>
                  </a:lnTo>
                  <a:lnTo>
                    <a:pt x="1260" y="2390"/>
                  </a:lnTo>
                  <a:lnTo>
                    <a:pt x="1281" y="2410"/>
                  </a:lnTo>
                  <a:lnTo>
                    <a:pt x="1295" y="2437"/>
                  </a:lnTo>
                  <a:lnTo>
                    <a:pt x="1299" y="2468"/>
                  </a:lnTo>
                  <a:lnTo>
                    <a:pt x="1299" y="5290"/>
                  </a:lnTo>
                  <a:lnTo>
                    <a:pt x="1304" y="5339"/>
                  </a:lnTo>
                  <a:lnTo>
                    <a:pt x="1316" y="5386"/>
                  </a:lnTo>
                  <a:lnTo>
                    <a:pt x="1337" y="5430"/>
                  </a:lnTo>
                  <a:lnTo>
                    <a:pt x="1365" y="5469"/>
                  </a:lnTo>
                  <a:lnTo>
                    <a:pt x="1398" y="5502"/>
                  </a:lnTo>
                  <a:lnTo>
                    <a:pt x="1437" y="5528"/>
                  </a:lnTo>
                  <a:lnTo>
                    <a:pt x="1479" y="5549"/>
                  </a:lnTo>
                  <a:lnTo>
                    <a:pt x="1526" y="5561"/>
                  </a:lnTo>
                  <a:lnTo>
                    <a:pt x="1575" y="5566"/>
                  </a:lnTo>
                  <a:lnTo>
                    <a:pt x="1889" y="5566"/>
                  </a:lnTo>
                  <a:lnTo>
                    <a:pt x="1889" y="4521"/>
                  </a:lnTo>
                  <a:lnTo>
                    <a:pt x="1561" y="4521"/>
                  </a:lnTo>
                  <a:lnTo>
                    <a:pt x="1529" y="4517"/>
                  </a:lnTo>
                  <a:lnTo>
                    <a:pt x="1503" y="4503"/>
                  </a:lnTo>
                  <a:lnTo>
                    <a:pt x="1482" y="4482"/>
                  </a:lnTo>
                  <a:lnTo>
                    <a:pt x="1468" y="4454"/>
                  </a:lnTo>
                  <a:lnTo>
                    <a:pt x="1463" y="4425"/>
                  </a:lnTo>
                  <a:lnTo>
                    <a:pt x="1468" y="4379"/>
                  </a:lnTo>
                  <a:lnTo>
                    <a:pt x="1480" y="4336"/>
                  </a:lnTo>
                  <a:lnTo>
                    <a:pt x="1501" y="4296"/>
                  </a:lnTo>
                  <a:lnTo>
                    <a:pt x="1531" y="4261"/>
                  </a:lnTo>
                  <a:lnTo>
                    <a:pt x="2310" y="3482"/>
                  </a:lnTo>
                  <a:lnTo>
                    <a:pt x="2341" y="3456"/>
                  </a:lnTo>
                  <a:lnTo>
                    <a:pt x="2376" y="3437"/>
                  </a:lnTo>
                  <a:lnTo>
                    <a:pt x="2414" y="3423"/>
                  </a:lnTo>
                  <a:lnTo>
                    <a:pt x="2453" y="3418"/>
                  </a:lnTo>
                  <a:lnTo>
                    <a:pt x="2493" y="3418"/>
                  </a:lnTo>
                  <a:lnTo>
                    <a:pt x="2533" y="3423"/>
                  </a:lnTo>
                  <a:lnTo>
                    <a:pt x="2572" y="3437"/>
                  </a:lnTo>
                  <a:lnTo>
                    <a:pt x="2606" y="3456"/>
                  </a:lnTo>
                  <a:lnTo>
                    <a:pt x="2638" y="3482"/>
                  </a:lnTo>
                  <a:lnTo>
                    <a:pt x="3416" y="4261"/>
                  </a:lnTo>
                  <a:lnTo>
                    <a:pt x="3444" y="4296"/>
                  </a:lnTo>
                  <a:lnTo>
                    <a:pt x="3467" y="4336"/>
                  </a:lnTo>
                  <a:lnTo>
                    <a:pt x="3479" y="4379"/>
                  </a:lnTo>
                  <a:lnTo>
                    <a:pt x="3485" y="4425"/>
                  </a:lnTo>
                  <a:lnTo>
                    <a:pt x="3479" y="4454"/>
                  </a:lnTo>
                  <a:lnTo>
                    <a:pt x="3465" y="4482"/>
                  </a:lnTo>
                  <a:lnTo>
                    <a:pt x="3444" y="4503"/>
                  </a:lnTo>
                  <a:lnTo>
                    <a:pt x="3418" y="4517"/>
                  </a:lnTo>
                  <a:lnTo>
                    <a:pt x="3387" y="4521"/>
                  </a:lnTo>
                  <a:lnTo>
                    <a:pt x="3066" y="4521"/>
                  </a:lnTo>
                  <a:lnTo>
                    <a:pt x="3066" y="5566"/>
                  </a:lnTo>
                  <a:lnTo>
                    <a:pt x="3380" y="5566"/>
                  </a:lnTo>
                  <a:lnTo>
                    <a:pt x="3429" y="5561"/>
                  </a:lnTo>
                  <a:lnTo>
                    <a:pt x="3476" y="5549"/>
                  </a:lnTo>
                  <a:lnTo>
                    <a:pt x="3518" y="5528"/>
                  </a:lnTo>
                  <a:lnTo>
                    <a:pt x="3558" y="5502"/>
                  </a:lnTo>
                  <a:lnTo>
                    <a:pt x="3591" y="5469"/>
                  </a:lnTo>
                  <a:lnTo>
                    <a:pt x="3617" y="5430"/>
                  </a:lnTo>
                  <a:lnTo>
                    <a:pt x="3638" y="5386"/>
                  </a:lnTo>
                  <a:lnTo>
                    <a:pt x="3650" y="5339"/>
                  </a:lnTo>
                  <a:lnTo>
                    <a:pt x="3656" y="5290"/>
                  </a:lnTo>
                  <a:lnTo>
                    <a:pt x="3656" y="2468"/>
                  </a:lnTo>
                  <a:lnTo>
                    <a:pt x="3661" y="2437"/>
                  </a:lnTo>
                  <a:lnTo>
                    <a:pt x="3673" y="2410"/>
                  </a:lnTo>
                  <a:lnTo>
                    <a:pt x="3694" y="2390"/>
                  </a:lnTo>
                  <a:lnTo>
                    <a:pt x="3722" y="2376"/>
                  </a:lnTo>
                  <a:lnTo>
                    <a:pt x="3752" y="2370"/>
                  </a:lnTo>
                  <a:lnTo>
                    <a:pt x="4721" y="2370"/>
                  </a:lnTo>
                  <a:lnTo>
                    <a:pt x="4707" y="2341"/>
                  </a:lnTo>
                  <a:lnTo>
                    <a:pt x="4689" y="2314"/>
                  </a:lnTo>
                  <a:lnTo>
                    <a:pt x="4666" y="2288"/>
                  </a:lnTo>
                  <a:lnTo>
                    <a:pt x="2645" y="269"/>
                  </a:lnTo>
                  <a:lnTo>
                    <a:pt x="2610" y="239"/>
                  </a:lnTo>
                  <a:lnTo>
                    <a:pt x="2572" y="216"/>
                  </a:lnTo>
                  <a:lnTo>
                    <a:pt x="2531" y="202"/>
                  </a:lnTo>
                  <a:lnTo>
                    <a:pt x="2488" y="195"/>
                  </a:lnTo>
                  <a:close/>
                  <a:moveTo>
                    <a:pt x="2467" y="0"/>
                  </a:moveTo>
                  <a:lnTo>
                    <a:pt x="2524" y="3"/>
                  </a:lnTo>
                  <a:lnTo>
                    <a:pt x="2580" y="14"/>
                  </a:lnTo>
                  <a:lnTo>
                    <a:pt x="2636" y="33"/>
                  </a:lnTo>
                  <a:lnTo>
                    <a:pt x="2688" y="58"/>
                  </a:lnTo>
                  <a:lnTo>
                    <a:pt x="2737" y="91"/>
                  </a:lnTo>
                  <a:lnTo>
                    <a:pt x="2783" y="131"/>
                  </a:lnTo>
                  <a:lnTo>
                    <a:pt x="4804" y="2152"/>
                  </a:lnTo>
                  <a:lnTo>
                    <a:pt x="4843" y="2196"/>
                  </a:lnTo>
                  <a:lnTo>
                    <a:pt x="4876" y="2245"/>
                  </a:lnTo>
                  <a:lnTo>
                    <a:pt x="4900" y="2295"/>
                  </a:lnTo>
                  <a:lnTo>
                    <a:pt x="4920" y="2351"/>
                  </a:lnTo>
                  <a:lnTo>
                    <a:pt x="4930" y="2409"/>
                  </a:lnTo>
                  <a:lnTo>
                    <a:pt x="4935" y="2468"/>
                  </a:lnTo>
                  <a:lnTo>
                    <a:pt x="4930" y="2498"/>
                  </a:lnTo>
                  <a:lnTo>
                    <a:pt x="4916" y="2524"/>
                  </a:lnTo>
                  <a:lnTo>
                    <a:pt x="4895" y="2545"/>
                  </a:lnTo>
                  <a:lnTo>
                    <a:pt x="4869" y="2559"/>
                  </a:lnTo>
                  <a:lnTo>
                    <a:pt x="4838" y="2564"/>
                  </a:lnTo>
                  <a:lnTo>
                    <a:pt x="3849" y="2564"/>
                  </a:lnTo>
                  <a:lnTo>
                    <a:pt x="3849" y="5290"/>
                  </a:lnTo>
                  <a:lnTo>
                    <a:pt x="3844" y="5360"/>
                  </a:lnTo>
                  <a:lnTo>
                    <a:pt x="3830" y="5427"/>
                  </a:lnTo>
                  <a:lnTo>
                    <a:pt x="3806" y="5488"/>
                  </a:lnTo>
                  <a:lnTo>
                    <a:pt x="3774" y="5545"/>
                  </a:lnTo>
                  <a:lnTo>
                    <a:pt x="3734" y="5598"/>
                  </a:lnTo>
                  <a:lnTo>
                    <a:pt x="3687" y="5645"/>
                  </a:lnTo>
                  <a:lnTo>
                    <a:pt x="3635" y="5685"/>
                  </a:lnTo>
                  <a:lnTo>
                    <a:pt x="3577" y="5716"/>
                  </a:lnTo>
                  <a:lnTo>
                    <a:pt x="3516" y="5741"/>
                  </a:lnTo>
                  <a:lnTo>
                    <a:pt x="3450" y="5755"/>
                  </a:lnTo>
                  <a:lnTo>
                    <a:pt x="3380" y="5760"/>
                  </a:lnTo>
                  <a:lnTo>
                    <a:pt x="2968" y="5760"/>
                  </a:lnTo>
                  <a:lnTo>
                    <a:pt x="2943" y="5757"/>
                  </a:lnTo>
                  <a:lnTo>
                    <a:pt x="2921" y="5748"/>
                  </a:lnTo>
                  <a:lnTo>
                    <a:pt x="2900" y="5732"/>
                  </a:lnTo>
                  <a:lnTo>
                    <a:pt x="2884" y="5711"/>
                  </a:lnTo>
                  <a:lnTo>
                    <a:pt x="2875" y="5688"/>
                  </a:lnTo>
                  <a:lnTo>
                    <a:pt x="2872" y="5662"/>
                  </a:lnTo>
                  <a:lnTo>
                    <a:pt x="2872" y="4425"/>
                  </a:lnTo>
                  <a:lnTo>
                    <a:pt x="2877" y="4393"/>
                  </a:lnTo>
                  <a:lnTo>
                    <a:pt x="2891" y="4367"/>
                  </a:lnTo>
                  <a:lnTo>
                    <a:pt x="2912" y="4346"/>
                  </a:lnTo>
                  <a:lnTo>
                    <a:pt x="2938" y="4332"/>
                  </a:lnTo>
                  <a:lnTo>
                    <a:pt x="2968" y="4327"/>
                  </a:lnTo>
                  <a:lnTo>
                    <a:pt x="3209" y="4327"/>
                  </a:lnTo>
                  <a:lnTo>
                    <a:pt x="2500" y="3620"/>
                  </a:lnTo>
                  <a:lnTo>
                    <a:pt x="2495" y="3615"/>
                  </a:lnTo>
                  <a:lnTo>
                    <a:pt x="2488" y="3611"/>
                  </a:lnTo>
                  <a:lnTo>
                    <a:pt x="2482" y="3610"/>
                  </a:lnTo>
                  <a:lnTo>
                    <a:pt x="2477" y="3608"/>
                  </a:lnTo>
                  <a:lnTo>
                    <a:pt x="2474" y="3608"/>
                  </a:lnTo>
                  <a:lnTo>
                    <a:pt x="2469" y="3608"/>
                  </a:lnTo>
                  <a:lnTo>
                    <a:pt x="2465" y="3610"/>
                  </a:lnTo>
                  <a:lnTo>
                    <a:pt x="2458" y="3611"/>
                  </a:lnTo>
                  <a:lnTo>
                    <a:pt x="2453" y="3615"/>
                  </a:lnTo>
                  <a:lnTo>
                    <a:pt x="2448" y="3620"/>
                  </a:lnTo>
                  <a:lnTo>
                    <a:pt x="1739" y="4327"/>
                  </a:lnTo>
                  <a:lnTo>
                    <a:pt x="1987" y="4327"/>
                  </a:lnTo>
                  <a:lnTo>
                    <a:pt x="2016" y="4332"/>
                  </a:lnTo>
                  <a:lnTo>
                    <a:pt x="2044" y="4346"/>
                  </a:lnTo>
                  <a:lnTo>
                    <a:pt x="2065" y="4367"/>
                  </a:lnTo>
                  <a:lnTo>
                    <a:pt x="2077" y="4393"/>
                  </a:lnTo>
                  <a:lnTo>
                    <a:pt x="2083" y="4425"/>
                  </a:lnTo>
                  <a:lnTo>
                    <a:pt x="2083" y="5662"/>
                  </a:lnTo>
                  <a:lnTo>
                    <a:pt x="2077" y="5694"/>
                  </a:lnTo>
                  <a:lnTo>
                    <a:pt x="2065" y="5720"/>
                  </a:lnTo>
                  <a:lnTo>
                    <a:pt x="2044" y="5741"/>
                  </a:lnTo>
                  <a:lnTo>
                    <a:pt x="2016" y="5755"/>
                  </a:lnTo>
                  <a:lnTo>
                    <a:pt x="1987" y="5760"/>
                  </a:lnTo>
                  <a:lnTo>
                    <a:pt x="1575" y="5760"/>
                  </a:lnTo>
                  <a:lnTo>
                    <a:pt x="1505" y="5755"/>
                  </a:lnTo>
                  <a:lnTo>
                    <a:pt x="1439" y="5741"/>
                  </a:lnTo>
                  <a:lnTo>
                    <a:pt x="1377" y="5716"/>
                  </a:lnTo>
                  <a:lnTo>
                    <a:pt x="1320" y="5685"/>
                  </a:lnTo>
                  <a:lnTo>
                    <a:pt x="1267" y="5645"/>
                  </a:lnTo>
                  <a:lnTo>
                    <a:pt x="1220" y="5598"/>
                  </a:lnTo>
                  <a:lnTo>
                    <a:pt x="1180" y="5545"/>
                  </a:lnTo>
                  <a:lnTo>
                    <a:pt x="1149" y="5488"/>
                  </a:lnTo>
                  <a:lnTo>
                    <a:pt x="1124" y="5427"/>
                  </a:lnTo>
                  <a:lnTo>
                    <a:pt x="1110" y="5360"/>
                  </a:lnTo>
                  <a:lnTo>
                    <a:pt x="1105" y="5290"/>
                  </a:lnTo>
                  <a:lnTo>
                    <a:pt x="1105" y="2564"/>
                  </a:lnTo>
                  <a:lnTo>
                    <a:pt x="96" y="2564"/>
                  </a:lnTo>
                  <a:lnTo>
                    <a:pt x="66" y="2559"/>
                  </a:lnTo>
                  <a:lnTo>
                    <a:pt x="40" y="2545"/>
                  </a:lnTo>
                  <a:lnTo>
                    <a:pt x="17" y="2524"/>
                  </a:lnTo>
                  <a:lnTo>
                    <a:pt x="5" y="2498"/>
                  </a:lnTo>
                  <a:lnTo>
                    <a:pt x="0" y="2468"/>
                  </a:lnTo>
                  <a:lnTo>
                    <a:pt x="3" y="2409"/>
                  </a:lnTo>
                  <a:lnTo>
                    <a:pt x="14" y="2351"/>
                  </a:lnTo>
                  <a:lnTo>
                    <a:pt x="33" y="2295"/>
                  </a:lnTo>
                  <a:lnTo>
                    <a:pt x="59" y="2245"/>
                  </a:lnTo>
                  <a:lnTo>
                    <a:pt x="91" y="2196"/>
                  </a:lnTo>
                  <a:lnTo>
                    <a:pt x="129" y="2152"/>
                  </a:lnTo>
                  <a:lnTo>
                    <a:pt x="2151" y="131"/>
                  </a:lnTo>
                  <a:lnTo>
                    <a:pt x="2196" y="91"/>
                  </a:lnTo>
                  <a:lnTo>
                    <a:pt x="2247" y="58"/>
                  </a:lnTo>
                  <a:lnTo>
                    <a:pt x="2299" y="33"/>
                  </a:lnTo>
                  <a:lnTo>
                    <a:pt x="2353" y="14"/>
                  </a:lnTo>
                  <a:lnTo>
                    <a:pt x="2409" y="3"/>
                  </a:lnTo>
                  <a:lnTo>
                    <a:pt x="2467" y="0"/>
                  </a:lnTo>
                  <a:close/>
                </a:path>
              </a:pathLst>
            </a:custGeom>
            <a:solidFill>
              <a:schemeClr val="accent6"/>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55" name="Rectangle 54">
              <a:extLst>
                <a:ext uri="{FF2B5EF4-FFF2-40B4-BE49-F238E27FC236}">
                  <a16:creationId xmlns:a16="http://schemas.microsoft.com/office/drawing/2014/main" id="{0F8C2033-F95F-447F-AA26-CEACE35FB85E}"/>
                </a:ext>
              </a:extLst>
            </p:cNvPr>
            <p:cNvSpPr/>
            <p:nvPr>
              <p:custDataLst>
                <p:tags r:id="rId16"/>
              </p:custDataLst>
            </p:nvPr>
          </p:nvSpPr>
          <p:spPr>
            <a:xfrm>
              <a:off x="2484567" y="1934862"/>
              <a:ext cx="1097280" cy="6365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bg1"/>
                  </a:solidFill>
                  <a:latin typeface="Calibri" charset="0"/>
                  <a:ea typeface="Calibri" charset="0"/>
                  <a:cs typeface="Calibri" charset="0"/>
                </a:rPr>
                <a:t>  .CTK</a:t>
              </a:r>
            </a:p>
          </p:txBody>
        </p:sp>
        <p:sp>
          <p:nvSpPr>
            <p:cNvPr id="64" name="Rectangle 63">
              <a:extLst>
                <a:ext uri="{FF2B5EF4-FFF2-40B4-BE49-F238E27FC236}">
                  <a16:creationId xmlns:a16="http://schemas.microsoft.com/office/drawing/2014/main" id="{ADB256A3-5EB6-4192-81C8-71D4D27BAC80}"/>
                </a:ext>
              </a:extLst>
            </p:cNvPr>
            <p:cNvSpPr/>
            <p:nvPr>
              <p:custDataLst>
                <p:tags r:id="rId17"/>
              </p:custDataLst>
            </p:nvPr>
          </p:nvSpPr>
          <p:spPr>
            <a:xfrm>
              <a:off x="3529165" y="1934274"/>
              <a:ext cx="2834640" cy="6392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bg1"/>
                  </a:solidFill>
                  <a:latin typeface="Calibri" charset="0"/>
                  <a:ea typeface="Calibri" charset="0"/>
                  <a:cs typeface="Calibri" charset="0"/>
                </a:rPr>
                <a:t>     SAS Studio Task Template</a:t>
              </a:r>
              <a:endParaRPr lang="en-US" dirty="0">
                <a:solidFill>
                  <a:schemeClr val="accent1"/>
                </a:solidFill>
              </a:endParaRPr>
            </a:p>
          </p:txBody>
        </p:sp>
        <p:sp>
          <p:nvSpPr>
            <p:cNvPr id="65" name="Oval 64">
              <a:extLst>
                <a:ext uri="{FF2B5EF4-FFF2-40B4-BE49-F238E27FC236}">
                  <a16:creationId xmlns:a16="http://schemas.microsoft.com/office/drawing/2014/main" id="{C55E1E44-7A72-45F8-A9B7-BA3F882F8BFC}"/>
                </a:ext>
              </a:extLst>
            </p:cNvPr>
            <p:cNvSpPr/>
            <p:nvPr>
              <p:custDataLst>
                <p:tags r:id="rId18"/>
              </p:custDataLst>
            </p:nvPr>
          </p:nvSpPr>
          <p:spPr>
            <a:xfrm>
              <a:off x="3263063" y="1975753"/>
              <a:ext cx="546994" cy="5469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66" name="Rectangle 65">
              <a:extLst>
                <a:ext uri="{FF2B5EF4-FFF2-40B4-BE49-F238E27FC236}">
                  <a16:creationId xmlns:a16="http://schemas.microsoft.com/office/drawing/2014/main" id="{3EF4B57E-9E10-4C32-AB61-1EEBCB2B750D}"/>
                </a:ext>
              </a:extLst>
            </p:cNvPr>
            <p:cNvSpPr/>
            <p:nvPr>
              <p:custDataLst>
                <p:tags r:id="rId19"/>
              </p:custDataLst>
            </p:nvPr>
          </p:nvSpPr>
          <p:spPr>
            <a:xfrm>
              <a:off x="3815410" y="2064270"/>
              <a:ext cx="2844023" cy="369332"/>
            </a:xfrm>
            <a:prstGeom prst="rect">
              <a:avLst/>
            </a:prstGeom>
          </p:spPr>
          <p:txBody>
            <a:bodyPr wrap="square">
              <a:spAutoFit/>
            </a:bodyPr>
            <a:lstStyle/>
            <a:p>
              <a:endParaRPr lang="en-US" dirty="0">
                <a:solidFill>
                  <a:schemeClr val="bg1"/>
                </a:solidFill>
                <a:latin typeface="Calibri" charset="0"/>
                <a:ea typeface="Calibri" charset="0"/>
                <a:cs typeface="Calibri" charset="0"/>
              </a:endParaRPr>
            </a:p>
          </p:txBody>
        </p:sp>
        <p:grpSp>
          <p:nvGrpSpPr>
            <p:cNvPr id="94" name="Group 93">
              <a:extLst>
                <a:ext uri="{FF2B5EF4-FFF2-40B4-BE49-F238E27FC236}">
                  <a16:creationId xmlns:a16="http://schemas.microsoft.com/office/drawing/2014/main" id="{CD81D5A7-BFB3-40C1-9660-8BCB13001062}"/>
                </a:ext>
              </a:extLst>
            </p:cNvPr>
            <p:cNvGrpSpPr/>
            <p:nvPr/>
          </p:nvGrpSpPr>
          <p:grpSpPr>
            <a:xfrm>
              <a:off x="3281428" y="1993952"/>
              <a:ext cx="509117" cy="509117"/>
              <a:chOff x="4174443" y="1997716"/>
              <a:chExt cx="795112" cy="795112"/>
            </a:xfrm>
          </p:grpSpPr>
          <p:sp>
            <p:nvSpPr>
              <p:cNvPr id="95" name="Freeform 5">
                <a:extLst>
                  <a:ext uri="{FF2B5EF4-FFF2-40B4-BE49-F238E27FC236}">
                    <a16:creationId xmlns:a16="http://schemas.microsoft.com/office/drawing/2014/main" id="{E1A3DC51-DECA-47C1-97B3-64FF2BA80544}"/>
                  </a:ext>
                </a:extLst>
              </p:cNvPr>
              <p:cNvSpPr>
                <a:spLocks noChangeAspect="1" noEditPoints="1"/>
              </p:cNvSpPr>
              <p:nvPr>
                <p:custDataLst>
                  <p:tags r:id="rId24"/>
                </p:custDataLst>
              </p:nvPr>
            </p:nvSpPr>
            <p:spPr bwMode="auto">
              <a:xfrm rot="19785679">
                <a:off x="4174443" y="1997716"/>
                <a:ext cx="795112" cy="795112"/>
              </a:xfrm>
              <a:custGeom>
                <a:avLst/>
                <a:gdLst>
                  <a:gd name="T0" fmla="*/ 4531 w 4799"/>
                  <a:gd name="T1" fmla="*/ 2779 h 4799"/>
                  <a:gd name="T2" fmla="*/ 3930 w 4799"/>
                  <a:gd name="T3" fmla="*/ 3322 h 4799"/>
                  <a:gd name="T4" fmla="*/ 4176 w 4799"/>
                  <a:gd name="T5" fmla="*/ 3826 h 4799"/>
                  <a:gd name="T6" fmla="*/ 3410 w 4799"/>
                  <a:gd name="T7" fmla="*/ 3945 h 4799"/>
                  <a:gd name="T8" fmla="*/ 2779 w 4799"/>
                  <a:gd name="T9" fmla="*/ 4211 h 4799"/>
                  <a:gd name="T10" fmla="*/ 2153 w 4799"/>
                  <a:gd name="T11" fmla="*/ 4663 h 4799"/>
                  <a:gd name="T12" fmla="*/ 1966 w 4799"/>
                  <a:gd name="T13" fmla="*/ 4145 h 4799"/>
                  <a:gd name="T14" fmla="*/ 1388 w 4799"/>
                  <a:gd name="T15" fmla="*/ 3948 h 4799"/>
                  <a:gd name="T16" fmla="*/ 623 w 4799"/>
                  <a:gd name="T17" fmla="*/ 3826 h 4799"/>
                  <a:gd name="T18" fmla="*/ 864 w 4799"/>
                  <a:gd name="T19" fmla="*/ 3324 h 4799"/>
                  <a:gd name="T20" fmla="*/ 598 w 4799"/>
                  <a:gd name="T21" fmla="*/ 2779 h 4799"/>
                  <a:gd name="T22" fmla="*/ 135 w 4799"/>
                  <a:gd name="T23" fmla="*/ 2152 h 4799"/>
                  <a:gd name="T24" fmla="*/ 670 w 4799"/>
                  <a:gd name="T25" fmla="*/ 1974 h 4799"/>
                  <a:gd name="T26" fmla="*/ 868 w 4799"/>
                  <a:gd name="T27" fmla="*/ 1405 h 4799"/>
                  <a:gd name="T28" fmla="*/ 972 w 4799"/>
                  <a:gd name="T29" fmla="*/ 622 h 4799"/>
                  <a:gd name="T30" fmla="*/ 1513 w 4799"/>
                  <a:gd name="T31" fmla="*/ 879 h 4799"/>
                  <a:gd name="T32" fmla="*/ 1994 w 4799"/>
                  <a:gd name="T33" fmla="*/ 672 h 4799"/>
                  <a:gd name="T34" fmla="*/ 2153 w 4799"/>
                  <a:gd name="T35" fmla="*/ 134 h 4799"/>
                  <a:gd name="T36" fmla="*/ 2779 w 4799"/>
                  <a:gd name="T37" fmla="*/ 617 h 4799"/>
                  <a:gd name="T38" fmla="*/ 3306 w 4799"/>
                  <a:gd name="T39" fmla="*/ 883 h 4799"/>
                  <a:gd name="T40" fmla="*/ 3827 w 4799"/>
                  <a:gd name="T41" fmla="*/ 622 h 4799"/>
                  <a:gd name="T42" fmla="*/ 3928 w 4799"/>
                  <a:gd name="T43" fmla="*/ 1404 h 4799"/>
                  <a:gd name="T44" fmla="*/ 4177 w 4799"/>
                  <a:gd name="T45" fmla="*/ 2017 h 4799"/>
                  <a:gd name="T46" fmla="*/ 4664 w 4799"/>
                  <a:gd name="T47" fmla="*/ 2152 h 4799"/>
                  <a:gd name="T48" fmla="*/ 4531 w 4799"/>
                  <a:gd name="T49" fmla="*/ 1883 h 4799"/>
                  <a:gd name="T50" fmla="*/ 4060 w 4799"/>
                  <a:gd name="T51" fmla="*/ 1464 h 4799"/>
                  <a:gd name="T52" fmla="*/ 3922 w 4799"/>
                  <a:gd name="T53" fmla="*/ 527 h 4799"/>
                  <a:gd name="T54" fmla="*/ 2915 w 4799"/>
                  <a:gd name="T55" fmla="*/ 570 h 4799"/>
                  <a:gd name="T56" fmla="*/ 2153 w 4799"/>
                  <a:gd name="T57" fmla="*/ 0 h 4799"/>
                  <a:gd name="T58" fmla="*/ 1468 w 4799"/>
                  <a:gd name="T59" fmla="*/ 738 h 4799"/>
                  <a:gd name="T60" fmla="*/ 528 w 4799"/>
                  <a:gd name="T61" fmla="*/ 876 h 4799"/>
                  <a:gd name="T62" fmla="*/ 555 w 4799"/>
                  <a:gd name="T63" fmla="*/ 1883 h 4799"/>
                  <a:gd name="T64" fmla="*/ 0 w 4799"/>
                  <a:gd name="T65" fmla="*/ 2645 h 4799"/>
                  <a:gd name="T66" fmla="*/ 722 w 4799"/>
                  <a:gd name="T67" fmla="*/ 3348 h 4799"/>
                  <a:gd name="T68" fmla="*/ 877 w 4799"/>
                  <a:gd name="T69" fmla="*/ 4270 h 4799"/>
                  <a:gd name="T70" fmla="*/ 1884 w 4799"/>
                  <a:gd name="T71" fmla="*/ 4263 h 4799"/>
                  <a:gd name="T72" fmla="*/ 2646 w 4799"/>
                  <a:gd name="T73" fmla="*/ 4799 h 4799"/>
                  <a:gd name="T74" fmla="*/ 3351 w 4799"/>
                  <a:gd name="T75" fmla="*/ 4078 h 4799"/>
                  <a:gd name="T76" fmla="*/ 4271 w 4799"/>
                  <a:gd name="T77" fmla="*/ 3921 h 4799"/>
                  <a:gd name="T78" fmla="*/ 4248 w 4799"/>
                  <a:gd name="T79" fmla="*/ 2914 h 4799"/>
                  <a:gd name="T80" fmla="*/ 4799 w 4799"/>
                  <a:gd name="T81" fmla="*/ 2152 h 4799"/>
                  <a:gd name="T82" fmla="*/ 2400 w 4799"/>
                  <a:gd name="T83" fmla="*/ 3479 h 4799"/>
                  <a:gd name="T84" fmla="*/ 2400 w 4799"/>
                  <a:gd name="T85" fmla="*/ 1374 h 4799"/>
                  <a:gd name="T86" fmla="*/ 2400 w 4799"/>
                  <a:gd name="T87" fmla="*/ 3479 h 4799"/>
                  <a:gd name="T88" fmla="*/ 1212 w 4799"/>
                  <a:gd name="T89" fmla="*/ 2426 h 4799"/>
                  <a:gd name="T90" fmla="*/ 2400 w 4799"/>
                  <a:gd name="T91" fmla="*/ 1239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99" h="4799">
                    <a:moveTo>
                      <a:pt x="4664" y="2645"/>
                    </a:moveTo>
                    <a:lnTo>
                      <a:pt x="4664" y="2645"/>
                    </a:lnTo>
                    <a:cubicBezTo>
                      <a:pt x="4664" y="2719"/>
                      <a:pt x="4605" y="2779"/>
                      <a:pt x="4531" y="2779"/>
                    </a:cubicBezTo>
                    <a:lnTo>
                      <a:pt x="4196" y="2778"/>
                    </a:lnTo>
                    <a:cubicBezTo>
                      <a:pt x="4162" y="2779"/>
                      <a:pt x="4137" y="2800"/>
                      <a:pt x="4130" y="2830"/>
                    </a:cubicBezTo>
                    <a:cubicBezTo>
                      <a:pt x="4088" y="3003"/>
                      <a:pt x="4021" y="3169"/>
                      <a:pt x="3930" y="3322"/>
                    </a:cubicBezTo>
                    <a:cubicBezTo>
                      <a:pt x="3915" y="3349"/>
                      <a:pt x="3919" y="3382"/>
                      <a:pt x="3941" y="3404"/>
                    </a:cubicBezTo>
                    <a:lnTo>
                      <a:pt x="4176" y="3637"/>
                    </a:lnTo>
                    <a:cubicBezTo>
                      <a:pt x="4227" y="3689"/>
                      <a:pt x="4228" y="3774"/>
                      <a:pt x="4176" y="3826"/>
                    </a:cubicBezTo>
                    <a:lnTo>
                      <a:pt x="3827" y="4175"/>
                    </a:lnTo>
                    <a:cubicBezTo>
                      <a:pt x="3775" y="4227"/>
                      <a:pt x="3690" y="4226"/>
                      <a:pt x="3638" y="4175"/>
                    </a:cubicBezTo>
                    <a:lnTo>
                      <a:pt x="3410" y="3945"/>
                    </a:lnTo>
                    <a:cubicBezTo>
                      <a:pt x="3388" y="3923"/>
                      <a:pt x="3353" y="3919"/>
                      <a:pt x="3327" y="3935"/>
                    </a:cubicBezTo>
                    <a:cubicBezTo>
                      <a:pt x="3172" y="4030"/>
                      <a:pt x="3005" y="4100"/>
                      <a:pt x="2831" y="4144"/>
                    </a:cubicBezTo>
                    <a:cubicBezTo>
                      <a:pt x="2799" y="4151"/>
                      <a:pt x="2779" y="4180"/>
                      <a:pt x="2779" y="4211"/>
                    </a:cubicBezTo>
                    <a:lnTo>
                      <a:pt x="2779" y="4530"/>
                    </a:lnTo>
                    <a:cubicBezTo>
                      <a:pt x="2779" y="4604"/>
                      <a:pt x="2720" y="4663"/>
                      <a:pt x="2646" y="4663"/>
                    </a:cubicBezTo>
                    <a:lnTo>
                      <a:pt x="2153" y="4663"/>
                    </a:lnTo>
                    <a:cubicBezTo>
                      <a:pt x="2079" y="4663"/>
                      <a:pt x="2019" y="4604"/>
                      <a:pt x="2019" y="4530"/>
                    </a:cubicBezTo>
                    <a:lnTo>
                      <a:pt x="2019" y="4211"/>
                    </a:lnTo>
                    <a:cubicBezTo>
                      <a:pt x="2019" y="4180"/>
                      <a:pt x="1996" y="4152"/>
                      <a:pt x="1966" y="4145"/>
                    </a:cubicBezTo>
                    <a:cubicBezTo>
                      <a:pt x="1791" y="4101"/>
                      <a:pt x="1624" y="4032"/>
                      <a:pt x="1471" y="3938"/>
                    </a:cubicBezTo>
                    <a:cubicBezTo>
                      <a:pt x="1460" y="3931"/>
                      <a:pt x="1448" y="3928"/>
                      <a:pt x="1436" y="3928"/>
                    </a:cubicBezTo>
                    <a:cubicBezTo>
                      <a:pt x="1418" y="3928"/>
                      <a:pt x="1401" y="3935"/>
                      <a:pt x="1388" y="3948"/>
                    </a:cubicBezTo>
                    <a:lnTo>
                      <a:pt x="1161" y="4175"/>
                    </a:lnTo>
                    <a:cubicBezTo>
                      <a:pt x="1109" y="4227"/>
                      <a:pt x="1024" y="4227"/>
                      <a:pt x="972" y="4175"/>
                    </a:cubicBezTo>
                    <a:lnTo>
                      <a:pt x="623" y="3826"/>
                    </a:lnTo>
                    <a:cubicBezTo>
                      <a:pt x="571" y="3774"/>
                      <a:pt x="572" y="3689"/>
                      <a:pt x="623" y="3637"/>
                    </a:cubicBezTo>
                    <a:lnTo>
                      <a:pt x="854" y="3407"/>
                    </a:lnTo>
                    <a:cubicBezTo>
                      <a:pt x="876" y="3385"/>
                      <a:pt x="880" y="3351"/>
                      <a:pt x="864" y="3324"/>
                    </a:cubicBezTo>
                    <a:cubicBezTo>
                      <a:pt x="772" y="3170"/>
                      <a:pt x="705" y="3004"/>
                      <a:pt x="664" y="2831"/>
                    </a:cubicBezTo>
                    <a:cubicBezTo>
                      <a:pt x="662" y="2826"/>
                      <a:pt x="661" y="2821"/>
                      <a:pt x="658" y="2816"/>
                    </a:cubicBezTo>
                    <a:cubicBezTo>
                      <a:pt x="647" y="2793"/>
                      <a:pt x="623" y="2779"/>
                      <a:pt x="598" y="2779"/>
                    </a:cubicBezTo>
                    <a:lnTo>
                      <a:pt x="268" y="2779"/>
                    </a:lnTo>
                    <a:cubicBezTo>
                      <a:pt x="194" y="2779"/>
                      <a:pt x="135" y="2719"/>
                      <a:pt x="135" y="2645"/>
                    </a:cubicBezTo>
                    <a:lnTo>
                      <a:pt x="135" y="2152"/>
                    </a:lnTo>
                    <a:cubicBezTo>
                      <a:pt x="135" y="2078"/>
                      <a:pt x="194" y="2018"/>
                      <a:pt x="268" y="2018"/>
                    </a:cubicBezTo>
                    <a:lnTo>
                      <a:pt x="606" y="2018"/>
                    </a:lnTo>
                    <a:cubicBezTo>
                      <a:pt x="635" y="2018"/>
                      <a:pt x="660" y="2001"/>
                      <a:pt x="670" y="1974"/>
                    </a:cubicBezTo>
                    <a:cubicBezTo>
                      <a:pt x="670" y="1972"/>
                      <a:pt x="672" y="1968"/>
                      <a:pt x="672" y="1966"/>
                    </a:cubicBezTo>
                    <a:cubicBezTo>
                      <a:pt x="716" y="1797"/>
                      <a:pt x="785" y="1635"/>
                      <a:pt x="876" y="1486"/>
                    </a:cubicBezTo>
                    <a:cubicBezTo>
                      <a:pt x="892" y="1460"/>
                      <a:pt x="889" y="1427"/>
                      <a:pt x="868" y="1405"/>
                    </a:cubicBezTo>
                    <a:lnTo>
                      <a:pt x="623" y="1160"/>
                    </a:lnTo>
                    <a:cubicBezTo>
                      <a:pt x="571" y="1108"/>
                      <a:pt x="571" y="1023"/>
                      <a:pt x="623" y="971"/>
                    </a:cubicBezTo>
                    <a:lnTo>
                      <a:pt x="972" y="622"/>
                    </a:lnTo>
                    <a:cubicBezTo>
                      <a:pt x="1024" y="571"/>
                      <a:pt x="1109" y="570"/>
                      <a:pt x="1161" y="622"/>
                    </a:cubicBezTo>
                    <a:lnTo>
                      <a:pt x="1418" y="879"/>
                    </a:lnTo>
                    <a:cubicBezTo>
                      <a:pt x="1444" y="906"/>
                      <a:pt x="1487" y="906"/>
                      <a:pt x="1513" y="879"/>
                    </a:cubicBezTo>
                    <a:cubicBezTo>
                      <a:pt x="1519" y="874"/>
                      <a:pt x="1523" y="867"/>
                      <a:pt x="1526" y="860"/>
                    </a:cubicBezTo>
                    <a:cubicBezTo>
                      <a:pt x="1665" y="783"/>
                      <a:pt x="1812" y="724"/>
                      <a:pt x="1966" y="686"/>
                    </a:cubicBezTo>
                    <a:cubicBezTo>
                      <a:pt x="1975" y="684"/>
                      <a:pt x="1986" y="678"/>
                      <a:pt x="1994" y="672"/>
                    </a:cubicBezTo>
                    <a:cubicBezTo>
                      <a:pt x="2010" y="659"/>
                      <a:pt x="2019" y="640"/>
                      <a:pt x="2019" y="619"/>
                    </a:cubicBezTo>
                    <a:lnTo>
                      <a:pt x="2019" y="267"/>
                    </a:lnTo>
                    <a:cubicBezTo>
                      <a:pt x="2019" y="193"/>
                      <a:pt x="2079" y="134"/>
                      <a:pt x="2153" y="134"/>
                    </a:cubicBezTo>
                    <a:lnTo>
                      <a:pt x="2646" y="134"/>
                    </a:lnTo>
                    <a:cubicBezTo>
                      <a:pt x="2720" y="134"/>
                      <a:pt x="2779" y="193"/>
                      <a:pt x="2779" y="267"/>
                    </a:cubicBezTo>
                    <a:lnTo>
                      <a:pt x="2779" y="617"/>
                    </a:lnTo>
                    <a:cubicBezTo>
                      <a:pt x="2779" y="621"/>
                      <a:pt x="2780" y="629"/>
                      <a:pt x="2781" y="632"/>
                    </a:cubicBezTo>
                    <a:cubicBezTo>
                      <a:pt x="2785" y="659"/>
                      <a:pt x="2805" y="681"/>
                      <a:pt x="2831" y="687"/>
                    </a:cubicBezTo>
                    <a:cubicBezTo>
                      <a:pt x="2998" y="729"/>
                      <a:pt x="3158" y="795"/>
                      <a:pt x="3306" y="883"/>
                    </a:cubicBezTo>
                    <a:cubicBezTo>
                      <a:pt x="3333" y="900"/>
                      <a:pt x="3369" y="893"/>
                      <a:pt x="3390" y="871"/>
                    </a:cubicBezTo>
                    <a:lnTo>
                      <a:pt x="3638" y="622"/>
                    </a:lnTo>
                    <a:cubicBezTo>
                      <a:pt x="3690" y="570"/>
                      <a:pt x="3775" y="570"/>
                      <a:pt x="3827" y="622"/>
                    </a:cubicBezTo>
                    <a:lnTo>
                      <a:pt x="4176" y="971"/>
                    </a:lnTo>
                    <a:cubicBezTo>
                      <a:pt x="4228" y="1023"/>
                      <a:pt x="4228" y="1108"/>
                      <a:pt x="4176" y="1160"/>
                    </a:cubicBezTo>
                    <a:lnTo>
                      <a:pt x="3928" y="1404"/>
                    </a:lnTo>
                    <a:cubicBezTo>
                      <a:pt x="3906" y="1426"/>
                      <a:pt x="3901" y="1461"/>
                      <a:pt x="3918" y="1488"/>
                    </a:cubicBezTo>
                    <a:cubicBezTo>
                      <a:pt x="4008" y="1635"/>
                      <a:pt x="4076" y="1795"/>
                      <a:pt x="4120" y="1962"/>
                    </a:cubicBezTo>
                    <a:cubicBezTo>
                      <a:pt x="4124" y="1990"/>
                      <a:pt x="4149" y="2012"/>
                      <a:pt x="4177" y="2017"/>
                    </a:cubicBezTo>
                    <a:cubicBezTo>
                      <a:pt x="4181" y="2018"/>
                      <a:pt x="4185" y="2018"/>
                      <a:pt x="4189" y="2018"/>
                    </a:cubicBezTo>
                    <a:lnTo>
                      <a:pt x="4531" y="2018"/>
                    </a:lnTo>
                    <a:cubicBezTo>
                      <a:pt x="4605" y="2018"/>
                      <a:pt x="4664" y="2078"/>
                      <a:pt x="4664" y="2152"/>
                    </a:cubicBezTo>
                    <a:lnTo>
                      <a:pt x="4664" y="2645"/>
                    </a:lnTo>
                    <a:lnTo>
                      <a:pt x="4664" y="2645"/>
                    </a:lnTo>
                    <a:close/>
                    <a:moveTo>
                      <a:pt x="4531" y="1883"/>
                    </a:moveTo>
                    <a:lnTo>
                      <a:pt x="4531" y="1883"/>
                    </a:lnTo>
                    <a:lnTo>
                      <a:pt x="4238" y="1883"/>
                    </a:lnTo>
                    <a:cubicBezTo>
                      <a:pt x="4196" y="1737"/>
                      <a:pt x="4136" y="1596"/>
                      <a:pt x="4060" y="1464"/>
                    </a:cubicBezTo>
                    <a:lnTo>
                      <a:pt x="4271" y="1255"/>
                    </a:lnTo>
                    <a:cubicBezTo>
                      <a:pt x="4376" y="1151"/>
                      <a:pt x="4376" y="981"/>
                      <a:pt x="4271" y="876"/>
                    </a:cubicBezTo>
                    <a:lnTo>
                      <a:pt x="3922" y="527"/>
                    </a:lnTo>
                    <a:cubicBezTo>
                      <a:pt x="3817" y="422"/>
                      <a:pt x="3647" y="422"/>
                      <a:pt x="3543" y="527"/>
                    </a:cubicBezTo>
                    <a:lnTo>
                      <a:pt x="3329" y="741"/>
                    </a:lnTo>
                    <a:cubicBezTo>
                      <a:pt x="3198" y="667"/>
                      <a:pt x="3059" y="610"/>
                      <a:pt x="2915" y="570"/>
                    </a:cubicBezTo>
                    <a:lnTo>
                      <a:pt x="2915" y="267"/>
                    </a:lnTo>
                    <a:cubicBezTo>
                      <a:pt x="2915" y="119"/>
                      <a:pt x="2794" y="0"/>
                      <a:pt x="2646" y="0"/>
                    </a:cubicBezTo>
                    <a:lnTo>
                      <a:pt x="2153" y="0"/>
                    </a:lnTo>
                    <a:cubicBezTo>
                      <a:pt x="2005" y="0"/>
                      <a:pt x="1884" y="119"/>
                      <a:pt x="1884" y="267"/>
                    </a:cubicBezTo>
                    <a:lnTo>
                      <a:pt x="1884" y="568"/>
                    </a:lnTo>
                    <a:cubicBezTo>
                      <a:pt x="1739" y="608"/>
                      <a:pt x="1600" y="665"/>
                      <a:pt x="1468" y="738"/>
                    </a:cubicBezTo>
                    <a:lnTo>
                      <a:pt x="1256" y="527"/>
                    </a:lnTo>
                    <a:cubicBezTo>
                      <a:pt x="1152" y="422"/>
                      <a:pt x="982" y="422"/>
                      <a:pt x="877" y="527"/>
                    </a:cubicBezTo>
                    <a:lnTo>
                      <a:pt x="528" y="876"/>
                    </a:lnTo>
                    <a:cubicBezTo>
                      <a:pt x="423" y="981"/>
                      <a:pt x="423" y="1151"/>
                      <a:pt x="528" y="1255"/>
                    </a:cubicBezTo>
                    <a:lnTo>
                      <a:pt x="734" y="1461"/>
                    </a:lnTo>
                    <a:cubicBezTo>
                      <a:pt x="657" y="1595"/>
                      <a:pt x="597" y="1738"/>
                      <a:pt x="555" y="1883"/>
                    </a:cubicBezTo>
                    <a:lnTo>
                      <a:pt x="268" y="1883"/>
                    </a:lnTo>
                    <a:cubicBezTo>
                      <a:pt x="120" y="1883"/>
                      <a:pt x="0" y="2004"/>
                      <a:pt x="0" y="2152"/>
                    </a:cubicBezTo>
                    <a:lnTo>
                      <a:pt x="0" y="2645"/>
                    </a:lnTo>
                    <a:cubicBezTo>
                      <a:pt x="0" y="2793"/>
                      <a:pt x="120" y="2914"/>
                      <a:pt x="268" y="2914"/>
                    </a:cubicBezTo>
                    <a:lnTo>
                      <a:pt x="545" y="2914"/>
                    </a:lnTo>
                    <a:cubicBezTo>
                      <a:pt x="586" y="3065"/>
                      <a:pt x="645" y="3210"/>
                      <a:pt x="722" y="3348"/>
                    </a:cubicBezTo>
                    <a:lnTo>
                      <a:pt x="528" y="3542"/>
                    </a:lnTo>
                    <a:cubicBezTo>
                      <a:pt x="423" y="3646"/>
                      <a:pt x="423" y="3816"/>
                      <a:pt x="528" y="3921"/>
                    </a:cubicBezTo>
                    <a:lnTo>
                      <a:pt x="877" y="4270"/>
                    </a:lnTo>
                    <a:cubicBezTo>
                      <a:pt x="982" y="4375"/>
                      <a:pt x="1152" y="4375"/>
                      <a:pt x="1256" y="4270"/>
                    </a:cubicBezTo>
                    <a:lnTo>
                      <a:pt x="1446" y="4080"/>
                    </a:lnTo>
                    <a:cubicBezTo>
                      <a:pt x="1583" y="4159"/>
                      <a:pt x="1729" y="4220"/>
                      <a:pt x="1884" y="4263"/>
                    </a:cubicBezTo>
                    <a:lnTo>
                      <a:pt x="1884" y="4530"/>
                    </a:lnTo>
                    <a:cubicBezTo>
                      <a:pt x="1884" y="4678"/>
                      <a:pt x="2005" y="4799"/>
                      <a:pt x="2153" y="4799"/>
                    </a:cubicBezTo>
                    <a:lnTo>
                      <a:pt x="2646" y="4799"/>
                    </a:lnTo>
                    <a:cubicBezTo>
                      <a:pt x="2794" y="4799"/>
                      <a:pt x="2915" y="4678"/>
                      <a:pt x="2915" y="4530"/>
                    </a:cubicBezTo>
                    <a:lnTo>
                      <a:pt x="2915" y="4261"/>
                    </a:lnTo>
                    <a:cubicBezTo>
                      <a:pt x="3067" y="4218"/>
                      <a:pt x="3213" y="4157"/>
                      <a:pt x="3351" y="4078"/>
                    </a:cubicBezTo>
                    <a:lnTo>
                      <a:pt x="3543" y="4270"/>
                    </a:lnTo>
                    <a:cubicBezTo>
                      <a:pt x="3647" y="4375"/>
                      <a:pt x="3817" y="4375"/>
                      <a:pt x="3922" y="4270"/>
                    </a:cubicBezTo>
                    <a:lnTo>
                      <a:pt x="4271" y="3921"/>
                    </a:lnTo>
                    <a:cubicBezTo>
                      <a:pt x="4376" y="3816"/>
                      <a:pt x="4376" y="3646"/>
                      <a:pt x="4271" y="3541"/>
                    </a:cubicBezTo>
                    <a:lnTo>
                      <a:pt x="4073" y="3345"/>
                    </a:lnTo>
                    <a:cubicBezTo>
                      <a:pt x="4149" y="3209"/>
                      <a:pt x="4207" y="3064"/>
                      <a:pt x="4248" y="2914"/>
                    </a:cubicBezTo>
                    <a:lnTo>
                      <a:pt x="4531" y="2914"/>
                    </a:lnTo>
                    <a:cubicBezTo>
                      <a:pt x="4679" y="2914"/>
                      <a:pt x="4799" y="2793"/>
                      <a:pt x="4799" y="2645"/>
                    </a:cubicBezTo>
                    <a:lnTo>
                      <a:pt x="4799" y="2152"/>
                    </a:lnTo>
                    <a:cubicBezTo>
                      <a:pt x="4799" y="2004"/>
                      <a:pt x="4679" y="1883"/>
                      <a:pt x="4531" y="1883"/>
                    </a:cubicBezTo>
                    <a:lnTo>
                      <a:pt x="4531" y="1883"/>
                    </a:lnTo>
                    <a:close/>
                    <a:moveTo>
                      <a:pt x="2400" y="3479"/>
                    </a:moveTo>
                    <a:lnTo>
                      <a:pt x="2400" y="3479"/>
                    </a:lnTo>
                    <a:cubicBezTo>
                      <a:pt x="1819" y="3479"/>
                      <a:pt x="1347" y="3007"/>
                      <a:pt x="1347" y="2426"/>
                    </a:cubicBezTo>
                    <a:cubicBezTo>
                      <a:pt x="1347" y="1846"/>
                      <a:pt x="1819" y="1374"/>
                      <a:pt x="2400" y="1374"/>
                    </a:cubicBezTo>
                    <a:cubicBezTo>
                      <a:pt x="2980" y="1374"/>
                      <a:pt x="3452" y="1846"/>
                      <a:pt x="3452" y="2426"/>
                    </a:cubicBezTo>
                    <a:cubicBezTo>
                      <a:pt x="3452" y="3007"/>
                      <a:pt x="2980" y="3479"/>
                      <a:pt x="2400" y="3479"/>
                    </a:cubicBezTo>
                    <a:lnTo>
                      <a:pt x="2400" y="3479"/>
                    </a:lnTo>
                    <a:close/>
                    <a:moveTo>
                      <a:pt x="2400" y="1239"/>
                    </a:moveTo>
                    <a:lnTo>
                      <a:pt x="2400" y="1239"/>
                    </a:lnTo>
                    <a:cubicBezTo>
                      <a:pt x="1745" y="1239"/>
                      <a:pt x="1212" y="1771"/>
                      <a:pt x="1212" y="2426"/>
                    </a:cubicBezTo>
                    <a:cubicBezTo>
                      <a:pt x="1212" y="3081"/>
                      <a:pt x="1745" y="3614"/>
                      <a:pt x="2400" y="3614"/>
                    </a:cubicBezTo>
                    <a:cubicBezTo>
                      <a:pt x="3054" y="3614"/>
                      <a:pt x="3587" y="3081"/>
                      <a:pt x="3587" y="2426"/>
                    </a:cubicBezTo>
                    <a:cubicBezTo>
                      <a:pt x="3587" y="1771"/>
                      <a:pt x="3054" y="1239"/>
                      <a:pt x="2400" y="123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96" name="Group 95">
                <a:extLst>
                  <a:ext uri="{FF2B5EF4-FFF2-40B4-BE49-F238E27FC236}">
                    <a16:creationId xmlns:a16="http://schemas.microsoft.com/office/drawing/2014/main" id="{CA245808-544A-4BE0-953B-04160FF8710F}"/>
                  </a:ext>
                </a:extLst>
              </p:cNvPr>
              <p:cNvGrpSpPr/>
              <p:nvPr/>
            </p:nvGrpSpPr>
            <p:grpSpPr>
              <a:xfrm rot="3934895">
                <a:off x="4447028" y="2273432"/>
                <a:ext cx="249942" cy="243681"/>
                <a:chOff x="4372532" y="986263"/>
                <a:chExt cx="1170979" cy="1152968"/>
              </a:xfrm>
            </p:grpSpPr>
            <p:sp>
              <p:nvSpPr>
                <p:cNvPr id="97" name="Arc 96">
                  <a:extLst>
                    <a:ext uri="{FF2B5EF4-FFF2-40B4-BE49-F238E27FC236}">
                      <a16:creationId xmlns:a16="http://schemas.microsoft.com/office/drawing/2014/main" id="{442F9515-C5E9-4B04-BED0-29BFE23718C9}"/>
                    </a:ext>
                  </a:extLst>
                </p:cNvPr>
                <p:cNvSpPr/>
                <p:nvPr>
                  <p:custDataLst>
                    <p:tags r:id="rId25"/>
                  </p:custDataLst>
                </p:nvPr>
              </p:nvSpPr>
              <p:spPr>
                <a:xfrm>
                  <a:off x="4446234" y="1040006"/>
                  <a:ext cx="1097277" cy="1099225"/>
                </a:xfrm>
                <a:prstGeom prst="arc">
                  <a:avLst>
                    <a:gd name="adj1" fmla="val 12089129"/>
                    <a:gd name="adj2" fmla="val 0"/>
                  </a:avLst>
                </a:prstGeom>
                <a:noFill/>
                <a:ln w="34925">
                  <a:solidFill>
                    <a:schemeClr val="accent1"/>
                  </a:solidFill>
                  <a:headEnd type="none"/>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8" name="Arc 97">
                  <a:extLst>
                    <a:ext uri="{FF2B5EF4-FFF2-40B4-BE49-F238E27FC236}">
                      <a16:creationId xmlns:a16="http://schemas.microsoft.com/office/drawing/2014/main" id="{781C23A8-AF6B-4FE1-90E5-C121E08BAAEB}"/>
                    </a:ext>
                  </a:extLst>
                </p:cNvPr>
                <p:cNvSpPr/>
                <p:nvPr>
                  <p:custDataLst>
                    <p:tags r:id="rId26"/>
                  </p:custDataLst>
                </p:nvPr>
              </p:nvSpPr>
              <p:spPr>
                <a:xfrm flipH="1" flipV="1">
                  <a:off x="4372532" y="986263"/>
                  <a:ext cx="1097280" cy="1099226"/>
                </a:xfrm>
                <a:prstGeom prst="arc">
                  <a:avLst>
                    <a:gd name="adj1" fmla="val 12071554"/>
                    <a:gd name="adj2" fmla="val 0"/>
                  </a:avLst>
                </a:prstGeom>
                <a:noFill/>
                <a:ln w="34925">
                  <a:solidFill>
                    <a:schemeClr val="accent1"/>
                  </a:solidFill>
                  <a:headEnd type="none" w="med" len="med"/>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sp>
          <p:nvSpPr>
            <p:cNvPr id="75" name="Rectangle 74">
              <a:extLst>
                <a:ext uri="{FF2B5EF4-FFF2-40B4-BE49-F238E27FC236}">
                  <a16:creationId xmlns:a16="http://schemas.microsoft.com/office/drawing/2014/main" id="{CADC57A7-6030-4FF4-9D67-99B164E8CC11}"/>
                </a:ext>
              </a:extLst>
            </p:cNvPr>
            <p:cNvSpPr/>
            <p:nvPr>
              <p:custDataLst>
                <p:tags r:id="rId20"/>
              </p:custDataLst>
            </p:nvPr>
          </p:nvSpPr>
          <p:spPr>
            <a:xfrm>
              <a:off x="3529165" y="2653536"/>
              <a:ext cx="2834640" cy="6400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bg1"/>
                  </a:solidFill>
                  <a:latin typeface="Calibri" charset="0"/>
                  <a:ea typeface="Calibri" charset="0"/>
                  <a:cs typeface="Calibri" charset="0"/>
                </a:rPr>
                <a:t>     SAS Studio Query</a:t>
              </a:r>
            </a:p>
          </p:txBody>
        </p:sp>
        <p:sp>
          <p:nvSpPr>
            <p:cNvPr id="83" name="Rectangle 82">
              <a:extLst>
                <a:ext uri="{FF2B5EF4-FFF2-40B4-BE49-F238E27FC236}">
                  <a16:creationId xmlns:a16="http://schemas.microsoft.com/office/drawing/2014/main" id="{70357093-BBA7-4389-8970-E8BBB3319301}"/>
                </a:ext>
              </a:extLst>
            </p:cNvPr>
            <p:cNvSpPr/>
            <p:nvPr>
              <p:custDataLst>
                <p:tags r:id="rId21"/>
              </p:custDataLst>
            </p:nvPr>
          </p:nvSpPr>
          <p:spPr>
            <a:xfrm>
              <a:off x="3815410" y="2788983"/>
              <a:ext cx="2844023" cy="369332"/>
            </a:xfrm>
            <a:prstGeom prst="rect">
              <a:avLst/>
            </a:prstGeom>
          </p:spPr>
          <p:txBody>
            <a:bodyPr wrap="square">
              <a:spAutoFit/>
            </a:bodyPr>
            <a:lstStyle/>
            <a:p>
              <a:endParaRPr lang="en-US" dirty="0">
                <a:solidFill>
                  <a:schemeClr val="bg1"/>
                </a:solidFill>
                <a:latin typeface="Calibri" charset="0"/>
                <a:ea typeface="Calibri" charset="0"/>
                <a:cs typeface="Calibri" charset="0"/>
              </a:endParaRPr>
            </a:p>
          </p:txBody>
        </p:sp>
        <p:sp>
          <p:nvSpPr>
            <p:cNvPr id="78" name="Oval 77">
              <a:extLst>
                <a:ext uri="{FF2B5EF4-FFF2-40B4-BE49-F238E27FC236}">
                  <a16:creationId xmlns:a16="http://schemas.microsoft.com/office/drawing/2014/main" id="{DAF7FFD0-A8A7-4B3B-A498-5E293FA01C09}"/>
                </a:ext>
              </a:extLst>
            </p:cNvPr>
            <p:cNvSpPr/>
            <p:nvPr>
              <p:custDataLst>
                <p:tags r:id="rId22"/>
              </p:custDataLst>
            </p:nvPr>
          </p:nvSpPr>
          <p:spPr>
            <a:xfrm>
              <a:off x="3251113" y="2700774"/>
              <a:ext cx="546994" cy="5469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01" name="Freeform 9">
              <a:extLst>
                <a:ext uri="{FF2B5EF4-FFF2-40B4-BE49-F238E27FC236}">
                  <a16:creationId xmlns:a16="http://schemas.microsoft.com/office/drawing/2014/main" id="{14606C19-ABDC-48D7-8B05-75771A039176}"/>
                </a:ext>
              </a:extLst>
            </p:cNvPr>
            <p:cNvSpPr>
              <a:spLocks noChangeAspect="1" noEditPoints="1"/>
            </p:cNvSpPr>
            <p:nvPr>
              <p:custDataLst>
                <p:tags r:id="rId23"/>
              </p:custDataLst>
            </p:nvPr>
          </p:nvSpPr>
          <p:spPr bwMode="auto">
            <a:xfrm>
              <a:off x="3289657" y="2740174"/>
              <a:ext cx="469906" cy="470450"/>
            </a:xfrm>
            <a:custGeom>
              <a:avLst/>
              <a:gdLst>
                <a:gd name="T0" fmla="*/ 2381 w 4799"/>
                <a:gd name="T1" fmla="*/ 3966 h 4801"/>
                <a:gd name="T2" fmla="*/ 2381 w 4799"/>
                <a:gd name="T3" fmla="*/ 3412 h 4801"/>
                <a:gd name="T4" fmla="*/ 2381 w 4799"/>
                <a:gd name="T5" fmla="*/ 3966 h 4801"/>
                <a:gd name="T6" fmla="*/ 2381 w 4799"/>
                <a:gd name="T7" fmla="*/ 3282 h 4801"/>
                <a:gd name="T8" fmla="*/ 1961 w 4799"/>
                <a:gd name="T9" fmla="*/ 3693 h 4801"/>
                <a:gd name="T10" fmla="*/ 2801 w 4799"/>
                <a:gd name="T11" fmla="*/ 3684 h 4801"/>
                <a:gd name="T12" fmla="*/ 2381 w 4799"/>
                <a:gd name="T13" fmla="*/ 3282 h 4801"/>
                <a:gd name="T14" fmla="*/ 2888 w 4799"/>
                <a:gd name="T15" fmla="*/ 2375 h 4801"/>
                <a:gd name="T16" fmla="*/ 2573 w 4799"/>
                <a:gd name="T17" fmla="*/ 3011 h 4801"/>
                <a:gd name="T18" fmla="*/ 2180 w 4799"/>
                <a:gd name="T19" fmla="*/ 2908 h 4801"/>
                <a:gd name="T20" fmla="*/ 2651 w 4799"/>
                <a:gd name="T21" fmla="*/ 2117 h 4801"/>
                <a:gd name="T22" fmla="*/ 2394 w 4799"/>
                <a:gd name="T23" fmla="*/ 1200 h 4801"/>
                <a:gd name="T24" fmla="*/ 1470 w 4799"/>
                <a:gd name="T25" fmla="*/ 1619 h 4801"/>
                <a:gd name="T26" fmla="*/ 3310 w 4799"/>
                <a:gd name="T27" fmla="*/ 1638 h 4801"/>
                <a:gd name="T28" fmla="*/ 2888 w 4799"/>
                <a:gd name="T29" fmla="*/ 2375 h 4801"/>
                <a:gd name="T30" fmla="*/ 2430 w 4799"/>
                <a:gd name="T31" fmla="*/ 717 h 4801"/>
                <a:gd name="T32" fmla="*/ 1345 w 4799"/>
                <a:gd name="T33" fmla="*/ 1719 h 4801"/>
                <a:gd name="T34" fmla="*/ 1936 w 4799"/>
                <a:gd name="T35" fmla="*/ 1792 h 4801"/>
                <a:gd name="T36" fmla="*/ 2006 w 4799"/>
                <a:gd name="T37" fmla="*/ 1729 h 4801"/>
                <a:gd name="T38" fmla="*/ 2746 w 4799"/>
                <a:gd name="T39" fmla="*/ 1674 h 4801"/>
                <a:gd name="T40" fmla="*/ 2362 w 4799"/>
                <a:gd name="T41" fmla="*/ 2213 h 4801"/>
                <a:gd name="T42" fmla="*/ 2049 w 4799"/>
                <a:gd name="T43" fmla="*/ 3076 h 4801"/>
                <a:gd name="T44" fmla="*/ 2638 w 4799"/>
                <a:gd name="T45" fmla="*/ 3141 h 4801"/>
                <a:gd name="T46" fmla="*/ 2703 w 4799"/>
                <a:gd name="T47" fmla="*/ 2961 h 4801"/>
                <a:gd name="T48" fmla="*/ 3440 w 4799"/>
                <a:gd name="T49" fmla="*/ 1638 h 4801"/>
                <a:gd name="T50" fmla="*/ 2430 w 4799"/>
                <a:gd name="T51" fmla="*/ 717 h 4801"/>
                <a:gd name="T52" fmla="*/ 2399 w 4799"/>
                <a:gd name="T53" fmla="*/ 4670 h 4801"/>
                <a:gd name="T54" fmla="*/ 2399 w 4799"/>
                <a:gd name="T55" fmla="*/ 130 h 4801"/>
                <a:gd name="T56" fmla="*/ 2399 w 4799"/>
                <a:gd name="T57" fmla="*/ 4670 h 4801"/>
                <a:gd name="T58" fmla="*/ 2399 w 4799"/>
                <a:gd name="T59" fmla="*/ 0 h 4801"/>
                <a:gd name="T60" fmla="*/ 0 w 4799"/>
                <a:gd name="T61" fmla="*/ 2400 h 4801"/>
                <a:gd name="T62" fmla="*/ 4799 w 4799"/>
                <a:gd name="T63" fmla="*/ 2400 h 4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99" h="4801">
                  <a:moveTo>
                    <a:pt x="2381" y="3966"/>
                  </a:moveTo>
                  <a:lnTo>
                    <a:pt x="2381" y="3966"/>
                  </a:lnTo>
                  <a:cubicBezTo>
                    <a:pt x="2224" y="3966"/>
                    <a:pt x="2091" y="3841"/>
                    <a:pt x="2091" y="3693"/>
                  </a:cubicBezTo>
                  <a:cubicBezTo>
                    <a:pt x="2091" y="3538"/>
                    <a:pt x="2221" y="3412"/>
                    <a:pt x="2381" y="3412"/>
                  </a:cubicBezTo>
                  <a:cubicBezTo>
                    <a:pt x="2541" y="3412"/>
                    <a:pt x="2671" y="3534"/>
                    <a:pt x="2671" y="3684"/>
                  </a:cubicBezTo>
                  <a:cubicBezTo>
                    <a:pt x="2671" y="3839"/>
                    <a:pt x="2541" y="3966"/>
                    <a:pt x="2381" y="3966"/>
                  </a:cubicBezTo>
                  <a:lnTo>
                    <a:pt x="2381" y="3966"/>
                  </a:lnTo>
                  <a:close/>
                  <a:moveTo>
                    <a:pt x="2381" y="3282"/>
                  </a:moveTo>
                  <a:lnTo>
                    <a:pt x="2381" y="3282"/>
                  </a:lnTo>
                  <a:cubicBezTo>
                    <a:pt x="2149" y="3282"/>
                    <a:pt x="1961" y="3466"/>
                    <a:pt x="1961" y="3693"/>
                  </a:cubicBezTo>
                  <a:cubicBezTo>
                    <a:pt x="1961" y="3915"/>
                    <a:pt x="2149" y="4096"/>
                    <a:pt x="2381" y="4096"/>
                  </a:cubicBezTo>
                  <a:cubicBezTo>
                    <a:pt x="2612" y="4096"/>
                    <a:pt x="2801" y="3911"/>
                    <a:pt x="2801" y="3684"/>
                  </a:cubicBezTo>
                  <a:cubicBezTo>
                    <a:pt x="2801" y="3463"/>
                    <a:pt x="2612" y="3282"/>
                    <a:pt x="2381" y="3282"/>
                  </a:cubicBezTo>
                  <a:lnTo>
                    <a:pt x="2381" y="3282"/>
                  </a:lnTo>
                  <a:close/>
                  <a:moveTo>
                    <a:pt x="2888" y="2375"/>
                  </a:moveTo>
                  <a:lnTo>
                    <a:pt x="2888" y="2375"/>
                  </a:lnTo>
                  <a:cubicBezTo>
                    <a:pt x="2650" y="2586"/>
                    <a:pt x="2573" y="2678"/>
                    <a:pt x="2573" y="2961"/>
                  </a:cubicBezTo>
                  <a:lnTo>
                    <a:pt x="2573" y="3011"/>
                  </a:lnTo>
                  <a:lnTo>
                    <a:pt x="2180" y="3011"/>
                  </a:lnTo>
                  <a:lnTo>
                    <a:pt x="2180" y="2908"/>
                  </a:lnTo>
                  <a:cubicBezTo>
                    <a:pt x="2180" y="2645"/>
                    <a:pt x="2241" y="2510"/>
                    <a:pt x="2452" y="2307"/>
                  </a:cubicBezTo>
                  <a:lnTo>
                    <a:pt x="2651" y="2117"/>
                  </a:lnTo>
                  <a:cubicBezTo>
                    <a:pt x="2763" y="2014"/>
                    <a:pt x="2876" y="1881"/>
                    <a:pt x="2876" y="1674"/>
                  </a:cubicBezTo>
                  <a:cubicBezTo>
                    <a:pt x="2876" y="1395"/>
                    <a:pt x="2678" y="1200"/>
                    <a:pt x="2394" y="1200"/>
                  </a:cubicBezTo>
                  <a:cubicBezTo>
                    <a:pt x="2099" y="1200"/>
                    <a:pt x="1920" y="1424"/>
                    <a:pt x="1883" y="1656"/>
                  </a:cubicBezTo>
                  <a:lnTo>
                    <a:pt x="1470" y="1619"/>
                  </a:lnTo>
                  <a:cubicBezTo>
                    <a:pt x="1554" y="1148"/>
                    <a:pt x="1924" y="847"/>
                    <a:pt x="2430" y="847"/>
                  </a:cubicBezTo>
                  <a:cubicBezTo>
                    <a:pt x="2868" y="847"/>
                    <a:pt x="3310" y="1091"/>
                    <a:pt x="3310" y="1638"/>
                  </a:cubicBezTo>
                  <a:cubicBezTo>
                    <a:pt x="3310" y="1990"/>
                    <a:pt x="3158" y="2140"/>
                    <a:pt x="2888" y="2375"/>
                  </a:cubicBezTo>
                  <a:lnTo>
                    <a:pt x="2888" y="2375"/>
                  </a:lnTo>
                  <a:close/>
                  <a:moveTo>
                    <a:pt x="2430" y="717"/>
                  </a:moveTo>
                  <a:lnTo>
                    <a:pt x="2430" y="717"/>
                  </a:lnTo>
                  <a:cubicBezTo>
                    <a:pt x="1831" y="717"/>
                    <a:pt x="1399" y="1091"/>
                    <a:pt x="1331" y="1670"/>
                  </a:cubicBezTo>
                  <a:cubicBezTo>
                    <a:pt x="1329" y="1688"/>
                    <a:pt x="1334" y="1705"/>
                    <a:pt x="1345" y="1719"/>
                  </a:cubicBezTo>
                  <a:cubicBezTo>
                    <a:pt x="1356" y="1733"/>
                    <a:pt x="1372" y="1741"/>
                    <a:pt x="1390" y="1743"/>
                  </a:cubicBezTo>
                  <a:lnTo>
                    <a:pt x="1936" y="1792"/>
                  </a:lnTo>
                  <a:cubicBezTo>
                    <a:pt x="1953" y="1793"/>
                    <a:pt x="1971" y="1788"/>
                    <a:pt x="1984" y="1776"/>
                  </a:cubicBezTo>
                  <a:cubicBezTo>
                    <a:pt x="1998" y="1764"/>
                    <a:pt x="2006" y="1747"/>
                    <a:pt x="2006" y="1729"/>
                  </a:cubicBezTo>
                  <a:cubicBezTo>
                    <a:pt x="2014" y="1531"/>
                    <a:pt x="2149" y="1330"/>
                    <a:pt x="2394" y="1330"/>
                  </a:cubicBezTo>
                  <a:cubicBezTo>
                    <a:pt x="2608" y="1330"/>
                    <a:pt x="2746" y="1465"/>
                    <a:pt x="2746" y="1674"/>
                  </a:cubicBezTo>
                  <a:cubicBezTo>
                    <a:pt x="2746" y="1822"/>
                    <a:pt x="2673" y="1920"/>
                    <a:pt x="2562" y="2022"/>
                  </a:cubicBezTo>
                  <a:lnTo>
                    <a:pt x="2362" y="2213"/>
                  </a:lnTo>
                  <a:cubicBezTo>
                    <a:pt x="2126" y="2440"/>
                    <a:pt x="2049" y="2609"/>
                    <a:pt x="2049" y="2908"/>
                  </a:cubicBezTo>
                  <a:lnTo>
                    <a:pt x="2049" y="3076"/>
                  </a:lnTo>
                  <a:cubicBezTo>
                    <a:pt x="2049" y="3112"/>
                    <a:pt x="2079" y="3141"/>
                    <a:pt x="2115" y="3141"/>
                  </a:cubicBezTo>
                  <a:lnTo>
                    <a:pt x="2638" y="3141"/>
                  </a:lnTo>
                  <a:cubicBezTo>
                    <a:pt x="2674" y="3141"/>
                    <a:pt x="2703" y="3112"/>
                    <a:pt x="2703" y="3076"/>
                  </a:cubicBezTo>
                  <a:lnTo>
                    <a:pt x="2703" y="2961"/>
                  </a:lnTo>
                  <a:cubicBezTo>
                    <a:pt x="2703" y="2732"/>
                    <a:pt x="2748" y="2673"/>
                    <a:pt x="2974" y="2473"/>
                  </a:cubicBezTo>
                  <a:cubicBezTo>
                    <a:pt x="3264" y="2220"/>
                    <a:pt x="3440" y="2038"/>
                    <a:pt x="3440" y="1638"/>
                  </a:cubicBezTo>
                  <a:cubicBezTo>
                    <a:pt x="3440" y="1179"/>
                    <a:pt x="3128" y="717"/>
                    <a:pt x="2430" y="717"/>
                  </a:cubicBezTo>
                  <a:lnTo>
                    <a:pt x="2430" y="717"/>
                  </a:lnTo>
                  <a:close/>
                  <a:moveTo>
                    <a:pt x="2399" y="4670"/>
                  </a:moveTo>
                  <a:lnTo>
                    <a:pt x="2399" y="4670"/>
                  </a:lnTo>
                  <a:cubicBezTo>
                    <a:pt x="1148" y="4670"/>
                    <a:pt x="130" y="3652"/>
                    <a:pt x="130" y="2400"/>
                  </a:cubicBezTo>
                  <a:cubicBezTo>
                    <a:pt x="130" y="1149"/>
                    <a:pt x="1148" y="130"/>
                    <a:pt x="2399" y="130"/>
                  </a:cubicBezTo>
                  <a:cubicBezTo>
                    <a:pt x="3651" y="130"/>
                    <a:pt x="4669" y="1149"/>
                    <a:pt x="4669" y="2400"/>
                  </a:cubicBezTo>
                  <a:cubicBezTo>
                    <a:pt x="4669" y="3652"/>
                    <a:pt x="3651" y="4670"/>
                    <a:pt x="2399" y="4670"/>
                  </a:cubicBezTo>
                  <a:lnTo>
                    <a:pt x="2399" y="4670"/>
                  </a:lnTo>
                  <a:close/>
                  <a:moveTo>
                    <a:pt x="2399" y="0"/>
                  </a:moveTo>
                  <a:lnTo>
                    <a:pt x="2399" y="0"/>
                  </a:lnTo>
                  <a:cubicBezTo>
                    <a:pt x="1076" y="0"/>
                    <a:pt x="0" y="1077"/>
                    <a:pt x="0" y="2400"/>
                  </a:cubicBezTo>
                  <a:cubicBezTo>
                    <a:pt x="0" y="3724"/>
                    <a:pt x="1076" y="4801"/>
                    <a:pt x="2399" y="4801"/>
                  </a:cubicBezTo>
                  <a:cubicBezTo>
                    <a:pt x="3723" y="4801"/>
                    <a:pt x="4799" y="3724"/>
                    <a:pt x="4799" y="2400"/>
                  </a:cubicBezTo>
                  <a:cubicBezTo>
                    <a:pt x="4799" y="1077"/>
                    <a:pt x="3723" y="0"/>
                    <a:pt x="2399" y="0"/>
                  </a:cubicBez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08" name="Group 107">
            <a:extLst>
              <a:ext uri="{FF2B5EF4-FFF2-40B4-BE49-F238E27FC236}">
                <a16:creationId xmlns:a16="http://schemas.microsoft.com/office/drawing/2014/main" id="{0C9B6987-AE7D-441E-A27F-5FE80CCA42C5}"/>
              </a:ext>
            </a:extLst>
          </p:cNvPr>
          <p:cNvGrpSpPr/>
          <p:nvPr>
            <p:custDataLst>
              <p:tags r:id="rId4"/>
            </p:custDataLst>
          </p:nvPr>
        </p:nvGrpSpPr>
        <p:grpSpPr>
          <a:xfrm>
            <a:off x="1938157" y="1635430"/>
            <a:ext cx="621900" cy="621900"/>
            <a:chOff x="573274" y="2727159"/>
            <a:chExt cx="621900" cy="621900"/>
          </a:xfrm>
        </p:grpSpPr>
        <p:sp>
          <p:nvSpPr>
            <p:cNvPr id="109" name="Oval 108">
              <a:extLst>
                <a:ext uri="{FF2B5EF4-FFF2-40B4-BE49-F238E27FC236}">
                  <a16:creationId xmlns:a16="http://schemas.microsoft.com/office/drawing/2014/main" id="{48FE1C9D-2849-4DD4-BA73-8C75F723337F}"/>
                </a:ext>
              </a:extLst>
            </p:cNvPr>
            <p:cNvSpPr/>
            <p:nvPr>
              <p:custDataLst>
                <p:tags r:id="rId6"/>
              </p:custDataLst>
            </p:nvPr>
          </p:nvSpPr>
          <p:spPr>
            <a:xfrm>
              <a:off x="585538" y="2735180"/>
              <a:ext cx="593557" cy="593557"/>
            </a:xfrm>
            <a:prstGeom prst="ellipse">
              <a:avLst/>
            </a:prstGeom>
            <a:solidFill>
              <a:schemeClr val="bg1"/>
            </a:solidFill>
            <a:ln w="38100" cap="flat"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grpSp>
          <p:nvGrpSpPr>
            <p:cNvPr id="110" name="Group 109">
              <a:extLst>
                <a:ext uri="{FF2B5EF4-FFF2-40B4-BE49-F238E27FC236}">
                  <a16:creationId xmlns:a16="http://schemas.microsoft.com/office/drawing/2014/main" id="{33C1F997-6087-466D-9D82-10EA70389116}"/>
                </a:ext>
              </a:extLst>
            </p:cNvPr>
            <p:cNvGrpSpPr/>
            <p:nvPr/>
          </p:nvGrpSpPr>
          <p:grpSpPr>
            <a:xfrm>
              <a:off x="573274" y="2727159"/>
              <a:ext cx="621900" cy="621900"/>
              <a:chOff x="4174443" y="1997716"/>
              <a:chExt cx="795112" cy="795112"/>
            </a:xfrm>
          </p:grpSpPr>
          <p:sp>
            <p:nvSpPr>
              <p:cNvPr id="111" name="Freeform 5">
                <a:extLst>
                  <a:ext uri="{FF2B5EF4-FFF2-40B4-BE49-F238E27FC236}">
                    <a16:creationId xmlns:a16="http://schemas.microsoft.com/office/drawing/2014/main" id="{4F553C9F-B2D7-41E2-AA09-1C38CE88B1A3}"/>
                  </a:ext>
                </a:extLst>
              </p:cNvPr>
              <p:cNvSpPr>
                <a:spLocks noChangeAspect="1" noEditPoints="1"/>
              </p:cNvSpPr>
              <p:nvPr>
                <p:custDataLst>
                  <p:tags r:id="rId7"/>
                </p:custDataLst>
              </p:nvPr>
            </p:nvSpPr>
            <p:spPr bwMode="auto">
              <a:xfrm rot="19785679">
                <a:off x="4174443" y="1997716"/>
                <a:ext cx="795112" cy="795112"/>
              </a:xfrm>
              <a:custGeom>
                <a:avLst/>
                <a:gdLst>
                  <a:gd name="T0" fmla="*/ 4531 w 4799"/>
                  <a:gd name="T1" fmla="*/ 2779 h 4799"/>
                  <a:gd name="T2" fmla="*/ 3930 w 4799"/>
                  <a:gd name="T3" fmla="*/ 3322 h 4799"/>
                  <a:gd name="T4" fmla="*/ 4176 w 4799"/>
                  <a:gd name="T5" fmla="*/ 3826 h 4799"/>
                  <a:gd name="T6" fmla="*/ 3410 w 4799"/>
                  <a:gd name="T7" fmla="*/ 3945 h 4799"/>
                  <a:gd name="T8" fmla="*/ 2779 w 4799"/>
                  <a:gd name="T9" fmla="*/ 4211 h 4799"/>
                  <a:gd name="T10" fmla="*/ 2153 w 4799"/>
                  <a:gd name="T11" fmla="*/ 4663 h 4799"/>
                  <a:gd name="T12" fmla="*/ 1966 w 4799"/>
                  <a:gd name="T13" fmla="*/ 4145 h 4799"/>
                  <a:gd name="T14" fmla="*/ 1388 w 4799"/>
                  <a:gd name="T15" fmla="*/ 3948 h 4799"/>
                  <a:gd name="T16" fmla="*/ 623 w 4799"/>
                  <a:gd name="T17" fmla="*/ 3826 h 4799"/>
                  <a:gd name="T18" fmla="*/ 864 w 4799"/>
                  <a:gd name="T19" fmla="*/ 3324 h 4799"/>
                  <a:gd name="T20" fmla="*/ 598 w 4799"/>
                  <a:gd name="T21" fmla="*/ 2779 h 4799"/>
                  <a:gd name="T22" fmla="*/ 135 w 4799"/>
                  <a:gd name="T23" fmla="*/ 2152 h 4799"/>
                  <a:gd name="T24" fmla="*/ 670 w 4799"/>
                  <a:gd name="T25" fmla="*/ 1974 h 4799"/>
                  <a:gd name="T26" fmla="*/ 868 w 4799"/>
                  <a:gd name="T27" fmla="*/ 1405 h 4799"/>
                  <a:gd name="T28" fmla="*/ 972 w 4799"/>
                  <a:gd name="T29" fmla="*/ 622 h 4799"/>
                  <a:gd name="T30" fmla="*/ 1513 w 4799"/>
                  <a:gd name="T31" fmla="*/ 879 h 4799"/>
                  <a:gd name="T32" fmla="*/ 1994 w 4799"/>
                  <a:gd name="T33" fmla="*/ 672 h 4799"/>
                  <a:gd name="T34" fmla="*/ 2153 w 4799"/>
                  <a:gd name="T35" fmla="*/ 134 h 4799"/>
                  <a:gd name="T36" fmla="*/ 2779 w 4799"/>
                  <a:gd name="T37" fmla="*/ 617 h 4799"/>
                  <a:gd name="T38" fmla="*/ 3306 w 4799"/>
                  <a:gd name="T39" fmla="*/ 883 h 4799"/>
                  <a:gd name="T40" fmla="*/ 3827 w 4799"/>
                  <a:gd name="T41" fmla="*/ 622 h 4799"/>
                  <a:gd name="T42" fmla="*/ 3928 w 4799"/>
                  <a:gd name="T43" fmla="*/ 1404 h 4799"/>
                  <a:gd name="T44" fmla="*/ 4177 w 4799"/>
                  <a:gd name="T45" fmla="*/ 2017 h 4799"/>
                  <a:gd name="T46" fmla="*/ 4664 w 4799"/>
                  <a:gd name="T47" fmla="*/ 2152 h 4799"/>
                  <a:gd name="T48" fmla="*/ 4531 w 4799"/>
                  <a:gd name="T49" fmla="*/ 1883 h 4799"/>
                  <a:gd name="T50" fmla="*/ 4060 w 4799"/>
                  <a:gd name="T51" fmla="*/ 1464 h 4799"/>
                  <a:gd name="T52" fmla="*/ 3922 w 4799"/>
                  <a:gd name="T53" fmla="*/ 527 h 4799"/>
                  <a:gd name="T54" fmla="*/ 2915 w 4799"/>
                  <a:gd name="T55" fmla="*/ 570 h 4799"/>
                  <a:gd name="T56" fmla="*/ 2153 w 4799"/>
                  <a:gd name="T57" fmla="*/ 0 h 4799"/>
                  <a:gd name="T58" fmla="*/ 1468 w 4799"/>
                  <a:gd name="T59" fmla="*/ 738 h 4799"/>
                  <a:gd name="T60" fmla="*/ 528 w 4799"/>
                  <a:gd name="T61" fmla="*/ 876 h 4799"/>
                  <a:gd name="T62" fmla="*/ 555 w 4799"/>
                  <a:gd name="T63" fmla="*/ 1883 h 4799"/>
                  <a:gd name="T64" fmla="*/ 0 w 4799"/>
                  <a:gd name="T65" fmla="*/ 2645 h 4799"/>
                  <a:gd name="T66" fmla="*/ 722 w 4799"/>
                  <a:gd name="T67" fmla="*/ 3348 h 4799"/>
                  <a:gd name="T68" fmla="*/ 877 w 4799"/>
                  <a:gd name="T69" fmla="*/ 4270 h 4799"/>
                  <a:gd name="T70" fmla="*/ 1884 w 4799"/>
                  <a:gd name="T71" fmla="*/ 4263 h 4799"/>
                  <a:gd name="T72" fmla="*/ 2646 w 4799"/>
                  <a:gd name="T73" fmla="*/ 4799 h 4799"/>
                  <a:gd name="T74" fmla="*/ 3351 w 4799"/>
                  <a:gd name="T75" fmla="*/ 4078 h 4799"/>
                  <a:gd name="T76" fmla="*/ 4271 w 4799"/>
                  <a:gd name="T77" fmla="*/ 3921 h 4799"/>
                  <a:gd name="T78" fmla="*/ 4248 w 4799"/>
                  <a:gd name="T79" fmla="*/ 2914 h 4799"/>
                  <a:gd name="T80" fmla="*/ 4799 w 4799"/>
                  <a:gd name="T81" fmla="*/ 2152 h 4799"/>
                  <a:gd name="T82" fmla="*/ 2400 w 4799"/>
                  <a:gd name="T83" fmla="*/ 3479 h 4799"/>
                  <a:gd name="T84" fmla="*/ 2400 w 4799"/>
                  <a:gd name="T85" fmla="*/ 1374 h 4799"/>
                  <a:gd name="T86" fmla="*/ 2400 w 4799"/>
                  <a:gd name="T87" fmla="*/ 3479 h 4799"/>
                  <a:gd name="T88" fmla="*/ 1212 w 4799"/>
                  <a:gd name="T89" fmla="*/ 2426 h 4799"/>
                  <a:gd name="T90" fmla="*/ 2400 w 4799"/>
                  <a:gd name="T91" fmla="*/ 1239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99" h="4799">
                    <a:moveTo>
                      <a:pt x="4664" y="2645"/>
                    </a:moveTo>
                    <a:lnTo>
                      <a:pt x="4664" y="2645"/>
                    </a:lnTo>
                    <a:cubicBezTo>
                      <a:pt x="4664" y="2719"/>
                      <a:pt x="4605" y="2779"/>
                      <a:pt x="4531" y="2779"/>
                    </a:cubicBezTo>
                    <a:lnTo>
                      <a:pt x="4196" y="2778"/>
                    </a:lnTo>
                    <a:cubicBezTo>
                      <a:pt x="4162" y="2779"/>
                      <a:pt x="4137" y="2800"/>
                      <a:pt x="4130" y="2830"/>
                    </a:cubicBezTo>
                    <a:cubicBezTo>
                      <a:pt x="4088" y="3003"/>
                      <a:pt x="4021" y="3169"/>
                      <a:pt x="3930" y="3322"/>
                    </a:cubicBezTo>
                    <a:cubicBezTo>
                      <a:pt x="3915" y="3349"/>
                      <a:pt x="3919" y="3382"/>
                      <a:pt x="3941" y="3404"/>
                    </a:cubicBezTo>
                    <a:lnTo>
                      <a:pt x="4176" y="3637"/>
                    </a:lnTo>
                    <a:cubicBezTo>
                      <a:pt x="4227" y="3689"/>
                      <a:pt x="4228" y="3774"/>
                      <a:pt x="4176" y="3826"/>
                    </a:cubicBezTo>
                    <a:lnTo>
                      <a:pt x="3827" y="4175"/>
                    </a:lnTo>
                    <a:cubicBezTo>
                      <a:pt x="3775" y="4227"/>
                      <a:pt x="3690" y="4226"/>
                      <a:pt x="3638" y="4175"/>
                    </a:cubicBezTo>
                    <a:lnTo>
                      <a:pt x="3410" y="3945"/>
                    </a:lnTo>
                    <a:cubicBezTo>
                      <a:pt x="3388" y="3923"/>
                      <a:pt x="3353" y="3919"/>
                      <a:pt x="3327" y="3935"/>
                    </a:cubicBezTo>
                    <a:cubicBezTo>
                      <a:pt x="3172" y="4030"/>
                      <a:pt x="3005" y="4100"/>
                      <a:pt x="2831" y="4144"/>
                    </a:cubicBezTo>
                    <a:cubicBezTo>
                      <a:pt x="2799" y="4151"/>
                      <a:pt x="2779" y="4180"/>
                      <a:pt x="2779" y="4211"/>
                    </a:cubicBezTo>
                    <a:lnTo>
                      <a:pt x="2779" y="4530"/>
                    </a:lnTo>
                    <a:cubicBezTo>
                      <a:pt x="2779" y="4604"/>
                      <a:pt x="2720" y="4663"/>
                      <a:pt x="2646" y="4663"/>
                    </a:cubicBezTo>
                    <a:lnTo>
                      <a:pt x="2153" y="4663"/>
                    </a:lnTo>
                    <a:cubicBezTo>
                      <a:pt x="2079" y="4663"/>
                      <a:pt x="2019" y="4604"/>
                      <a:pt x="2019" y="4530"/>
                    </a:cubicBezTo>
                    <a:lnTo>
                      <a:pt x="2019" y="4211"/>
                    </a:lnTo>
                    <a:cubicBezTo>
                      <a:pt x="2019" y="4180"/>
                      <a:pt x="1996" y="4152"/>
                      <a:pt x="1966" y="4145"/>
                    </a:cubicBezTo>
                    <a:cubicBezTo>
                      <a:pt x="1791" y="4101"/>
                      <a:pt x="1624" y="4032"/>
                      <a:pt x="1471" y="3938"/>
                    </a:cubicBezTo>
                    <a:cubicBezTo>
                      <a:pt x="1460" y="3931"/>
                      <a:pt x="1448" y="3928"/>
                      <a:pt x="1436" y="3928"/>
                    </a:cubicBezTo>
                    <a:cubicBezTo>
                      <a:pt x="1418" y="3928"/>
                      <a:pt x="1401" y="3935"/>
                      <a:pt x="1388" y="3948"/>
                    </a:cubicBezTo>
                    <a:lnTo>
                      <a:pt x="1161" y="4175"/>
                    </a:lnTo>
                    <a:cubicBezTo>
                      <a:pt x="1109" y="4227"/>
                      <a:pt x="1024" y="4227"/>
                      <a:pt x="972" y="4175"/>
                    </a:cubicBezTo>
                    <a:lnTo>
                      <a:pt x="623" y="3826"/>
                    </a:lnTo>
                    <a:cubicBezTo>
                      <a:pt x="571" y="3774"/>
                      <a:pt x="572" y="3689"/>
                      <a:pt x="623" y="3637"/>
                    </a:cubicBezTo>
                    <a:lnTo>
                      <a:pt x="854" y="3407"/>
                    </a:lnTo>
                    <a:cubicBezTo>
                      <a:pt x="876" y="3385"/>
                      <a:pt x="880" y="3351"/>
                      <a:pt x="864" y="3324"/>
                    </a:cubicBezTo>
                    <a:cubicBezTo>
                      <a:pt x="772" y="3170"/>
                      <a:pt x="705" y="3004"/>
                      <a:pt x="664" y="2831"/>
                    </a:cubicBezTo>
                    <a:cubicBezTo>
                      <a:pt x="662" y="2826"/>
                      <a:pt x="661" y="2821"/>
                      <a:pt x="658" y="2816"/>
                    </a:cubicBezTo>
                    <a:cubicBezTo>
                      <a:pt x="647" y="2793"/>
                      <a:pt x="623" y="2779"/>
                      <a:pt x="598" y="2779"/>
                    </a:cubicBezTo>
                    <a:lnTo>
                      <a:pt x="268" y="2779"/>
                    </a:lnTo>
                    <a:cubicBezTo>
                      <a:pt x="194" y="2779"/>
                      <a:pt x="135" y="2719"/>
                      <a:pt x="135" y="2645"/>
                    </a:cubicBezTo>
                    <a:lnTo>
                      <a:pt x="135" y="2152"/>
                    </a:lnTo>
                    <a:cubicBezTo>
                      <a:pt x="135" y="2078"/>
                      <a:pt x="194" y="2018"/>
                      <a:pt x="268" y="2018"/>
                    </a:cubicBezTo>
                    <a:lnTo>
                      <a:pt x="606" y="2018"/>
                    </a:lnTo>
                    <a:cubicBezTo>
                      <a:pt x="635" y="2018"/>
                      <a:pt x="660" y="2001"/>
                      <a:pt x="670" y="1974"/>
                    </a:cubicBezTo>
                    <a:cubicBezTo>
                      <a:pt x="670" y="1972"/>
                      <a:pt x="672" y="1968"/>
                      <a:pt x="672" y="1966"/>
                    </a:cubicBezTo>
                    <a:cubicBezTo>
                      <a:pt x="716" y="1797"/>
                      <a:pt x="785" y="1635"/>
                      <a:pt x="876" y="1486"/>
                    </a:cubicBezTo>
                    <a:cubicBezTo>
                      <a:pt x="892" y="1460"/>
                      <a:pt x="889" y="1427"/>
                      <a:pt x="868" y="1405"/>
                    </a:cubicBezTo>
                    <a:lnTo>
                      <a:pt x="623" y="1160"/>
                    </a:lnTo>
                    <a:cubicBezTo>
                      <a:pt x="571" y="1108"/>
                      <a:pt x="571" y="1023"/>
                      <a:pt x="623" y="971"/>
                    </a:cubicBezTo>
                    <a:lnTo>
                      <a:pt x="972" y="622"/>
                    </a:lnTo>
                    <a:cubicBezTo>
                      <a:pt x="1024" y="571"/>
                      <a:pt x="1109" y="570"/>
                      <a:pt x="1161" y="622"/>
                    </a:cubicBezTo>
                    <a:lnTo>
                      <a:pt x="1418" y="879"/>
                    </a:lnTo>
                    <a:cubicBezTo>
                      <a:pt x="1444" y="906"/>
                      <a:pt x="1487" y="906"/>
                      <a:pt x="1513" y="879"/>
                    </a:cubicBezTo>
                    <a:cubicBezTo>
                      <a:pt x="1519" y="874"/>
                      <a:pt x="1523" y="867"/>
                      <a:pt x="1526" y="860"/>
                    </a:cubicBezTo>
                    <a:cubicBezTo>
                      <a:pt x="1665" y="783"/>
                      <a:pt x="1812" y="724"/>
                      <a:pt x="1966" y="686"/>
                    </a:cubicBezTo>
                    <a:cubicBezTo>
                      <a:pt x="1975" y="684"/>
                      <a:pt x="1986" y="678"/>
                      <a:pt x="1994" y="672"/>
                    </a:cubicBezTo>
                    <a:cubicBezTo>
                      <a:pt x="2010" y="659"/>
                      <a:pt x="2019" y="640"/>
                      <a:pt x="2019" y="619"/>
                    </a:cubicBezTo>
                    <a:lnTo>
                      <a:pt x="2019" y="267"/>
                    </a:lnTo>
                    <a:cubicBezTo>
                      <a:pt x="2019" y="193"/>
                      <a:pt x="2079" y="134"/>
                      <a:pt x="2153" y="134"/>
                    </a:cubicBezTo>
                    <a:lnTo>
                      <a:pt x="2646" y="134"/>
                    </a:lnTo>
                    <a:cubicBezTo>
                      <a:pt x="2720" y="134"/>
                      <a:pt x="2779" y="193"/>
                      <a:pt x="2779" y="267"/>
                    </a:cubicBezTo>
                    <a:lnTo>
                      <a:pt x="2779" y="617"/>
                    </a:lnTo>
                    <a:cubicBezTo>
                      <a:pt x="2779" y="621"/>
                      <a:pt x="2780" y="629"/>
                      <a:pt x="2781" y="632"/>
                    </a:cubicBezTo>
                    <a:cubicBezTo>
                      <a:pt x="2785" y="659"/>
                      <a:pt x="2805" y="681"/>
                      <a:pt x="2831" y="687"/>
                    </a:cubicBezTo>
                    <a:cubicBezTo>
                      <a:pt x="2998" y="729"/>
                      <a:pt x="3158" y="795"/>
                      <a:pt x="3306" y="883"/>
                    </a:cubicBezTo>
                    <a:cubicBezTo>
                      <a:pt x="3333" y="900"/>
                      <a:pt x="3369" y="893"/>
                      <a:pt x="3390" y="871"/>
                    </a:cubicBezTo>
                    <a:lnTo>
                      <a:pt x="3638" y="622"/>
                    </a:lnTo>
                    <a:cubicBezTo>
                      <a:pt x="3690" y="570"/>
                      <a:pt x="3775" y="570"/>
                      <a:pt x="3827" y="622"/>
                    </a:cubicBezTo>
                    <a:lnTo>
                      <a:pt x="4176" y="971"/>
                    </a:lnTo>
                    <a:cubicBezTo>
                      <a:pt x="4228" y="1023"/>
                      <a:pt x="4228" y="1108"/>
                      <a:pt x="4176" y="1160"/>
                    </a:cubicBezTo>
                    <a:lnTo>
                      <a:pt x="3928" y="1404"/>
                    </a:lnTo>
                    <a:cubicBezTo>
                      <a:pt x="3906" y="1426"/>
                      <a:pt x="3901" y="1461"/>
                      <a:pt x="3918" y="1488"/>
                    </a:cubicBezTo>
                    <a:cubicBezTo>
                      <a:pt x="4008" y="1635"/>
                      <a:pt x="4076" y="1795"/>
                      <a:pt x="4120" y="1962"/>
                    </a:cubicBezTo>
                    <a:cubicBezTo>
                      <a:pt x="4124" y="1990"/>
                      <a:pt x="4149" y="2012"/>
                      <a:pt x="4177" y="2017"/>
                    </a:cubicBezTo>
                    <a:cubicBezTo>
                      <a:pt x="4181" y="2018"/>
                      <a:pt x="4185" y="2018"/>
                      <a:pt x="4189" y="2018"/>
                    </a:cubicBezTo>
                    <a:lnTo>
                      <a:pt x="4531" y="2018"/>
                    </a:lnTo>
                    <a:cubicBezTo>
                      <a:pt x="4605" y="2018"/>
                      <a:pt x="4664" y="2078"/>
                      <a:pt x="4664" y="2152"/>
                    </a:cubicBezTo>
                    <a:lnTo>
                      <a:pt x="4664" y="2645"/>
                    </a:lnTo>
                    <a:lnTo>
                      <a:pt x="4664" y="2645"/>
                    </a:lnTo>
                    <a:close/>
                    <a:moveTo>
                      <a:pt x="4531" y="1883"/>
                    </a:moveTo>
                    <a:lnTo>
                      <a:pt x="4531" y="1883"/>
                    </a:lnTo>
                    <a:lnTo>
                      <a:pt x="4238" y="1883"/>
                    </a:lnTo>
                    <a:cubicBezTo>
                      <a:pt x="4196" y="1737"/>
                      <a:pt x="4136" y="1596"/>
                      <a:pt x="4060" y="1464"/>
                    </a:cubicBezTo>
                    <a:lnTo>
                      <a:pt x="4271" y="1255"/>
                    </a:lnTo>
                    <a:cubicBezTo>
                      <a:pt x="4376" y="1151"/>
                      <a:pt x="4376" y="981"/>
                      <a:pt x="4271" y="876"/>
                    </a:cubicBezTo>
                    <a:lnTo>
                      <a:pt x="3922" y="527"/>
                    </a:lnTo>
                    <a:cubicBezTo>
                      <a:pt x="3817" y="422"/>
                      <a:pt x="3647" y="422"/>
                      <a:pt x="3543" y="527"/>
                    </a:cubicBezTo>
                    <a:lnTo>
                      <a:pt x="3329" y="741"/>
                    </a:lnTo>
                    <a:cubicBezTo>
                      <a:pt x="3198" y="667"/>
                      <a:pt x="3059" y="610"/>
                      <a:pt x="2915" y="570"/>
                    </a:cubicBezTo>
                    <a:lnTo>
                      <a:pt x="2915" y="267"/>
                    </a:lnTo>
                    <a:cubicBezTo>
                      <a:pt x="2915" y="119"/>
                      <a:pt x="2794" y="0"/>
                      <a:pt x="2646" y="0"/>
                    </a:cubicBezTo>
                    <a:lnTo>
                      <a:pt x="2153" y="0"/>
                    </a:lnTo>
                    <a:cubicBezTo>
                      <a:pt x="2005" y="0"/>
                      <a:pt x="1884" y="119"/>
                      <a:pt x="1884" y="267"/>
                    </a:cubicBezTo>
                    <a:lnTo>
                      <a:pt x="1884" y="568"/>
                    </a:lnTo>
                    <a:cubicBezTo>
                      <a:pt x="1739" y="608"/>
                      <a:pt x="1600" y="665"/>
                      <a:pt x="1468" y="738"/>
                    </a:cubicBezTo>
                    <a:lnTo>
                      <a:pt x="1256" y="527"/>
                    </a:lnTo>
                    <a:cubicBezTo>
                      <a:pt x="1152" y="422"/>
                      <a:pt x="982" y="422"/>
                      <a:pt x="877" y="527"/>
                    </a:cubicBezTo>
                    <a:lnTo>
                      <a:pt x="528" y="876"/>
                    </a:lnTo>
                    <a:cubicBezTo>
                      <a:pt x="423" y="981"/>
                      <a:pt x="423" y="1151"/>
                      <a:pt x="528" y="1255"/>
                    </a:cubicBezTo>
                    <a:lnTo>
                      <a:pt x="734" y="1461"/>
                    </a:lnTo>
                    <a:cubicBezTo>
                      <a:pt x="657" y="1595"/>
                      <a:pt x="597" y="1738"/>
                      <a:pt x="555" y="1883"/>
                    </a:cubicBezTo>
                    <a:lnTo>
                      <a:pt x="268" y="1883"/>
                    </a:lnTo>
                    <a:cubicBezTo>
                      <a:pt x="120" y="1883"/>
                      <a:pt x="0" y="2004"/>
                      <a:pt x="0" y="2152"/>
                    </a:cubicBezTo>
                    <a:lnTo>
                      <a:pt x="0" y="2645"/>
                    </a:lnTo>
                    <a:cubicBezTo>
                      <a:pt x="0" y="2793"/>
                      <a:pt x="120" y="2914"/>
                      <a:pt x="268" y="2914"/>
                    </a:cubicBezTo>
                    <a:lnTo>
                      <a:pt x="545" y="2914"/>
                    </a:lnTo>
                    <a:cubicBezTo>
                      <a:pt x="586" y="3065"/>
                      <a:pt x="645" y="3210"/>
                      <a:pt x="722" y="3348"/>
                    </a:cubicBezTo>
                    <a:lnTo>
                      <a:pt x="528" y="3542"/>
                    </a:lnTo>
                    <a:cubicBezTo>
                      <a:pt x="423" y="3646"/>
                      <a:pt x="423" y="3816"/>
                      <a:pt x="528" y="3921"/>
                    </a:cubicBezTo>
                    <a:lnTo>
                      <a:pt x="877" y="4270"/>
                    </a:lnTo>
                    <a:cubicBezTo>
                      <a:pt x="982" y="4375"/>
                      <a:pt x="1152" y="4375"/>
                      <a:pt x="1256" y="4270"/>
                    </a:cubicBezTo>
                    <a:lnTo>
                      <a:pt x="1446" y="4080"/>
                    </a:lnTo>
                    <a:cubicBezTo>
                      <a:pt x="1583" y="4159"/>
                      <a:pt x="1729" y="4220"/>
                      <a:pt x="1884" y="4263"/>
                    </a:cubicBezTo>
                    <a:lnTo>
                      <a:pt x="1884" y="4530"/>
                    </a:lnTo>
                    <a:cubicBezTo>
                      <a:pt x="1884" y="4678"/>
                      <a:pt x="2005" y="4799"/>
                      <a:pt x="2153" y="4799"/>
                    </a:cubicBezTo>
                    <a:lnTo>
                      <a:pt x="2646" y="4799"/>
                    </a:lnTo>
                    <a:cubicBezTo>
                      <a:pt x="2794" y="4799"/>
                      <a:pt x="2915" y="4678"/>
                      <a:pt x="2915" y="4530"/>
                    </a:cubicBezTo>
                    <a:lnTo>
                      <a:pt x="2915" y="4261"/>
                    </a:lnTo>
                    <a:cubicBezTo>
                      <a:pt x="3067" y="4218"/>
                      <a:pt x="3213" y="4157"/>
                      <a:pt x="3351" y="4078"/>
                    </a:cubicBezTo>
                    <a:lnTo>
                      <a:pt x="3543" y="4270"/>
                    </a:lnTo>
                    <a:cubicBezTo>
                      <a:pt x="3647" y="4375"/>
                      <a:pt x="3817" y="4375"/>
                      <a:pt x="3922" y="4270"/>
                    </a:cubicBezTo>
                    <a:lnTo>
                      <a:pt x="4271" y="3921"/>
                    </a:lnTo>
                    <a:cubicBezTo>
                      <a:pt x="4376" y="3816"/>
                      <a:pt x="4376" y="3646"/>
                      <a:pt x="4271" y="3541"/>
                    </a:cubicBezTo>
                    <a:lnTo>
                      <a:pt x="4073" y="3345"/>
                    </a:lnTo>
                    <a:cubicBezTo>
                      <a:pt x="4149" y="3209"/>
                      <a:pt x="4207" y="3064"/>
                      <a:pt x="4248" y="2914"/>
                    </a:cubicBezTo>
                    <a:lnTo>
                      <a:pt x="4531" y="2914"/>
                    </a:lnTo>
                    <a:cubicBezTo>
                      <a:pt x="4679" y="2914"/>
                      <a:pt x="4799" y="2793"/>
                      <a:pt x="4799" y="2645"/>
                    </a:cubicBezTo>
                    <a:lnTo>
                      <a:pt x="4799" y="2152"/>
                    </a:lnTo>
                    <a:cubicBezTo>
                      <a:pt x="4799" y="2004"/>
                      <a:pt x="4679" y="1883"/>
                      <a:pt x="4531" y="1883"/>
                    </a:cubicBezTo>
                    <a:lnTo>
                      <a:pt x="4531" y="1883"/>
                    </a:lnTo>
                    <a:close/>
                    <a:moveTo>
                      <a:pt x="2400" y="3479"/>
                    </a:moveTo>
                    <a:lnTo>
                      <a:pt x="2400" y="3479"/>
                    </a:lnTo>
                    <a:cubicBezTo>
                      <a:pt x="1819" y="3479"/>
                      <a:pt x="1347" y="3007"/>
                      <a:pt x="1347" y="2426"/>
                    </a:cubicBezTo>
                    <a:cubicBezTo>
                      <a:pt x="1347" y="1846"/>
                      <a:pt x="1819" y="1374"/>
                      <a:pt x="2400" y="1374"/>
                    </a:cubicBezTo>
                    <a:cubicBezTo>
                      <a:pt x="2980" y="1374"/>
                      <a:pt x="3452" y="1846"/>
                      <a:pt x="3452" y="2426"/>
                    </a:cubicBezTo>
                    <a:cubicBezTo>
                      <a:pt x="3452" y="3007"/>
                      <a:pt x="2980" y="3479"/>
                      <a:pt x="2400" y="3479"/>
                    </a:cubicBezTo>
                    <a:lnTo>
                      <a:pt x="2400" y="3479"/>
                    </a:lnTo>
                    <a:close/>
                    <a:moveTo>
                      <a:pt x="2400" y="1239"/>
                    </a:moveTo>
                    <a:lnTo>
                      <a:pt x="2400" y="1239"/>
                    </a:lnTo>
                    <a:cubicBezTo>
                      <a:pt x="1745" y="1239"/>
                      <a:pt x="1212" y="1771"/>
                      <a:pt x="1212" y="2426"/>
                    </a:cubicBezTo>
                    <a:cubicBezTo>
                      <a:pt x="1212" y="3081"/>
                      <a:pt x="1745" y="3614"/>
                      <a:pt x="2400" y="3614"/>
                    </a:cubicBezTo>
                    <a:cubicBezTo>
                      <a:pt x="3054" y="3614"/>
                      <a:pt x="3587" y="3081"/>
                      <a:pt x="3587" y="2426"/>
                    </a:cubicBezTo>
                    <a:cubicBezTo>
                      <a:pt x="3587" y="1771"/>
                      <a:pt x="3054" y="1239"/>
                      <a:pt x="2400" y="1239"/>
                    </a:cubicBez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12" name="Group 111">
                <a:extLst>
                  <a:ext uri="{FF2B5EF4-FFF2-40B4-BE49-F238E27FC236}">
                    <a16:creationId xmlns:a16="http://schemas.microsoft.com/office/drawing/2014/main" id="{6493B969-5752-4A88-9E82-BDCA4DFE0837}"/>
                  </a:ext>
                </a:extLst>
              </p:cNvPr>
              <p:cNvGrpSpPr/>
              <p:nvPr/>
            </p:nvGrpSpPr>
            <p:grpSpPr>
              <a:xfrm rot="3934895">
                <a:off x="4447028" y="2273432"/>
                <a:ext cx="249942" cy="243681"/>
                <a:chOff x="4372532" y="986263"/>
                <a:chExt cx="1170979" cy="1152968"/>
              </a:xfrm>
            </p:grpSpPr>
            <p:sp>
              <p:nvSpPr>
                <p:cNvPr id="113" name="Arc 112">
                  <a:extLst>
                    <a:ext uri="{FF2B5EF4-FFF2-40B4-BE49-F238E27FC236}">
                      <a16:creationId xmlns:a16="http://schemas.microsoft.com/office/drawing/2014/main" id="{A1B00BD8-FE7F-44A4-B98E-51A112A54671}"/>
                    </a:ext>
                  </a:extLst>
                </p:cNvPr>
                <p:cNvSpPr/>
                <p:nvPr>
                  <p:custDataLst>
                    <p:tags r:id="rId8"/>
                  </p:custDataLst>
                </p:nvPr>
              </p:nvSpPr>
              <p:spPr>
                <a:xfrm>
                  <a:off x="4446234" y="1040006"/>
                  <a:ext cx="1097277" cy="1099225"/>
                </a:xfrm>
                <a:prstGeom prst="arc">
                  <a:avLst>
                    <a:gd name="adj1" fmla="val 12089129"/>
                    <a:gd name="adj2" fmla="val 0"/>
                  </a:avLst>
                </a:prstGeom>
                <a:noFill/>
                <a:ln w="34925">
                  <a:solidFill>
                    <a:schemeClr val="accent6"/>
                  </a:solidFill>
                  <a:headEnd type="none"/>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4" name="Arc 113">
                  <a:extLst>
                    <a:ext uri="{FF2B5EF4-FFF2-40B4-BE49-F238E27FC236}">
                      <a16:creationId xmlns:a16="http://schemas.microsoft.com/office/drawing/2014/main" id="{7F26D89F-2C95-418F-859C-9875E9210378}"/>
                    </a:ext>
                  </a:extLst>
                </p:cNvPr>
                <p:cNvSpPr/>
                <p:nvPr>
                  <p:custDataLst>
                    <p:tags r:id="rId9"/>
                  </p:custDataLst>
                </p:nvPr>
              </p:nvSpPr>
              <p:spPr>
                <a:xfrm flipH="1" flipV="1">
                  <a:off x="4372532" y="986263"/>
                  <a:ext cx="1097280" cy="1099226"/>
                </a:xfrm>
                <a:prstGeom prst="arc">
                  <a:avLst>
                    <a:gd name="adj1" fmla="val 12071554"/>
                    <a:gd name="adj2" fmla="val 0"/>
                  </a:avLst>
                </a:prstGeom>
                <a:noFill/>
                <a:ln w="34925">
                  <a:solidFill>
                    <a:schemeClr val="accent6"/>
                  </a:solidFill>
                  <a:headEnd type="none" w="med" len="med"/>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grpSp>
      <p:sp>
        <p:nvSpPr>
          <p:cNvPr id="107" name="Freeform 17">
            <a:extLst>
              <a:ext uri="{FF2B5EF4-FFF2-40B4-BE49-F238E27FC236}">
                <a16:creationId xmlns:a16="http://schemas.microsoft.com/office/drawing/2014/main" id="{6E14B61C-8C03-4EFA-89DF-6A92C7C5428B}"/>
              </a:ext>
            </a:extLst>
          </p:cNvPr>
          <p:cNvSpPr>
            <a:spLocks noChangeAspect="1" noEditPoints="1"/>
          </p:cNvSpPr>
          <p:nvPr>
            <p:custDataLst>
              <p:tags r:id="rId5"/>
            </p:custDataLst>
          </p:nvPr>
        </p:nvSpPr>
        <p:spPr bwMode="auto">
          <a:xfrm>
            <a:off x="1366457" y="1154253"/>
            <a:ext cx="1765300" cy="1371600"/>
          </a:xfrm>
          <a:custGeom>
            <a:avLst/>
            <a:gdLst>
              <a:gd name="T0" fmla="*/ 4670 w 4799"/>
              <a:gd name="T1" fmla="*/ 3418 h 3723"/>
              <a:gd name="T2" fmla="*/ 4670 w 4799"/>
              <a:gd name="T3" fmla="*/ 3418 h 3723"/>
              <a:gd name="T4" fmla="*/ 4495 w 4799"/>
              <a:gd name="T5" fmla="*/ 3593 h 3723"/>
              <a:gd name="T6" fmla="*/ 304 w 4799"/>
              <a:gd name="T7" fmla="*/ 3593 h 3723"/>
              <a:gd name="T8" fmla="*/ 129 w 4799"/>
              <a:gd name="T9" fmla="*/ 3418 h 3723"/>
              <a:gd name="T10" fmla="*/ 129 w 4799"/>
              <a:gd name="T11" fmla="*/ 305 h 3723"/>
              <a:gd name="T12" fmla="*/ 304 w 4799"/>
              <a:gd name="T13" fmla="*/ 130 h 3723"/>
              <a:gd name="T14" fmla="*/ 1693 w 4799"/>
              <a:gd name="T15" fmla="*/ 130 h 3723"/>
              <a:gd name="T16" fmla="*/ 1696 w 4799"/>
              <a:gd name="T17" fmla="*/ 131 h 3723"/>
              <a:gd name="T18" fmla="*/ 1948 w 4799"/>
              <a:gd name="T19" fmla="*/ 131 h 3723"/>
              <a:gd name="T20" fmla="*/ 2122 w 4799"/>
              <a:gd name="T21" fmla="*/ 305 h 3723"/>
              <a:gd name="T22" fmla="*/ 2122 w 4799"/>
              <a:gd name="T23" fmla="*/ 449 h 3723"/>
              <a:gd name="T24" fmla="*/ 2128 w 4799"/>
              <a:gd name="T25" fmla="*/ 476 h 3723"/>
              <a:gd name="T26" fmla="*/ 2428 w 4799"/>
              <a:gd name="T27" fmla="*/ 736 h 3723"/>
              <a:gd name="T28" fmla="*/ 4243 w 4799"/>
              <a:gd name="T29" fmla="*/ 736 h 3723"/>
              <a:gd name="T30" fmla="*/ 4243 w 4799"/>
              <a:gd name="T31" fmla="*/ 736 h 3723"/>
              <a:gd name="T32" fmla="*/ 4495 w 4799"/>
              <a:gd name="T33" fmla="*/ 736 h 3723"/>
              <a:gd name="T34" fmla="*/ 4670 w 4799"/>
              <a:gd name="T35" fmla="*/ 910 h 3723"/>
              <a:gd name="T36" fmla="*/ 4670 w 4799"/>
              <a:gd name="T37" fmla="*/ 989 h 3723"/>
              <a:gd name="T38" fmla="*/ 4670 w 4799"/>
              <a:gd name="T39" fmla="*/ 990 h 3723"/>
              <a:gd name="T40" fmla="*/ 4670 w 4799"/>
              <a:gd name="T41" fmla="*/ 3418 h 3723"/>
              <a:gd name="T42" fmla="*/ 4670 w 4799"/>
              <a:gd name="T43" fmla="*/ 3418 h 3723"/>
              <a:gd name="T44" fmla="*/ 4799 w 4799"/>
              <a:gd name="T45" fmla="*/ 910 h 3723"/>
              <a:gd name="T46" fmla="*/ 4799 w 4799"/>
              <a:gd name="T47" fmla="*/ 910 h 3723"/>
              <a:gd name="T48" fmla="*/ 4495 w 4799"/>
              <a:gd name="T49" fmla="*/ 606 h 3723"/>
              <a:gd name="T50" fmla="*/ 4321 w 4799"/>
              <a:gd name="T51" fmla="*/ 606 h 3723"/>
              <a:gd name="T52" fmla="*/ 4320 w 4799"/>
              <a:gd name="T53" fmla="*/ 606 h 3723"/>
              <a:gd name="T54" fmla="*/ 2428 w 4799"/>
              <a:gd name="T55" fmla="*/ 606 h 3723"/>
              <a:gd name="T56" fmla="*/ 2254 w 4799"/>
              <a:gd name="T57" fmla="*/ 431 h 3723"/>
              <a:gd name="T58" fmla="*/ 2254 w 4799"/>
              <a:gd name="T59" fmla="*/ 329 h 3723"/>
              <a:gd name="T60" fmla="*/ 2252 w 4799"/>
              <a:gd name="T61" fmla="*/ 321 h 3723"/>
              <a:gd name="T62" fmla="*/ 2252 w 4799"/>
              <a:gd name="T63" fmla="*/ 305 h 3723"/>
              <a:gd name="T64" fmla="*/ 1978 w 4799"/>
              <a:gd name="T65" fmla="*/ 4 h 3723"/>
              <a:gd name="T66" fmla="*/ 1960 w 4799"/>
              <a:gd name="T67" fmla="*/ 0 h 3723"/>
              <a:gd name="T68" fmla="*/ 304 w 4799"/>
              <a:gd name="T69" fmla="*/ 0 h 3723"/>
              <a:gd name="T70" fmla="*/ 0 w 4799"/>
              <a:gd name="T71" fmla="*/ 305 h 3723"/>
              <a:gd name="T72" fmla="*/ 0 w 4799"/>
              <a:gd name="T73" fmla="*/ 3418 h 3723"/>
              <a:gd name="T74" fmla="*/ 304 w 4799"/>
              <a:gd name="T75" fmla="*/ 3723 h 3723"/>
              <a:gd name="T76" fmla="*/ 4495 w 4799"/>
              <a:gd name="T77" fmla="*/ 3723 h 3723"/>
              <a:gd name="T78" fmla="*/ 4799 w 4799"/>
              <a:gd name="T79" fmla="*/ 3418 h 3723"/>
              <a:gd name="T80" fmla="*/ 4799 w 4799"/>
              <a:gd name="T81" fmla="*/ 1054 h 3723"/>
              <a:gd name="T82" fmla="*/ 4799 w 4799"/>
              <a:gd name="T83" fmla="*/ 1054 h 3723"/>
              <a:gd name="T84" fmla="*/ 4799 w 4799"/>
              <a:gd name="T85" fmla="*/ 910 h 3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799" h="3723">
                <a:moveTo>
                  <a:pt x="4670" y="3418"/>
                </a:moveTo>
                <a:lnTo>
                  <a:pt x="4670" y="3418"/>
                </a:lnTo>
                <a:cubicBezTo>
                  <a:pt x="4670" y="3514"/>
                  <a:pt x="4591" y="3593"/>
                  <a:pt x="4495" y="3593"/>
                </a:cubicBezTo>
                <a:lnTo>
                  <a:pt x="304" y="3593"/>
                </a:lnTo>
                <a:cubicBezTo>
                  <a:pt x="208" y="3593"/>
                  <a:pt x="129" y="3514"/>
                  <a:pt x="129" y="3418"/>
                </a:cubicBezTo>
                <a:lnTo>
                  <a:pt x="129" y="305"/>
                </a:lnTo>
                <a:cubicBezTo>
                  <a:pt x="129" y="208"/>
                  <a:pt x="208" y="130"/>
                  <a:pt x="304" y="130"/>
                </a:cubicBezTo>
                <a:lnTo>
                  <a:pt x="1693" y="130"/>
                </a:lnTo>
                <a:cubicBezTo>
                  <a:pt x="1694" y="130"/>
                  <a:pt x="1695" y="131"/>
                  <a:pt x="1696" y="131"/>
                </a:cubicBezTo>
                <a:lnTo>
                  <a:pt x="1948" y="131"/>
                </a:lnTo>
                <a:cubicBezTo>
                  <a:pt x="2044" y="131"/>
                  <a:pt x="2122" y="209"/>
                  <a:pt x="2122" y="305"/>
                </a:cubicBezTo>
                <a:lnTo>
                  <a:pt x="2122" y="449"/>
                </a:lnTo>
                <a:cubicBezTo>
                  <a:pt x="2122" y="459"/>
                  <a:pt x="2125" y="468"/>
                  <a:pt x="2128" y="476"/>
                </a:cubicBezTo>
                <a:cubicBezTo>
                  <a:pt x="2150" y="623"/>
                  <a:pt x="2276" y="736"/>
                  <a:pt x="2428" y="736"/>
                </a:cubicBezTo>
                <a:lnTo>
                  <a:pt x="4243" y="736"/>
                </a:lnTo>
                <a:cubicBezTo>
                  <a:pt x="4243" y="736"/>
                  <a:pt x="4243" y="736"/>
                  <a:pt x="4243" y="736"/>
                </a:cubicBezTo>
                <a:lnTo>
                  <a:pt x="4495" y="736"/>
                </a:lnTo>
                <a:cubicBezTo>
                  <a:pt x="4591" y="736"/>
                  <a:pt x="4670" y="814"/>
                  <a:pt x="4670" y="910"/>
                </a:cubicBezTo>
                <a:lnTo>
                  <a:pt x="4670" y="989"/>
                </a:lnTo>
                <a:cubicBezTo>
                  <a:pt x="4670" y="989"/>
                  <a:pt x="4670" y="989"/>
                  <a:pt x="4670" y="990"/>
                </a:cubicBezTo>
                <a:lnTo>
                  <a:pt x="4670" y="3418"/>
                </a:lnTo>
                <a:lnTo>
                  <a:pt x="4670" y="3418"/>
                </a:lnTo>
                <a:close/>
                <a:moveTo>
                  <a:pt x="4799" y="910"/>
                </a:moveTo>
                <a:lnTo>
                  <a:pt x="4799" y="910"/>
                </a:lnTo>
                <a:cubicBezTo>
                  <a:pt x="4799" y="742"/>
                  <a:pt x="4663" y="606"/>
                  <a:pt x="4495" y="606"/>
                </a:cubicBezTo>
                <a:lnTo>
                  <a:pt x="4321" y="606"/>
                </a:lnTo>
                <a:cubicBezTo>
                  <a:pt x="4320" y="606"/>
                  <a:pt x="4320" y="606"/>
                  <a:pt x="4320" y="606"/>
                </a:cubicBezTo>
                <a:lnTo>
                  <a:pt x="2428" y="606"/>
                </a:lnTo>
                <a:cubicBezTo>
                  <a:pt x="2332" y="606"/>
                  <a:pt x="2254" y="527"/>
                  <a:pt x="2254" y="431"/>
                </a:cubicBezTo>
                <a:lnTo>
                  <a:pt x="2254" y="329"/>
                </a:lnTo>
                <a:cubicBezTo>
                  <a:pt x="2254" y="326"/>
                  <a:pt x="2252" y="324"/>
                  <a:pt x="2252" y="321"/>
                </a:cubicBezTo>
                <a:lnTo>
                  <a:pt x="2252" y="305"/>
                </a:lnTo>
                <a:cubicBezTo>
                  <a:pt x="2252" y="148"/>
                  <a:pt x="2132" y="20"/>
                  <a:pt x="1978" y="4"/>
                </a:cubicBezTo>
                <a:cubicBezTo>
                  <a:pt x="1972" y="2"/>
                  <a:pt x="1967" y="0"/>
                  <a:pt x="1960" y="0"/>
                </a:cubicBezTo>
                <a:lnTo>
                  <a:pt x="304" y="0"/>
                </a:lnTo>
                <a:cubicBezTo>
                  <a:pt x="136" y="0"/>
                  <a:pt x="0" y="137"/>
                  <a:pt x="0" y="305"/>
                </a:cubicBezTo>
                <a:lnTo>
                  <a:pt x="0" y="3418"/>
                </a:lnTo>
                <a:cubicBezTo>
                  <a:pt x="0" y="3586"/>
                  <a:pt x="136" y="3723"/>
                  <a:pt x="304" y="3723"/>
                </a:cubicBezTo>
                <a:lnTo>
                  <a:pt x="4495" y="3723"/>
                </a:lnTo>
                <a:cubicBezTo>
                  <a:pt x="4663" y="3723"/>
                  <a:pt x="4799" y="3586"/>
                  <a:pt x="4799" y="3418"/>
                </a:cubicBezTo>
                <a:lnTo>
                  <a:pt x="4799" y="1054"/>
                </a:lnTo>
                <a:cubicBezTo>
                  <a:pt x="4799" y="1054"/>
                  <a:pt x="4799" y="1054"/>
                  <a:pt x="4799" y="1054"/>
                </a:cubicBezTo>
                <a:lnTo>
                  <a:pt x="4799" y="91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custDataLst>
      <p:tags r:id="rId1"/>
    </p:custDataLst>
    <p:extLst>
      <p:ext uri="{BB962C8B-B14F-4D97-AF65-F5344CB8AC3E}">
        <p14:creationId xmlns:p14="http://schemas.microsoft.com/office/powerpoint/2010/main" val="3546466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a:extLst>
              <a:ext uri="{FF2B5EF4-FFF2-40B4-BE49-F238E27FC236}">
                <a16:creationId xmlns:a16="http://schemas.microsoft.com/office/drawing/2014/main" id="{28B3E231-31C2-43CC-AC5D-9795D7FC727E}"/>
              </a:ext>
            </a:extLst>
          </p:cNvPr>
          <p:cNvSpPr>
            <a:spLocks noGrp="1"/>
          </p:cNvSpPr>
          <p:nvPr>
            <p:ph type="title"/>
            <p:custDataLst>
              <p:tags r:id="rId2"/>
            </p:custDataLst>
          </p:nvPr>
        </p:nvSpPr>
        <p:spPr>
          <a:xfrm>
            <a:off x="626364" y="192024"/>
            <a:ext cx="7891272" cy="457200"/>
          </a:xfrm>
        </p:spPr>
        <p:txBody>
          <a:bodyPr/>
          <a:lstStyle/>
          <a:p>
            <a:pPr defTabSz="182876">
              <a:defRPr/>
            </a:pPr>
            <a:r>
              <a:rPr lang="en-US" altLang="en-US"/>
              <a:t>2.01 </a:t>
            </a:r>
            <a:r>
              <a:rPr altLang="en-US"/>
              <a:t>Activity</a:t>
            </a:r>
          </a:p>
        </p:txBody>
      </p:sp>
      <p:sp>
        <p:nvSpPr>
          <p:cNvPr id="2" name="Slide Number Placeholder 1">
            <a:extLst>
              <a:ext uri="{FF2B5EF4-FFF2-40B4-BE49-F238E27FC236}">
                <a16:creationId xmlns:a16="http://schemas.microsoft.com/office/drawing/2014/main" id="{2306B69B-E3F4-4177-A885-09DA16000D7A}"/>
              </a:ext>
            </a:extLst>
          </p:cNvPr>
          <p:cNvSpPr>
            <a:spLocks noGrp="1"/>
          </p:cNvSpPr>
          <p:nvPr>
            <p:ph type="sldNum" sz="quarter" idx="14"/>
            <p:custDataLst>
              <p:tags r:id="rId3"/>
            </p:custDataLst>
          </p:nvPr>
        </p:nvSpPr>
        <p:spPr>
          <a:xfrm>
            <a:off x="4114800" y="4754880"/>
            <a:ext cx="914400" cy="230832"/>
          </a:xfrm>
        </p:spPr>
        <p:txBody>
          <a:bodyPr/>
          <a:lstStyle/>
          <a:p>
            <a:pPr>
              <a:defRPr/>
            </a:pPr>
            <a:fld id="{086235E3-CBC1-4A7B-BB14-E0CEFA0207D1}" type="slidenum">
              <a:rPr lang="en-US" altLang="en-US" smtClean="0"/>
              <a:pPr>
                <a:defRPr/>
              </a:pPr>
              <a:t>12</a:t>
            </a:fld>
            <a:endParaRPr lang="en-US" altLang="en-US"/>
          </a:p>
        </p:txBody>
      </p:sp>
      <p:sp>
        <p:nvSpPr>
          <p:cNvPr id="15363" name="PollQuestion">
            <a:extLst>
              <a:ext uri="{FF2B5EF4-FFF2-40B4-BE49-F238E27FC236}">
                <a16:creationId xmlns:a16="http://schemas.microsoft.com/office/drawing/2014/main" id="{701C9EFB-E5A8-479C-AD2F-6165482BCBCC}"/>
              </a:ext>
            </a:extLst>
          </p:cNvPr>
          <p:cNvSpPr>
            <a:spLocks noGrp="1"/>
          </p:cNvSpPr>
          <p:nvPr>
            <p:ph idx="1"/>
            <p:custDataLst>
              <p:tags r:id="rId4"/>
            </p:custDataLst>
          </p:nvPr>
        </p:nvSpPr>
        <p:spPr>
          <a:xfrm>
            <a:off x="626364" y="805297"/>
            <a:ext cx="7891272" cy="3639312"/>
          </a:xfrm>
        </p:spPr>
        <p:txBody>
          <a:bodyPr/>
          <a:lstStyle/>
          <a:p>
            <a:pPr marL="457200" indent="-457200">
              <a:buClrTx/>
              <a:buSzPct val="100000"/>
              <a:buFont typeface="+mj-lt"/>
              <a:buAutoNum type="arabicPeriod"/>
            </a:pPr>
            <a:r>
              <a:rPr lang="en-US" altLang="en-US" dirty="0"/>
              <a:t>Select </a:t>
            </a:r>
            <a:r>
              <a:rPr lang="en-US" altLang="en-US" b="1" dirty="0"/>
              <a:t>Tasks and Utilities </a:t>
            </a:r>
            <a:r>
              <a:rPr lang="en-US" altLang="en-US" dirty="0"/>
              <a:t>in the Navigation pane. Expand </a:t>
            </a:r>
            <a:r>
              <a:rPr lang="en-US" altLang="en-US" b="1" dirty="0"/>
              <a:t>Utilities</a:t>
            </a:r>
            <a:r>
              <a:rPr lang="en-US" altLang="en-US" dirty="0"/>
              <a:t> and double-click </a:t>
            </a:r>
            <a:r>
              <a:rPr lang="en-US" altLang="en-US" b="1" dirty="0"/>
              <a:t>Import</a:t>
            </a:r>
            <a:r>
              <a:rPr lang="en-US" altLang="en-US" dirty="0"/>
              <a:t> </a:t>
            </a:r>
            <a:r>
              <a:rPr lang="en-US" altLang="en-US" b="1" dirty="0"/>
              <a:t>Data</a:t>
            </a:r>
            <a:r>
              <a:rPr lang="en-US" altLang="en-US" dirty="0"/>
              <a:t>. </a:t>
            </a:r>
            <a:br>
              <a:rPr lang="en-US" altLang="en-US" dirty="0"/>
            </a:br>
            <a:r>
              <a:rPr lang="en-US" altLang="en-US" dirty="0"/>
              <a:t>You might need to collapse the Tasks section to see the Utilities section.</a:t>
            </a:r>
          </a:p>
          <a:p>
            <a:pPr marL="457200" indent="-457200">
              <a:buClrTx/>
              <a:buSzPct val="100000"/>
              <a:buFont typeface="+mj-lt"/>
              <a:buAutoNum type="arabicPeriod"/>
            </a:pPr>
            <a:r>
              <a:rPr lang="en-US" altLang="en-US" dirty="0"/>
              <a:t>Select </a:t>
            </a:r>
            <a:r>
              <a:rPr lang="en-US" altLang="en-US" b="1" dirty="0"/>
              <a:t>Files and Folders</a:t>
            </a:r>
            <a:r>
              <a:rPr lang="en-US" altLang="en-US" dirty="0"/>
              <a:t> in the Navigation pane. If necessary, expand </a:t>
            </a:r>
            <a:r>
              <a:rPr lang="en-US" altLang="en-US" b="1" dirty="0"/>
              <a:t>Folder Shortcuts</a:t>
            </a:r>
            <a:r>
              <a:rPr lang="en-US" altLang="en-US" dirty="0"/>
              <a:t> </a:t>
            </a:r>
            <a:r>
              <a:rPr lang="en-US" altLang="en-US" dirty="0">
                <a:sym typeface="Wingdings" panose="05000000000000000000" pitchFamily="2" charset="2"/>
              </a:rPr>
              <a:t></a:t>
            </a:r>
            <a:r>
              <a:rPr lang="en-US" altLang="en-US" dirty="0"/>
              <a:t> </a:t>
            </a:r>
            <a:r>
              <a:rPr lang="en-US" altLang="en-US" b="1" dirty="0"/>
              <a:t>SAS Studio Basics</a:t>
            </a:r>
            <a:r>
              <a:rPr lang="en-US" altLang="en-US" dirty="0"/>
              <a:t>. </a:t>
            </a:r>
          </a:p>
          <a:p>
            <a:pPr marL="457200" indent="-457200">
              <a:buClrTx/>
              <a:buSzPct val="100000"/>
              <a:buFont typeface="+mj-lt"/>
              <a:buAutoNum type="arabicPeriod"/>
            </a:pPr>
            <a:r>
              <a:rPr lang="en-US" altLang="en-US" dirty="0"/>
              <a:t>Drag the </a:t>
            </a:r>
            <a:r>
              <a:rPr lang="en-US" altLang="en-US" b="1" dirty="0"/>
              <a:t>Sales.xlsx</a:t>
            </a:r>
            <a:r>
              <a:rPr lang="en-US" altLang="en-US" dirty="0"/>
              <a:t> file to the work area.  </a:t>
            </a:r>
          </a:p>
          <a:p>
            <a:pPr marL="457200" indent="-457200">
              <a:buClrTx/>
              <a:buSzPct val="100000"/>
              <a:buFont typeface="+mj-lt"/>
              <a:buAutoNum type="arabicPeriod"/>
            </a:pPr>
            <a:r>
              <a:rPr lang="en-US" altLang="en-US" dirty="0"/>
              <a:t>Notice that PROC IMPORT code is generated. Run the program </a:t>
            </a:r>
            <a:br>
              <a:rPr lang="en-US" altLang="en-US" dirty="0"/>
            </a:br>
            <a:r>
              <a:rPr lang="en-US" altLang="en-US" dirty="0"/>
              <a:t>and examine the OUTPUT DATA and RESULTS tabs.</a:t>
            </a:r>
          </a:p>
        </p:txBody>
      </p:sp>
    </p:spTree>
    <p:custDataLst>
      <p:tags r:id="rId1"/>
    </p:custDataLst>
    <p:extLst>
      <p:ext uri="{BB962C8B-B14F-4D97-AF65-F5344CB8AC3E}">
        <p14:creationId xmlns:p14="http://schemas.microsoft.com/office/powerpoint/2010/main" val="3028047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custDataLst>
              <p:tags r:id="rId2"/>
            </p:custDataLst>
          </p:nvPr>
        </p:nvSpPr>
        <p:spPr>
          <a:xfrm>
            <a:off x="626364" y="192024"/>
            <a:ext cx="7891272" cy="457200"/>
          </a:xfrm>
          <a:prstGeom prst="rect">
            <a:avLst/>
          </a:prstGeom>
        </p:spPr>
        <p:txBody>
          <a:bodyPr/>
          <a:lstStyle/>
          <a:p>
            <a:r>
              <a:rPr lang="en-US" altLang="en-US" dirty="0"/>
              <a:t>2.01 Activity – Correct Answer</a:t>
            </a:r>
          </a:p>
        </p:txBody>
      </p:sp>
      <p:pic>
        <p:nvPicPr>
          <p:cNvPr id="3" name="Picture 2">
            <a:extLst>
              <a:ext uri="{FF2B5EF4-FFF2-40B4-BE49-F238E27FC236}">
                <a16:creationId xmlns:a16="http://schemas.microsoft.com/office/drawing/2014/main" id="{4BCD2029-C08D-4236-B032-E3BAE34674A9}"/>
              </a:ext>
            </a:extLst>
          </p:cNvPr>
          <p:cNvPicPr>
            <a:picLocks noChangeAspect="1"/>
          </p:cNvPicPr>
          <p:nvPr/>
        </p:nvPicPr>
        <p:blipFill>
          <a:blip r:embed="rId7"/>
          <a:stretch>
            <a:fillRect/>
          </a:stretch>
        </p:blipFill>
        <p:spPr>
          <a:xfrm>
            <a:off x="626364" y="896874"/>
            <a:ext cx="4723809" cy="2542857"/>
          </a:xfrm>
          <a:prstGeom prst="rect">
            <a:avLst/>
          </a:prstGeom>
          <a:ln w="12700">
            <a:solidFill>
              <a:schemeClr val="tx1"/>
            </a:solidFill>
          </a:ln>
        </p:spPr>
      </p:pic>
      <p:sp>
        <p:nvSpPr>
          <p:cNvPr id="7" name="Oval Callout 10">
            <a:extLst>
              <a:ext uri="{FF2B5EF4-FFF2-40B4-BE49-F238E27FC236}">
                <a16:creationId xmlns:a16="http://schemas.microsoft.com/office/drawing/2014/main" id="{F890D2B2-5574-4B47-BFB3-AF2DB03B0C9E}"/>
              </a:ext>
            </a:extLst>
          </p:cNvPr>
          <p:cNvSpPr/>
          <p:nvPr>
            <p:custDataLst>
              <p:tags r:id="rId3"/>
            </p:custDataLst>
          </p:nvPr>
        </p:nvSpPr>
        <p:spPr>
          <a:xfrm flipH="1">
            <a:off x="5667373" y="896874"/>
            <a:ext cx="2914651" cy="1682493"/>
          </a:xfrm>
          <a:prstGeom prst="wedgeEllipseCallout">
            <a:avLst/>
          </a:prstGeom>
          <a:solidFill>
            <a:schemeClr val="lt1"/>
          </a:solidFill>
          <a:ln w="26425" cap="flat" cmpd="sng" algn="ctr">
            <a:solidFill>
              <a:schemeClr val="accent6"/>
            </a:solidFill>
            <a:prstDash val="solid"/>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spcBef>
                <a:spcPts val="600"/>
              </a:spcBef>
            </a:pPr>
            <a:r>
              <a:rPr lang="en-US" dirty="0">
                <a:solidFill>
                  <a:srgbClr val="000000"/>
                </a:solidFill>
                <a:latin typeface="Calibri" panose="020F0502020204030204" pitchFamily="34" charset="0"/>
              </a:rPr>
              <a:t>Notice that           PROC IMPORT code is automatically generated.</a:t>
            </a:r>
          </a:p>
        </p:txBody>
      </p:sp>
      <p:sp>
        <p:nvSpPr>
          <p:cNvPr id="8" name="Freeform 16">
            <a:extLst>
              <a:ext uri="{FF2B5EF4-FFF2-40B4-BE49-F238E27FC236}">
                <a16:creationId xmlns:a16="http://schemas.microsoft.com/office/drawing/2014/main" id="{15937B7A-7519-4D96-BD70-955DE60F81B7}"/>
              </a:ext>
            </a:extLst>
          </p:cNvPr>
          <p:cNvSpPr>
            <a:spLocks noChangeAspect="1" noEditPoints="1"/>
          </p:cNvSpPr>
          <p:nvPr>
            <p:custDataLst>
              <p:tags r:id="rId4"/>
            </p:custDataLst>
          </p:nvPr>
        </p:nvSpPr>
        <p:spPr bwMode="auto">
          <a:xfrm>
            <a:off x="7582179" y="2819399"/>
            <a:ext cx="821157" cy="890076"/>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custDataLst>
      <p:tags r:id="rId1"/>
    </p:custDataLst>
    <p:extLst>
      <p:ext uri="{BB962C8B-B14F-4D97-AF65-F5344CB8AC3E}">
        <p14:creationId xmlns:p14="http://schemas.microsoft.com/office/powerpoint/2010/main" val="283070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a:extLst>
              <a:ext uri="{FF2B5EF4-FFF2-40B4-BE49-F238E27FC236}">
                <a16:creationId xmlns:a16="http://schemas.microsoft.com/office/drawing/2014/main" id="{65267765-9002-4820-A96C-F9A88F6BE493}"/>
              </a:ext>
            </a:extLst>
          </p:cNvPr>
          <p:cNvSpPr>
            <a:spLocks noGrp="1" noChangeArrowheads="1"/>
          </p:cNvSpPr>
          <p:nvPr>
            <p:ph type="title"/>
            <p:custDataLst>
              <p:tags r:id="rId2"/>
            </p:custDataLst>
          </p:nvPr>
        </p:nvSpPr>
        <p:spPr>
          <a:xfrm>
            <a:off x="626364" y="192024"/>
            <a:ext cx="7891272" cy="457200"/>
          </a:xfrm>
        </p:spPr>
        <p:txBody>
          <a:bodyPr rtlCol="0">
            <a:noAutofit/>
          </a:bodyPr>
          <a:lstStyle/>
          <a:p>
            <a:pPr defTabSz="182876">
              <a:defRPr/>
            </a:pPr>
            <a:r>
              <a:rPr lang="en-US" altLang="en-US"/>
              <a:t>2.02 </a:t>
            </a:r>
            <a:r>
              <a:rPr altLang="en-US"/>
              <a:t>Multiple </a:t>
            </a:r>
            <a:r>
              <a:rPr altLang="en-US" dirty="0"/>
              <a:t>Answer </a:t>
            </a:r>
            <a:r>
              <a:rPr lang="en-US" altLang="en-US" dirty="0"/>
              <a:t>Question</a:t>
            </a:r>
            <a:endParaRPr altLang="en-US" dirty="0"/>
          </a:p>
        </p:txBody>
      </p:sp>
      <p:sp>
        <p:nvSpPr>
          <p:cNvPr id="15363" name="PollQuestion">
            <a:extLst>
              <a:ext uri="{FF2B5EF4-FFF2-40B4-BE49-F238E27FC236}">
                <a16:creationId xmlns:a16="http://schemas.microsoft.com/office/drawing/2014/main" id="{85DE5F96-5D56-4452-BE29-19B1606DD7DF}"/>
              </a:ext>
            </a:extLst>
          </p:cNvPr>
          <p:cNvSpPr>
            <a:spLocks noGrp="1" noChangeArrowheads="1"/>
          </p:cNvSpPr>
          <p:nvPr>
            <p:ph idx="1"/>
            <p:custDataLst>
              <p:tags r:id="rId3"/>
            </p:custDataLst>
          </p:nvPr>
        </p:nvSpPr>
        <p:spPr>
          <a:xfrm>
            <a:off x="626364" y="805297"/>
            <a:ext cx="7891272" cy="3639312"/>
          </a:xfrm>
        </p:spPr>
        <p:txBody>
          <a:bodyPr rtlCol="0">
            <a:noAutofit/>
          </a:bodyPr>
          <a:lstStyle/>
          <a:p>
            <a:r>
              <a:rPr lang="en-US" altLang="en-US" dirty="0"/>
              <a:t>Examine the Options section of the Import Data utility. Which of these file types can be imported? (Select all that apply.)</a:t>
            </a:r>
          </a:p>
          <a:p>
            <a:endParaRPr lang="en-US" altLang="en-US" sz="600" b="1" dirty="0"/>
          </a:p>
          <a:p>
            <a:pPr lvl="1">
              <a:buClr>
                <a:schemeClr val="tx1"/>
              </a:buClr>
              <a:buSzTx/>
              <a:buFont typeface="Wingdings" panose="05000000000000000000" pitchFamily="2" charset="2"/>
              <a:buAutoNum type="alphaLcPeriod"/>
            </a:pPr>
            <a:r>
              <a:rPr lang="en-US" altLang="en-US" dirty="0"/>
              <a:t> Microsoft Access</a:t>
            </a:r>
          </a:p>
          <a:p>
            <a:pPr lvl="1">
              <a:buClr>
                <a:schemeClr val="tx1"/>
              </a:buClr>
              <a:buSzTx/>
              <a:buFont typeface="Wingdings" panose="05000000000000000000" pitchFamily="2" charset="2"/>
              <a:buAutoNum type="alphaLcPeriod"/>
            </a:pPr>
            <a:r>
              <a:rPr lang="en-US" altLang="en-US" dirty="0"/>
              <a:t> Microsoft Excel</a:t>
            </a:r>
          </a:p>
          <a:p>
            <a:pPr lvl="1">
              <a:buClr>
                <a:schemeClr val="tx1"/>
              </a:buClr>
              <a:buSzTx/>
              <a:buFont typeface="Wingdings" panose="05000000000000000000" pitchFamily="2" charset="2"/>
              <a:buAutoNum type="alphaLcPeriod"/>
            </a:pPr>
            <a:r>
              <a:rPr lang="en-US" altLang="en-US" dirty="0"/>
              <a:t> CSV (comma-delimited)</a:t>
            </a:r>
          </a:p>
          <a:p>
            <a:pPr lvl="1">
              <a:buClr>
                <a:schemeClr val="tx1"/>
              </a:buClr>
              <a:buSzTx/>
              <a:buFont typeface="Wingdings" panose="05000000000000000000" pitchFamily="2" charset="2"/>
              <a:buAutoNum type="alphaLcPeriod"/>
            </a:pPr>
            <a:r>
              <a:rPr lang="en-US" altLang="en-US" dirty="0"/>
              <a:t> delimited file with any delimiter</a:t>
            </a:r>
          </a:p>
          <a:p>
            <a:pPr defTabSz="365751">
              <a:defRPr/>
            </a:pPr>
            <a:endParaRPr lang="en-US" altLang="en-US" dirty="0"/>
          </a:p>
        </p:txBody>
      </p:sp>
    </p:spTree>
    <p:custDataLst>
      <p:tags r:id="rId1"/>
    </p:custDataLst>
    <p:extLst>
      <p:ext uri="{BB962C8B-B14F-4D97-AF65-F5344CB8AC3E}">
        <p14:creationId xmlns:p14="http://schemas.microsoft.com/office/powerpoint/2010/main" val="3716946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a:extLst>
              <a:ext uri="{FF2B5EF4-FFF2-40B4-BE49-F238E27FC236}">
                <a16:creationId xmlns:a16="http://schemas.microsoft.com/office/drawing/2014/main" id="{65267765-9002-4820-A96C-F9A88F6BE493}"/>
              </a:ext>
            </a:extLst>
          </p:cNvPr>
          <p:cNvSpPr>
            <a:spLocks noGrp="1" noChangeArrowheads="1"/>
          </p:cNvSpPr>
          <p:nvPr>
            <p:ph type="title"/>
            <p:custDataLst>
              <p:tags r:id="rId2"/>
            </p:custDataLst>
          </p:nvPr>
        </p:nvSpPr>
        <p:spPr>
          <a:xfrm>
            <a:off x="626364" y="192024"/>
            <a:ext cx="7891272" cy="457200"/>
          </a:xfrm>
        </p:spPr>
        <p:txBody>
          <a:bodyPr rtlCol="0">
            <a:noAutofit/>
          </a:bodyPr>
          <a:lstStyle/>
          <a:p>
            <a:pPr defTabSz="182876">
              <a:defRPr/>
            </a:pPr>
            <a:r>
              <a:rPr lang="en-US" altLang="en-US"/>
              <a:t>2.02 </a:t>
            </a:r>
            <a:r>
              <a:rPr altLang="en-US"/>
              <a:t>Multiple </a:t>
            </a:r>
            <a:r>
              <a:rPr altLang="en-US" dirty="0"/>
              <a:t>Answer </a:t>
            </a:r>
            <a:r>
              <a:rPr lang="en-US" altLang="en-US" dirty="0"/>
              <a:t>Question – Correct Answers</a:t>
            </a:r>
            <a:endParaRPr altLang="en-US" dirty="0"/>
          </a:p>
        </p:txBody>
      </p:sp>
      <p:sp>
        <p:nvSpPr>
          <p:cNvPr id="15363" name="PollQuestion">
            <a:extLst>
              <a:ext uri="{FF2B5EF4-FFF2-40B4-BE49-F238E27FC236}">
                <a16:creationId xmlns:a16="http://schemas.microsoft.com/office/drawing/2014/main" id="{85DE5F96-5D56-4452-BE29-19B1606DD7DF}"/>
              </a:ext>
            </a:extLst>
          </p:cNvPr>
          <p:cNvSpPr>
            <a:spLocks noGrp="1" noChangeArrowheads="1"/>
          </p:cNvSpPr>
          <p:nvPr>
            <p:ph idx="1"/>
            <p:custDataLst>
              <p:tags r:id="rId3"/>
            </p:custDataLst>
          </p:nvPr>
        </p:nvSpPr>
        <p:spPr>
          <a:xfrm>
            <a:off x="626364" y="805297"/>
            <a:ext cx="7891272" cy="3639312"/>
          </a:xfrm>
        </p:spPr>
        <p:txBody>
          <a:bodyPr rtlCol="0">
            <a:noAutofit/>
          </a:bodyPr>
          <a:lstStyle/>
          <a:p>
            <a:r>
              <a:rPr lang="en-US" altLang="en-US" dirty="0"/>
              <a:t>Examine the Options section of the Import Data utility. Which of these file types can be imported? (Select all that apply.)</a:t>
            </a:r>
          </a:p>
          <a:p>
            <a:endParaRPr lang="en-US" altLang="en-US" sz="600" b="1" dirty="0"/>
          </a:p>
          <a:p>
            <a:pPr lvl="1">
              <a:buClr>
                <a:schemeClr val="tx1"/>
              </a:buClr>
              <a:buSzTx/>
              <a:buFont typeface="Wingdings" panose="05000000000000000000" pitchFamily="2" charset="2"/>
              <a:buAutoNum type="alphaLcPeriod"/>
            </a:pPr>
            <a:r>
              <a:rPr lang="en-US" altLang="en-US" dirty="0"/>
              <a:t> Microsoft Access</a:t>
            </a:r>
          </a:p>
          <a:p>
            <a:pPr lvl="1">
              <a:buClr>
                <a:schemeClr val="tx1"/>
              </a:buClr>
              <a:buSzTx/>
              <a:buFont typeface="Wingdings" panose="05000000000000000000" pitchFamily="2" charset="2"/>
              <a:buAutoNum type="alphaLcPeriod"/>
            </a:pPr>
            <a:r>
              <a:rPr lang="en-US" altLang="en-US" dirty="0"/>
              <a:t> Microsoft Excel</a:t>
            </a:r>
          </a:p>
          <a:p>
            <a:pPr lvl="1">
              <a:buClr>
                <a:schemeClr val="tx1"/>
              </a:buClr>
              <a:buSzTx/>
              <a:buFont typeface="Wingdings" panose="05000000000000000000" pitchFamily="2" charset="2"/>
              <a:buAutoNum type="alphaLcPeriod"/>
            </a:pPr>
            <a:r>
              <a:rPr lang="en-US" altLang="en-US" dirty="0"/>
              <a:t> CSV (comma-delimited)</a:t>
            </a:r>
          </a:p>
          <a:p>
            <a:pPr lvl="1">
              <a:buClr>
                <a:schemeClr val="tx1"/>
              </a:buClr>
              <a:buSzTx/>
              <a:buFont typeface="Wingdings" panose="05000000000000000000" pitchFamily="2" charset="2"/>
              <a:buAutoNum type="alphaLcPeriod"/>
            </a:pPr>
            <a:r>
              <a:rPr lang="en-US" altLang="en-US" dirty="0"/>
              <a:t> delimited file with any delimiter</a:t>
            </a:r>
          </a:p>
          <a:p>
            <a:pPr defTabSz="365751">
              <a:defRPr/>
            </a:pPr>
            <a:endParaRPr lang="en-US" altLang="en-US" dirty="0"/>
          </a:p>
        </p:txBody>
      </p:sp>
      <p:sp>
        <p:nvSpPr>
          <p:cNvPr id="4" name="Oval 3">
            <a:extLst>
              <a:ext uri="{FF2B5EF4-FFF2-40B4-BE49-F238E27FC236}">
                <a16:creationId xmlns:a16="http://schemas.microsoft.com/office/drawing/2014/main" id="{71E2DDEF-A92D-4B07-8B9F-16287408558E}"/>
              </a:ext>
            </a:extLst>
          </p:cNvPr>
          <p:cNvSpPr/>
          <p:nvPr>
            <p:custDataLst>
              <p:tags r:id="rId4"/>
            </p:custDataLst>
          </p:nvPr>
        </p:nvSpPr>
        <p:spPr bwMode="auto">
          <a:xfrm>
            <a:off x="537110" y="1671994"/>
            <a:ext cx="320583" cy="322392"/>
          </a:xfrm>
          <a:prstGeom prst="ellipse">
            <a:avLst/>
          </a:prstGeom>
          <a:noFill/>
          <a:ln w="1905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66675" tIns="66675" rIns="66675" bIns="66675" numCol="1" rtlCol="0" anchor="ctr" anchorCtr="0" compatLnSpc="1">
            <a:prstTxWarp prst="textNoShape">
              <a:avLst/>
            </a:prstTxWarp>
            <a:noAutofit/>
          </a:bodyPr>
          <a:lstStyle/>
          <a:p>
            <a:r>
              <a:rPr lang="en-US" dirty="0">
                <a:solidFill>
                  <a:srgbClr val="000000"/>
                </a:solidFill>
                <a:latin typeface="Arial" panose="020B0604020202020204" pitchFamily="34" charset="0"/>
              </a:rPr>
              <a:t> </a:t>
            </a:r>
          </a:p>
        </p:txBody>
      </p:sp>
      <p:sp>
        <p:nvSpPr>
          <p:cNvPr id="5" name="Oval 4">
            <a:extLst>
              <a:ext uri="{FF2B5EF4-FFF2-40B4-BE49-F238E27FC236}">
                <a16:creationId xmlns:a16="http://schemas.microsoft.com/office/drawing/2014/main" id="{AF787064-1ED5-4266-8AB5-D19D7CC9D0E9}"/>
              </a:ext>
            </a:extLst>
          </p:cNvPr>
          <p:cNvSpPr/>
          <p:nvPr>
            <p:custDataLst>
              <p:tags r:id="rId5"/>
            </p:custDataLst>
          </p:nvPr>
        </p:nvSpPr>
        <p:spPr bwMode="auto">
          <a:xfrm>
            <a:off x="537110" y="2049586"/>
            <a:ext cx="320583" cy="322392"/>
          </a:xfrm>
          <a:prstGeom prst="ellipse">
            <a:avLst/>
          </a:prstGeom>
          <a:noFill/>
          <a:ln w="1905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66675" tIns="66675" rIns="66675" bIns="66675" numCol="1" rtlCol="0" anchor="ctr" anchorCtr="0" compatLnSpc="1">
            <a:prstTxWarp prst="textNoShape">
              <a:avLst/>
            </a:prstTxWarp>
            <a:noAutofit/>
          </a:bodyPr>
          <a:lstStyle/>
          <a:p>
            <a:r>
              <a:rPr lang="en-US" dirty="0">
                <a:solidFill>
                  <a:srgbClr val="000000"/>
                </a:solidFill>
                <a:latin typeface="Arial" panose="020B0604020202020204" pitchFamily="34" charset="0"/>
              </a:rPr>
              <a:t> </a:t>
            </a:r>
          </a:p>
        </p:txBody>
      </p:sp>
      <p:sp>
        <p:nvSpPr>
          <p:cNvPr id="6" name="Oval 5">
            <a:extLst>
              <a:ext uri="{FF2B5EF4-FFF2-40B4-BE49-F238E27FC236}">
                <a16:creationId xmlns:a16="http://schemas.microsoft.com/office/drawing/2014/main" id="{9E6EB45B-3459-422A-8196-6DAEEE99E62F}"/>
              </a:ext>
            </a:extLst>
          </p:cNvPr>
          <p:cNvSpPr/>
          <p:nvPr>
            <p:custDataLst>
              <p:tags r:id="rId6"/>
            </p:custDataLst>
          </p:nvPr>
        </p:nvSpPr>
        <p:spPr bwMode="auto">
          <a:xfrm>
            <a:off x="537110" y="2438759"/>
            <a:ext cx="320583" cy="322392"/>
          </a:xfrm>
          <a:prstGeom prst="ellipse">
            <a:avLst/>
          </a:prstGeom>
          <a:noFill/>
          <a:ln w="1905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66675" tIns="66675" rIns="66675" bIns="66675" numCol="1" rtlCol="0" anchor="ctr" anchorCtr="0" compatLnSpc="1">
            <a:prstTxWarp prst="textNoShape">
              <a:avLst/>
            </a:prstTxWarp>
            <a:noAutofit/>
          </a:bodyPr>
          <a:lstStyle/>
          <a:p>
            <a:r>
              <a:rPr lang="en-US" dirty="0">
                <a:solidFill>
                  <a:srgbClr val="000000"/>
                </a:solidFill>
                <a:latin typeface="Arial" panose="020B0604020202020204" pitchFamily="34" charset="0"/>
              </a:rPr>
              <a:t> </a:t>
            </a:r>
          </a:p>
        </p:txBody>
      </p:sp>
      <p:sp>
        <p:nvSpPr>
          <p:cNvPr id="7" name="Oval 6">
            <a:extLst>
              <a:ext uri="{FF2B5EF4-FFF2-40B4-BE49-F238E27FC236}">
                <a16:creationId xmlns:a16="http://schemas.microsoft.com/office/drawing/2014/main" id="{C0F8CAD3-2A42-4AD3-B995-EB1FD2FF7F09}"/>
              </a:ext>
            </a:extLst>
          </p:cNvPr>
          <p:cNvSpPr/>
          <p:nvPr>
            <p:custDataLst>
              <p:tags r:id="rId7"/>
            </p:custDataLst>
          </p:nvPr>
        </p:nvSpPr>
        <p:spPr bwMode="auto">
          <a:xfrm>
            <a:off x="537110" y="2806217"/>
            <a:ext cx="320583" cy="322392"/>
          </a:xfrm>
          <a:prstGeom prst="ellipse">
            <a:avLst/>
          </a:prstGeom>
          <a:noFill/>
          <a:ln w="1905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66675" tIns="66675" rIns="66675" bIns="66675" numCol="1" rtlCol="0" anchor="ctr" anchorCtr="0" compatLnSpc="1">
            <a:prstTxWarp prst="textNoShape">
              <a:avLst/>
            </a:prstTxWarp>
            <a:noAutofit/>
          </a:bodyPr>
          <a:lstStyle/>
          <a:p>
            <a:r>
              <a:rPr lang="en-US" dirty="0">
                <a:solidFill>
                  <a:srgbClr val="000000"/>
                </a:solidFill>
                <a:latin typeface="Arial" panose="020B0604020202020204" pitchFamily="34" charset="0"/>
              </a:rPr>
              <a:t> </a:t>
            </a:r>
          </a:p>
        </p:txBody>
      </p:sp>
    </p:spTree>
    <p:custDataLst>
      <p:tags r:id="rId1"/>
    </p:custDataLst>
    <p:extLst>
      <p:ext uri="{BB962C8B-B14F-4D97-AF65-F5344CB8AC3E}">
        <p14:creationId xmlns:p14="http://schemas.microsoft.com/office/powerpoint/2010/main" val="643377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moTitle"/>
          <p:cNvSpPr>
            <a:spLocks noGrp="1"/>
          </p:cNvSpPr>
          <p:nvPr>
            <p:ph type="title"/>
            <p:custDataLst>
              <p:tags r:id="rId2"/>
            </p:custDataLst>
          </p:nvPr>
        </p:nvSpPr>
        <p:spPr>
          <a:xfrm>
            <a:off x="2827020" y="1508506"/>
            <a:ext cx="6057900" cy="584775"/>
          </a:xfrm>
        </p:spPr>
        <p:txBody>
          <a:bodyPr lIns="0" tIns="0" rIns="0" bIns="0" anchor="t" anchorCtr="0">
            <a:noAutofit/>
          </a:bodyPr>
          <a:lstStyle/>
          <a:p>
            <a:pPr algn="l"/>
            <a:r>
              <a:rPr lang="en-US" altLang="en-US" dirty="0"/>
              <a:t>Using the Bar Chart Task</a:t>
            </a:r>
            <a:endParaRPr lang="en-US" dirty="0"/>
          </a:p>
        </p:txBody>
      </p:sp>
      <p:sp>
        <p:nvSpPr>
          <p:cNvPr id="3" name="DemoText"/>
          <p:cNvSpPr>
            <a:spLocks noGrp="1"/>
          </p:cNvSpPr>
          <p:nvPr>
            <p:ph type="body" sz="quarter" idx="10"/>
            <p:custDataLst>
              <p:tags r:id="rId3"/>
            </p:custDataLst>
          </p:nvPr>
        </p:nvSpPr>
        <p:spPr>
          <a:xfrm>
            <a:off x="2827020" y="2689488"/>
            <a:ext cx="6057900" cy="445594"/>
          </a:xfrm>
        </p:spPr>
        <p:txBody>
          <a:bodyPr lIns="0" tIns="0" rIns="0" bIns="0">
            <a:noAutofit/>
          </a:bodyPr>
          <a:lstStyle/>
          <a:p>
            <a:pPr indent="0" algn="l">
              <a:lnSpc>
                <a:spcPct val="100000"/>
              </a:lnSpc>
              <a:spcAft>
                <a:spcPts val="400"/>
              </a:spcAft>
            </a:pPr>
            <a:r>
              <a:rPr lang="en-US" dirty="0"/>
              <a:t>This demonstration illustrates the use of </a:t>
            </a:r>
            <a:br>
              <a:rPr lang="en-US" dirty="0"/>
            </a:br>
            <a:r>
              <a:rPr lang="en-US" dirty="0"/>
              <a:t>the Bar Chart task to create a SAS program.</a:t>
            </a:r>
          </a:p>
        </p:txBody>
      </p:sp>
      <p:sp>
        <p:nvSpPr>
          <p:cNvPr id="5" name="Slide Number Placeholder 4"/>
          <p:cNvSpPr>
            <a:spLocks noGrp="1"/>
          </p:cNvSpPr>
          <p:nvPr>
            <p:ph type="sldNum" sz="quarter" idx="12"/>
            <p:custDataLst>
              <p:tags r:id="rId4"/>
            </p:custDataLst>
          </p:nvPr>
        </p:nvSpPr>
        <p:spPr>
          <a:xfrm>
            <a:off x="4114800" y="4754880"/>
            <a:ext cx="914400" cy="230832"/>
          </a:xfrm>
        </p:spPr>
        <p:txBody>
          <a:bodyPr/>
          <a:lstStyle/>
          <a:p>
            <a:fld id="{4976208B-6111-490B-8CEC-FFB249DB2100}" type="slidenum">
              <a:rPr lang="en-US" smtClean="0"/>
              <a:pPr/>
              <a:t>16</a:t>
            </a:fld>
            <a:endParaRPr lang="en-US" dirty="0"/>
          </a:p>
        </p:txBody>
      </p:sp>
      <p:sp>
        <p:nvSpPr>
          <p:cNvPr id="4" name="Freeform 16"/>
          <p:cNvSpPr>
            <a:spLocks noChangeAspect="1" noEditPoints="1"/>
          </p:cNvSpPr>
          <p:nvPr>
            <p:custDataLst>
              <p:tags r:id="rId5"/>
            </p:custDataLst>
          </p:nvPr>
        </p:nvSpPr>
        <p:spPr bwMode="auto">
          <a:xfrm>
            <a:off x="1198255" y="1391426"/>
            <a:ext cx="1392545" cy="1166683"/>
          </a:xfrm>
          <a:custGeom>
            <a:avLst/>
            <a:gdLst>
              <a:gd name="T0" fmla="*/ 1653 w 3428"/>
              <a:gd name="T1" fmla="*/ 2395 h 2872"/>
              <a:gd name="T2" fmla="*/ 1761 w 3428"/>
              <a:gd name="T3" fmla="*/ 2413 h 2872"/>
              <a:gd name="T4" fmla="*/ 1711 w 3428"/>
              <a:gd name="T5" fmla="*/ 2315 h 2872"/>
              <a:gd name="T6" fmla="*/ 1824 w 3428"/>
              <a:gd name="T7" fmla="*/ 2350 h 2872"/>
              <a:gd name="T8" fmla="*/ 1738 w 3428"/>
              <a:gd name="T9" fmla="*/ 2489 h 2872"/>
              <a:gd name="T10" fmla="*/ 1599 w 3428"/>
              <a:gd name="T11" fmla="*/ 2403 h 2872"/>
              <a:gd name="T12" fmla="*/ 1685 w 3428"/>
              <a:gd name="T13" fmla="*/ 2263 h 2872"/>
              <a:gd name="T14" fmla="*/ 1748 w 3428"/>
              <a:gd name="T15" fmla="*/ 1637 h 2872"/>
              <a:gd name="T16" fmla="*/ 1675 w 3428"/>
              <a:gd name="T17" fmla="*/ 1652 h 2872"/>
              <a:gd name="T18" fmla="*/ 1650 w 3428"/>
              <a:gd name="T19" fmla="*/ 1441 h 2872"/>
              <a:gd name="T20" fmla="*/ 1502 w 3428"/>
              <a:gd name="T21" fmla="*/ 1566 h 2872"/>
              <a:gd name="T22" fmla="*/ 1484 w 3428"/>
              <a:gd name="T23" fmla="*/ 1502 h 2872"/>
              <a:gd name="T24" fmla="*/ 1919 w 3428"/>
              <a:gd name="T25" fmla="*/ 1486 h 2872"/>
              <a:gd name="T26" fmla="*/ 2058 w 3428"/>
              <a:gd name="T27" fmla="*/ 1647 h 2872"/>
              <a:gd name="T28" fmla="*/ 1882 w 3428"/>
              <a:gd name="T29" fmla="*/ 1537 h 2872"/>
              <a:gd name="T30" fmla="*/ 1799 w 3428"/>
              <a:gd name="T31" fmla="*/ 1605 h 2872"/>
              <a:gd name="T32" fmla="*/ 2069 w 3428"/>
              <a:gd name="T33" fmla="*/ 1330 h 2872"/>
              <a:gd name="T34" fmla="*/ 1840 w 3428"/>
              <a:gd name="T35" fmla="*/ 1328 h 2872"/>
              <a:gd name="T36" fmla="*/ 1590 w 3428"/>
              <a:gd name="T37" fmla="*/ 1349 h 2872"/>
              <a:gd name="T38" fmla="*/ 1375 w 3428"/>
              <a:gd name="T39" fmla="*/ 1315 h 2872"/>
              <a:gd name="T40" fmla="*/ 1642 w 3428"/>
              <a:gd name="T41" fmla="*/ 1204 h 2872"/>
              <a:gd name="T42" fmla="*/ 1599 w 3428"/>
              <a:gd name="T43" fmla="*/ 1266 h 2872"/>
              <a:gd name="T44" fmla="*/ 1465 w 3428"/>
              <a:gd name="T45" fmla="*/ 1098 h 2872"/>
              <a:gd name="T46" fmla="*/ 1944 w 3428"/>
              <a:gd name="T47" fmla="*/ 1078 h 2872"/>
              <a:gd name="T48" fmla="*/ 1831 w 3428"/>
              <a:gd name="T49" fmla="*/ 1262 h 2872"/>
              <a:gd name="T50" fmla="*/ 1773 w 3428"/>
              <a:gd name="T51" fmla="*/ 1214 h 2872"/>
              <a:gd name="T52" fmla="*/ 1725 w 3428"/>
              <a:gd name="T53" fmla="*/ 995 h 2872"/>
              <a:gd name="T54" fmla="*/ 1692 w 3428"/>
              <a:gd name="T55" fmla="*/ 1204 h 2872"/>
              <a:gd name="T56" fmla="*/ 429 w 3428"/>
              <a:gd name="T57" fmla="*/ 353 h 2872"/>
              <a:gd name="T58" fmla="*/ 339 w 3428"/>
              <a:gd name="T59" fmla="*/ 444 h 2872"/>
              <a:gd name="T60" fmla="*/ 408 w 3428"/>
              <a:gd name="T61" fmla="*/ 2103 h 2872"/>
              <a:gd name="T62" fmla="*/ 3078 w 3428"/>
              <a:gd name="T63" fmla="*/ 2054 h 2872"/>
              <a:gd name="T64" fmla="*/ 3053 w 3428"/>
              <a:gd name="T65" fmla="*/ 373 h 2872"/>
              <a:gd name="T66" fmla="*/ 3029 w 3428"/>
              <a:gd name="T67" fmla="*/ 263 h 2872"/>
              <a:gd name="T68" fmla="*/ 3177 w 3428"/>
              <a:gd name="T69" fmla="*/ 410 h 2872"/>
              <a:gd name="T70" fmla="*/ 3114 w 3428"/>
              <a:gd name="T71" fmla="*/ 2155 h 2872"/>
              <a:gd name="T72" fmla="*/ 365 w 3428"/>
              <a:gd name="T73" fmla="*/ 2186 h 2872"/>
              <a:gd name="T74" fmla="*/ 245 w 3428"/>
              <a:gd name="T75" fmla="*/ 2015 h 2872"/>
              <a:gd name="T76" fmla="*/ 337 w 3428"/>
              <a:gd name="T77" fmla="*/ 285 h 2872"/>
              <a:gd name="T78" fmla="*/ 3276 w 3428"/>
              <a:gd name="T79" fmla="*/ 11 h 2872"/>
              <a:gd name="T80" fmla="*/ 3425 w 3428"/>
              <a:gd name="T81" fmla="*/ 186 h 2872"/>
              <a:gd name="T82" fmla="*/ 3364 w 3428"/>
              <a:gd name="T83" fmla="*/ 2591 h 2872"/>
              <a:gd name="T84" fmla="*/ 2000 w 3428"/>
              <a:gd name="T85" fmla="*/ 2659 h 2872"/>
              <a:gd name="T86" fmla="*/ 1983 w 3428"/>
              <a:gd name="T87" fmla="*/ 2768 h 2872"/>
              <a:gd name="T88" fmla="*/ 2637 w 3428"/>
              <a:gd name="T89" fmla="*/ 2779 h 2872"/>
              <a:gd name="T90" fmla="*/ 2674 w 3428"/>
              <a:gd name="T91" fmla="*/ 2853 h 2872"/>
              <a:gd name="T92" fmla="*/ 2020 w 3428"/>
              <a:gd name="T93" fmla="*/ 2872 h 2872"/>
              <a:gd name="T94" fmla="*/ 1877 w 3428"/>
              <a:gd name="T95" fmla="*/ 2777 h 2872"/>
              <a:gd name="T96" fmla="*/ 1933 w 3428"/>
              <a:gd name="T97" fmla="*/ 2589 h 2872"/>
              <a:gd name="T98" fmla="*/ 3257 w 3428"/>
              <a:gd name="T99" fmla="*/ 2553 h 2872"/>
              <a:gd name="T100" fmla="*/ 3336 w 3428"/>
              <a:gd name="T101" fmla="*/ 222 h 2872"/>
              <a:gd name="T102" fmla="*/ 3233 w 3428"/>
              <a:gd name="T103" fmla="*/ 95 h 2872"/>
              <a:gd name="T104" fmla="*/ 114 w 3428"/>
              <a:gd name="T105" fmla="*/ 149 h 2872"/>
              <a:gd name="T106" fmla="*/ 114 w 3428"/>
              <a:gd name="T107" fmla="*/ 2506 h 2872"/>
              <a:gd name="T108" fmla="*/ 1405 w 3428"/>
              <a:gd name="T109" fmla="*/ 2563 h 2872"/>
              <a:gd name="T110" fmla="*/ 1554 w 3428"/>
              <a:gd name="T111" fmla="*/ 2687 h 2872"/>
              <a:gd name="T112" fmla="*/ 1464 w 3428"/>
              <a:gd name="T113" fmla="*/ 2860 h 2872"/>
              <a:gd name="T114" fmla="*/ 749 w 3428"/>
              <a:gd name="T115" fmla="*/ 2853 h 2872"/>
              <a:gd name="T116" fmla="*/ 786 w 3428"/>
              <a:gd name="T117" fmla="*/ 2779 h 2872"/>
              <a:gd name="T118" fmla="*/ 1462 w 3428"/>
              <a:gd name="T119" fmla="*/ 2698 h 2872"/>
              <a:gd name="T120" fmla="*/ 185 w 3428"/>
              <a:gd name="T121" fmla="*/ 2652 h 2872"/>
              <a:gd name="T122" fmla="*/ 11 w 3428"/>
              <a:gd name="T123" fmla="*/ 2504 h 2872"/>
              <a:gd name="T124" fmla="*/ 43 w 3428"/>
              <a:gd name="T125" fmla="*/ 91 h 2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28" h="2872">
                <a:moveTo>
                  <a:pt x="1711" y="2315"/>
                </a:moveTo>
                <a:lnTo>
                  <a:pt x="1691" y="2318"/>
                </a:lnTo>
                <a:lnTo>
                  <a:pt x="1675" y="2327"/>
                </a:lnTo>
                <a:lnTo>
                  <a:pt x="1662" y="2340"/>
                </a:lnTo>
                <a:lnTo>
                  <a:pt x="1653" y="2357"/>
                </a:lnTo>
                <a:lnTo>
                  <a:pt x="1650" y="2377"/>
                </a:lnTo>
                <a:lnTo>
                  <a:pt x="1653" y="2395"/>
                </a:lnTo>
                <a:lnTo>
                  <a:pt x="1662" y="2413"/>
                </a:lnTo>
                <a:lnTo>
                  <a:pt x="1675" y="2426"/>
                </a:lnTo>
                <a:lnTo>
                  <a:pt x="1691" y="2435"/>
                </a:lnTo>
                <a:lnTo>
                  <a:pt x="1711" y="2438"/>
                </a:lnTo>
                <a:lnTo>
                  <a:pt x="1731" y="2435"/>
                </a:lnTo>
                <a:lnTo>
                  <a:pt x="1747" y="2426"/>
                </a:lnTo>
                <a:lnTo>
                  <a:pt x="1761" y="2413"/>
                </a:lnTo>
                <a:lnTo>
                  <a:pt x="1769" y="2395"/>
                </a:lnTo>
                <a:lnTo>
                  <a:pt x="1772" y="2377"/>
                </a:lnTo>
                <a:lnTo>
                  <a:pt x="1769" y="2357"/>
                </a:lnTo>
                <a:lnTo>
                  <a:pt x="1761" y="2340"/>
                </a:lnTo>
                <a:lnTo>
                  <a:pt x="1747" y="2327"/>
                </a:lnTo>
                <a:lnTo>
                  <a:pt x="1731" y="2318"/>
                </a:lnTo>
                <a:lnTo>
                  <a:pt x="1711" y="2315"/>
                </a:lnTo>
                <a:close/>
                <a:moveTo>
                  <a:pt x="1711" y="2260"/>
                </a:moveTo>
                <a:lnTo>
                  <a:pt x="1738" y="2263"/>
                </a:lnTo>
                <a:lnTo>
                  <a:pt x="1762" y="2273"/>
                </a:lnTo>
                <a:lnTo>
                  <a:pt x="1784" y="2286"/>
                </a:lnTo>
                <a:lnTo>
                  <a:pt x="1801" y="2304"/>
                </a:lnTo>
                <a:lnTo>
                  <a:pt x="1815" y="2326"/>
                </a:lnTo>
                <a:lnTo>
                  <a:pt x="1824" y="2350"/>
                </a:lnTo>
                <a:lnTo>
                  <a:pt x="1827" y="2377"/>
                </a:lnTo>
                <a:lnTo>
                  <a:pt x="1824" y="2403"/>
                </a:lnTo>
                <a:lnTo>
                  <a:pt x="1815" y="2428"/>
                </a:lnTo>
                <a:lnTo>
                  <a:pt x="1801" y="2450"/>
                </a:lnTo>
                <a:lnTo>
                  <a:pt x="1784" y="2467"/>
                </a:lnTo>
                <a:lnTo>
                  <a:pt x="1762" y="2481"/>
                </a:lnTo>
                <a:lnTo>
                  <a:pt x="1738" y="2489"/>
                </a:lnTo>
                <a:lnTo>
                  <a:pt x="1711" y="2492"/>
                </a:lnTo>
                <a:lnTo>
                  <a:pt x="1685" y="2489"/>
                </a:lnTo>
                <a:lnTo>
                  <a:pt x="1660" y="2481"/>
                </a:lnTo>
                <a:lnTo>
                  <a:pt x="1638" y="2467"/>
                </a:lnTo>
                <a:lnTo>
                  <a:pt x="1621" y="2450"/>
                </a:lnTo>
                <a:lnTo>
                  <a:pt x="1607" y="2428"/>
                </a:lnTo>
                <a:lnTo>
                  <a:pt x="1599" y="2403"/>
                </a:lnTo>
                <a:lnTo>
                  <a:pt x="1596" y="2377"/>
                </a:lnTo>
                <a:lnTo>
                  <a:pt x="1599" y="2350"/>
                </a:lnTo>
                <a:lnTo>
                  <a:pt x="1607" y="2326"/>
                </a:lnTo>
                <a:lnTo>
                  <a:pt x="1621" y="2304"/>
                </a:lnTo>
                <a:lnTo>
                  <a:pt x="1638" y="2286"/>
                </a:lnTo>
                <a:lnTo>
                  <a:pt x="1660" y="2273"/>
                </a:lnTo>
                <a:lnTo>
                  <a:pt x="1685" y="2263"/>
                </a:lnTo>
                <a:lnTo>
                  <a:pt x="1711" y="2260"/>
                </a:lnTo>
                <a:close/>
                <a:moveTo>
                  <a:pt x="1671" y="1446"/>
                </a:moveTo>
                <a:lnTo>
                  <a:pt x="1692" y="1451"/>
                </a:lnTo>
                <a:lnTo>
                  <a:pt x="1713" y="1453"/>
                </a:lnTo>
                <a:lnTo>
                  <a:pt x="1732" y="1452"/>
                </a:lnTo>
                <a:lnTo>
                  <a:pt x="1748" y="1448"/>
                </a:lnTo>
                <a:lnTo>
                  <a:pt x="1748" y="1637"/>
                </a:lnTo>
                <a:lnTo>
                  <a:pt x="1745" y="1652"/>
                </a:lnTo>
                <a:lnTo>
                  <a:pt x="1737" y="1664"/>
                </a:lnTo>
                <a:lnTo>
                  <a:pt x="1725" y="1672"/>
                </a:lnTo>
                <a:lnTo>
                  <a:pt x="1710" y="1675"/>
                </a:lnTo>
                <a:lnTo>
                  <a:pt x="1695" y="1672"/>
                </a:lnTo>
                <a:lnTo>
                  <a:pt x="1683" y="1664"/>
                </a:lnTo>
                <a:lnTo>
                  <a:pt x="1675" y="1652"/>
                </a:lnTo>
                <a:lnTo>
                  <a:pt x="1671" y="1637"/>
                </a:lnTo>
                <a:lnTo>
                  <a:pt x="1671" y="1446"/>
                </a:lnTo>
                <a:close/>
                <a:moveTo>
                  <a:pt x="1605" y="1388"/>
                </a:moveTo>
                <a:lnTo>
                  <a:pt x="1617" y="1407"/>
                </a:lnTo>
                <a:lnTo>
                  <a:pt x="1633" y="1423"/>
                </a:lnTo>
                <a:lnTo>
                  <a:pt x="1652" y="1436"/>
                </a:lnTo>
                <a:lnTo>
                  <a:pt x="1650" y="1441"/>
                </a:lnTo>
                <a:lnTo>
                  <a:pt x="1646" y="1448"/>
                </a:lnTo>
                <a:lnTo>
                  <a:pt x="1642" y="1452"/>
                </a:lnTo>
                <a:lnTo>
                  <a:pt x="1538" y="1556"/>
                </a:lnTo>
                <a:lnTo>
                  <a:pt x="1530" y="1562"/>
                </a:lnTo>
                <a:lnTo>
                  <a:pt x="1521" y="1566"/>
                </a:lnTo>
                <a:lnTo>
                  <a:pt x="1511" y="1567"/>
                </a:lnTo>
                <a:lnTo>
                  <a:pt x="1502" y="1566"/>
                </a:lnTo>
                <a:lnTo>
                  <a:pt x="1493" y="1562"/>
                </a:lnTo>
                <a:lnTo>
                  <a:pt x="1484" y="1556"/>
                </a:lnTo>
                <a:lnTo>
                  <a:pt x="1477" y="1546"/>
                </a:lnTo>
                <a:lnTo>
                  <a:pt x="1474" y="1535"/>
                </a:lnTo>
                <a:lnTo>
                  <a:pt x="1474" y="1524"/>
                </a:lnTo>
                <a:lnTo>
                  <a:pt x="1477" y="1512"/>
                </a:lnTo>
                <a:lnTo>
                  <a:pt x="1484" y="1502"/>
                </a:lnTo>
                <a:lnTo>
                  <a:pt x="1588" y="1398"/>
                </a:lnTo>
                <a:lnTo>
                  <a:pt x="1597" y="1392"/>
                </a:lnTo>
                <a:lnTo>
                  <a:pt x="1605" y="1388"/>
                </a:lnTo>
                <a:close/>
                <a:moveTo>
                  <a:pt x="1730" y="1347"/>
                </a:moveTo>
                <a:lnTo>
                  <a:pt x="1988" y="1415"/>
                </a:lnTo>
                <a:lnTo>
                  <a:pt x="1921" y="1483"/>
                </a:lnTo>
                <a:lnTo>
                  <a:pt x="1919" y="1486"/>
                </a:lnTo>
                <a:lnTo>
                  <a:pt x="1918" y="1489"/>
                </a:lnTo>
                <a:lnTo>
                  <a:pt x="1918" y="1492"/>
                </a:lnTo>
                <a:lnTo>
                  <a:pt x="1919" y="1495"/>
                </a:lnTo>
                <a:lnTo>
                  <a:pt x="1921" y="1499"/>
                </a:lnTo>
                <a:lnTo>
                  <a:pt x="2050" y="1628"/>
                </a:lnTo>
                <a:lnTo>
                  <a:pt x="2056" y="1637"/>
                </a:lnTo>
                <a:lnTo>
                  <a:pt x="2058" y="1647"/>
                </a:lnTo>
                <a:lnTo>
                  <a:pt x="2056" y="1658"/>
                </a:lnTo>
                <a:lnTo>
                  <a:pt x="2050" y="1666"/>
                </a:lnTo>
                <a:lnTo>
                  <a:pt x="2041" y="1672"/>
                </a:lnTo>
                <a:lnTo>
                  <a:pt x="2031" y="1674"/>
                </a:lnTo>
                <a:lnTo>
                  <a:pt x="2020" y="1672"/>
                </a:lnTo>
                <a:lnTo>
                  <a:pt x="2011" y="1666"/>
                </a:lnTo>
                <a:lnTo>
                  <a:pt x="1882" y="1537"/>
                </a:lnTo>
                <a:lnTo>
                  <a:pt x="1880" y="1536"/>
                </a:lnTo>
                <a:lnTo>
                  <a:pt x="1877" y="1535"/>
                </a:lnTo>
                <a:lnTo>
                  <a:pt x="1875" y="1534"/>
                </a:lnTo>
                <a:lnTo>
                  <a:pt x="1872" y="1535"/>
                </a:lnTo>
                <a:lnTo>
                  <a:pt x="1869" y="1536"/>
                </a:lnTo>
                <a:lnTo>
                  <a:pt x="1867" y="1537"/>
                </a:lnTo>
                <a:lnTo>
                  <a:pt x="1799" y="1605"/>
                </a:lnTo>
                <a:lnTo>
                  <a:pt x="1730" y="1347"/>
                </a:lnTo>
                <a:close/>
                <a:moveTo>
                  <a:pt x="1833" y="1292"/>
                </a:moveTo>
                <a:lnTo>
                  <a:pt x="2031" y="1292"/>
                </a:lnTo>
                <a:lnTo>
                  <a:pt x="2045" y="1295"/>
                </a:lnTo>
                <a:lnTo>
                  <a:pt x="2058" y="1303"/>
                </a:lnTo>
                <a:lnTo>
                  <a:pt x="2066" y="1315"/>
                </a:lnTo>
                <a:lnTo>
                  <a:pt x="2069" y="1330"/>
                </a:lnTo>
                <a:lnTo>
                  <a:pt x="2066" y="1345"/>
                </a:lnTo>
                <a:lnTo>
                  <a:pt x="2058" y="1357"/>
                </a:lnTo>
                <a:lnTo>
                  <a:pt x="2045" y="1365"/>
                </a:lnTo>
                <a:lnTo>
                  <a:pt x="2031" y="1369"/>
                </a:lnTo>
                <a:lnTo>
                  <a:pt x="1831" y="1369"/>
                </a:lnTo>
                <a:lnTo>
                  <a:pt x="1838" y="1349"/>
                </a:lnTo>
                <a:lnTo>
                  <a:pt x="1840" y="1328"/>
                </a:lnTo>
                <a:lnTo>
                  <a:pt x="1838" y="1309"/>
                </a:lnTo>
                <a:lnTo>
                  <a:pt x="1833" y="1292"/>
                </a:lnTo>
                <a:close/>
                <a:moveTo>
                  <a:pt x="1411" y="1292"/>
                </a:moveTo>
                <a:lnTo>
                  <a:pt x="1595" y="1292"/>
                </a:lnTo>
                <a:lnTo>
                  <a:pt x="1590" y="1309"/>
                </a:lnTo>
                <a:lnTo>
                  <a:pt x="1588" y="1328"/>
                </a:lnTo>
                <a:lnTo>
                  <a:pt x="1590" y="1349"/>
                </a:lnTo>
                <a:lnTo>
                  <a:pt x="1597" y="1369"/>
                </a:lnTo>
                <a:lnTo>
                  <a:pt x="1411" y="1369"/>
                </a:lnTo>
                <a:lnTo>
                  <a:pt x="1396" y="1365"/>
                </a:lnTo>
                <a:lnTo>
                  <a:pt x="1384" y="1357"/>
                </a:lnTo>
                <a:lnTo>
                  <a:pt x="1375" y="1345"/>
                </a:lnTo>
                <a:lnTo>
                  <a:pt x="1373" y="1330"/>
                </a:lnTo>
                <a:lnTo>
                  <a:pt x="1375" y="1315"/>
                </a:lnTo>
                <a:lnTo>
                  <a:pt x="1384" y="1303"/>
                </a:lnTo>
                <a:lnTo>
                  <a:pt x="1396" y="1295"/>
                </a:lnTo>
                <a:lnTo>
                  <a:pt x="1411" y="1292"/>
                </a:lnTo>
                <a:close/>
                <a:moveTo>
                  <a:pt x="1504" y="1077"/>
                </a:moveTo>
                <a:lnTo>
                  <a:pt x="1516" y="1080"/>
                </a:lnTo>
                <a:lnTo>
                  <a:pt x="1526" y="1088"/>
                </a:lnTo>
                <a:lnTo>
                  <a:pt x="1642" y="1204"/>
                </a:lnTo>
                <a:lnTo>
                  <a:pt x="1646" y="1209"/>
                </a:lnTo>
                <a:lnTo>
                  <a:pt x="1650" y="1215"/>
                </a:lnTo>
                <a:lnTo>
                  <a:pt x="1652" y="1220"/>
                </a:lnTo>
                <a:lnTo>
                  <a:pt x="1633" y="1233"/>
                </a:lnTo>
                <a:lnTo>
                  <a:pt x="1617" y="1249"/>
                </a:lnTo>
                <a:lnTo>
                  <a:pt x="1605" y="1268"/>
                </a:lnTo>
                <a:lnTo>
                  <a:pt x="1599" y="1266"/>
                </a:lnTo>
                <a:lnTo>
                  <a:pt x="1594" y="1262"/>
                </a:lnTo>
                <a:lnTo>
                  <a:pt x="1588" y="1258"/>
                </a:lnTo>
                <a:lnTo>
                  <a:pt x="1472" y="1142"/>
                </a:lnTo>
                <a:lnTo>
                  <a:pt x="1465" y="1132"/>
                </a:lnTo>
                <a:lnTo>
                  <a:pt x="1461" y="1121"/>
                </a:lnTo>
                <a:lnTo>
                  <a:pt x="1461" y="1108"/>
                </a:lnTo>
                <a:lnTo>
                  <a:pt x="1465" y="1098"/>
                </a:lnTo>
                <a:lnTo>
                  <a:pt x="1472" y="1088"/>
                </a:lnTo>
                <a:lnTo>
                  <a:pt x="1481" y="1080"/>
                </a:lnTo>
                <a:lnTo>
                  <a:pt x="1493" y="1077"/>
                </a:lnTo>
                <a:lnTo>
                  <a:pt x="1504" y="1077"/>
                </a:lnTo>
                <a:close/>
                <a:moveTo>
                  <a:pt x="1921" y="1075"/>
                </a:moveTo>
                <a:lnTo>
                  <a:pt x="1933" y="1075"/>
                </a:lnTo>
                <a:lnTo>
                  <a:pt x="1944" y="1078"/>
                </a:lnTo>
                <a:lnTo>
                  <a:pt x="1954" y="1086"/>
                </a:lnTo>
                <a:lnTo>
                  <a:pt x="1961" y="1096"/>
                </a:lnTo>
                <a:lnTo>
                  <a:pt x="1964" y="1107"/>
                </a:lnTo>
                <a:lnTo>
                  <a:pt x="1964" y="1119"/>
                </a:lnTo>
                <a:lnTo>
                  <a:pt x="1961" y="1130"/>
                </a:lnTo>
                <a:lnTo>
                  <a:pt x="1954" y="1140"/>
                </a:lnTo>
                <a:lnTo>
                  <a:pt x="1831" y="1262"/>
                </a:lnTo>
                <a:lnTo>
                  <a:pt x="1829" y="1264"/>
                </a:lnTo>
                <a:lnTo>
                  <a:pt x="1826" y="1267"/>
                </a:lnTo>
                <a:lnTo>
                  <a:pt x="1823" y="1268"/>
                </a:lnTo>
                <a:lnTo>
                  <a:pt x="1810" y="1248"/>
                </a:lnTo>
                <a:lnTo>
                  <a:pt x="1792" y="1230"/>
                </a:lnTo>
                <a:lnTo>
                  <a:pt x="1772" y="1218"/>
                </a:lnTo>
                <a:lnTo>
                  <a:pt x="1773" y="1214"/>
                </a:lnTo>
                <a:lnTo>
                  <a:pt x="1775" y="1211"/>
                </a:lnTo>
                <a:lnTo>
                  <a:pt x="1777" y="1208"/>
                </a:lnTo>
                <a:lnTo>
                  <a:pt x="1900" y="1086"/>
                </a:lnTo>
                <a:lnTo>
                  <a:pt x="1910" y="1078"/>
                </a:lnTo>
                <a:lnTo>
                  <a:pt x="1921" y="1075"/>
                </a:lnTo>
                <a:close/>
                <a:moveTo>
                  <a:pt x="1710" y="993"/>
                </a:moveTo>
                <a:lnTo>
                  <a:pt x="1725" y="995"/>
                </a:lnTo>
                <a:lnTo>
                  <a:pt x="1737" y="1003"/>
                </a:lnTo>
                <a:lnTo>
                  <a:pt x="1745" y="1016"/>
                </a:lnTo>
                <a:lnTo>
                  <a:pt x="1748" y="1030"/>
                </a:lnTo>
                <a:lnTo>
                  <a:pt x="1748" y="1208"/>
                </a:lnTo>
                <a:lnTo>
                  <a:pt x="1732" y="1204"/>
                </a:lnTo>
                <a:lnTo>
                  <a:pt x="1713" y="1202"/>
                </a:lnTo>
                <a:lnTo>
                  <a:pt x="1692" y="1204"/>
                </a:lnTo>
                <a:lnTo>
                  <a:pt x="1671" y="1210"/>
                </a:lnTo>
                <a:lnTo>
                  <a:pt x="1671" y="1030"/>
                </a:lnTo>
                <a:lnTo>
                  <a:pt x="1675" y="1016"/>
                </a:lnTo>
                <a:lnTo>
                  <a:pt x="1683" y="1003"/>
                </a:lnTo>
                <a:lnTo>
                  <a:pt x="1695" y="995"/>
                </a:lnTo>
                <a:lnTo>
                  <a:pt x="1710" y="993"/>
                </a:lnTo>
                <a:close/>
                <a:moveTo>
                  <a:pt x="429" y="353"/>
                </a:moveTo>
                <a:lnTo>
                  <a:pt x="408" y="355"/>
                </a:lnTo>
                <a:lnTo>
                  <a:pt x="390" y="362"/>
                </a:lnTo>
                <a:lnTo>
                  <a:pt x="372" y="373"/>
                </a:lnTo>
                <a:lnTo>
                  <a:pt x="358" y="386"/>
                </a:lnTo>
                <a:lnTo>
                  <a:pt x="347" y="404"/>
                </a:lnTo>
                <a:lnTo>
                  <a:pt x="341" y="423"/>
                </a:lnTo>
                <a:lnTo>
                  <a:pt x="339" y="444"/>
                </a:lnTo>
                <a:lnTo>
                  <a:pt x="339" y="2015"/>
                </a:lnTo>
                <a:lnTo>
                  <a:pt x="341" y="2035"/>
                </a:lnTo>
                <a:lnTo>
                  <a:pt x="347" y="2054"/>
                </a:lnTo>
                <a:lnTo>
                  <a:pt x="358" y="2072"/>
                </a:lnTo>
                <a:lnTo>
                  <a:pt x="372" y="2085"/>
                </a:lnTo>
                <a:lnTo>
                  <a:pt x="390" y="2096"/>
                </a:lnTo>
                <a:lnTo>
                  <a:pt x="408" y="2103"/>
                </a:lnTo>
                <a:lnTo>
                  <a:pt x="429" y="2105"/>
                </a:lnTo>
                <a:lnTo>
                  <a:pt x="2996" y="2105"/>
                </a:lnTo>
                <a:lnTo>
                  <a:pt x="3017" y="2103"/>
                </a:lnTo>
                <a:lnTo>
                  <a:pt x="3036" y="2096"/>
                </a:lnTo>
                <a:lnTo>
                  <a:pt x="3053" y="2085"/>
                </a:lnTo>
                <a:lnTo>
                  <a:pt x="3067" y="2072"/>
                </a:lnTo>
                <a:lnTo>
                  <a:pt x="3078" y="2054"/>
                </a:lnTo>
                <a:lnTo>
                  <a:pt x="3084" y="2035"/>
                </a:lnTo>
                <a:lnTo>
                  <a:pt x="3087" y="2015"/>
                </a:lnTo>
                <a:lnTo>
                  <a:pt x="3087" y="444"/>
                </a:lnTo>
                <a:lnTo>
                  <a:pt x="3084" y="423"/>
                </a:lnTo>
                <a:lnTo>
                  <a:pt x="3078" y="404"/>
                </a:lnTo>
                <a:lnTo>
                  <a:pt x="3067" y="386"/>
                </a:lnTo>
                <a:lnTo>
                  <a:pt x="3053" y="373"/>
                </a:lnTo>
                <a:lnTo>
                  <a:pt x="3036" y="362"/>
                </a:lnTo>
                <a:lnTo>
                  <a:pt x="3017" y="355"/>
                </a:lnTo>
                <a:lnTo>
                  <a:pt x="2996" y="353"/>
                </a:lnTo>
                <a:lnTo>
                  <a:pt x="429" y="353"/>
                </a:lnTo>
                <a:close/>
                <a:moveTo>
                  <a:pt x="429" y="260"/>
                </a:moveTo>
                <a:lnTo>
                  <a:pt x="2996" y="260"/>
                </a:lnTo>
                <a:lnTo>
                  <a:pt x="3029" y="263"/>
                </a:lnTo>
                <a:lnTo>
                  <a:pt x="3060" y="272"/>
                </a:lnTo>
                <a:lnTo>
                  <a:pt x="3088" y="285"/>
                </a:lnTo>
                <a:lnTo>
                  <a:pt x="3114" y="303"/>
                </a:lnTo>
                <a:lnTo>
                  <a:pt x="3136" y="325"/>
                </a:lnTo>
                <a:lnTo>
                  <a:pt x="3155" y="351"/>
                </a:lnTo>
                <a:lnTo>
                  <a:pt x="3168" y="380"/>
                </a:lnTo>
                <a:lnTo>
                  <a:pt x="3177" y="410"/>
                </a:lnTo>
                <a:lnTo>
                  <a:pt x="3180" y="444"/>
                </a:lnTo>
                <a:lnTo>
                  <a:pt x="3180" y="2015"/>
                </a:lnTo>
                <a:lnTo>
                  <a:pt x="3177" y="2048"/>
                </a:lnTo>
                <a:lnTo>
                  <a:pt x="3168" y="2078"/>
                </a:lnTo>
                <a:lnTo>
                  <a:pt x="3155" y="2107"/>
                </a:lnTo>
                <a:lnTo>
                  <a:pt x="3136" y="2133"/>
                </a:lnTo>
                <a:lnTo>
                  <a:pt x="3114" y="2155"/>
                </a:lnTo>
                <a:lnTo>
                  <a:pt x="3088" y="2173"/>
                </a:lnTo>
                <a:lnTo>
                  <a:pt x="3060" y="2186"/>
                </a:lnTo>
                <a:lnTo>
                  <a:pt x="3029" y="2196"/>
                </a:lnTo>
                <a:lnTo>
                  <a:pt x="2996" y="2198"/>
                </a:lnTo>
                <a:lnTo>
                  <a:pt x="429" y="2198"/>
                </a:lnTo>
                <a:lnTo>
                  <a:pt x="396" y="2196"/>
                </a:lnTo>
                <a:lnTo>
                  <a:pt x="365" y="2186"/>
                </a:lnTo>
                <a:lnTo>
                  <a:pt x="337" y="2173"/>
                </a:lnTo>
                <a:lnTo>
                  <a:pt x="311" y="2155"/>
                </a:lnTo>
                <a:lnTo>
                  <a:pt x="289" y="2133"/>
                </a:lnTo>
                <a:lnTo>
                  <a:pt x="271" y="2107"/>
                </a:lnTo>
                <a:lnTo>
                  <a:pt x="257" y="2078"/>
                </a:lnTo>
                <a:lnTo>
                  <a:pt x="248" y="2048"/>
                </a:lnTo>
                <a:lnTo>
                  <a:pt x="245" y="2015"/>
                </a:lnTo>
                <a:lnTo>
                  <a:pt x="245" y="444"/>
                </a:lnTo>
                <a:lnTo>
                  <a:pt x="248" y="410"/>
                </a:lnTo>
                <a:lnTo>
                  <a:pt x="257" y="380"/>
                </a:lnTo>
                <a:lnTo>
                  <a:pt x="271" y="351"/>
                </a:lnTo>
                <a:lnTo>
                  <a:pt x="289" y="325"/>
                </a:lnTo>
                <a:lnTo>
                  <a:pt x="311" y="303"/>
                </a:lnTo>
                <a:lnTo>
                  <a:pt x="337" y="285"/>
                </a:lnTo>
                <a:lnTo>
                  <a:pt x="365" y="272"/>
                </a:lnTo>
                <a:lnTo>
                  <a:pt x="396" y="263"/>
                </a:lnTo>
                <a:lnTo>
                  <a:pt x="429" y="260"/>
                </a:lnTo>
                <a:close/>
                <a:moveTo>
                  <a:pt x="221" y="0"/>
                </a:moveTo>
                <a:lnTo>
                  <a:pt x="3207" y="0"/>
                </a:lnTo>
                <a:lnTo>
                  <a:pt x="3243" y="2"/>
                </a:lnTo>
                <a:lnTo>
                  <a:pt x="3276" y="11"/>
                </a:lnTo>
                <a:lnTo>
                  <a:pt x="3309" y="24"/>
                </a:lnTo>
                <a:lnTo>
                  <a:pt x="3338" y="43"/>
                </a:lnTo>
                <a:lnTo>
                  <a:pt x="3364" y="65"/>
                </a:lnTo>
                <a:lnTo>
                  <a:pt x="3385" y="91"/>
                </a:lnTo>
                <a:lnTo>
                  <a:pt x="3403" y="120"/>
                </a:lnTo>
                <a:lnTo>
                  <a:pt x="3417" y="151"/>
                </a:lnTo>
                <a:lnTo>
                  <a:pt x="3425" y="186"/>
                </a:lnTo>
                <a:lnTo>
                  <a:pt x="3428" y="222"/>
                </a:lnTo>
                <a:lnTo>
                  <a:pt x="3428" y="2434"/>
                </a:lnTo>
                <a:lnTo>
                  <a:pt x="3425" y="2470"/>
                </a:lnTo>
                <a:lnTo>
                  <a:pt x="3417" y="2504"/>
                </a:lnTo>
                <a:lnTo>
                  <a:pt x="3403" y="2536"/>
                </a:lnTo>
                <a:lnTo>
                  <a:pt x="3385" y="2565"/>
                </a:lnTo>
                <a:lnTo>
                  <a:pt x="3364" y="2591"/>
                </a:lnTo>
                <a:lnTo>
                  <a:pt x="3338" y="2613"/>
                </a:lnTo>
                <a:lnTo>
                  <a:pt x="3309" y="2631"/>
                </a:lnTo>
                <a:lnTo>
                  <a:pt x="3276" y="2644"/>
                </a:lnTo>
                <a:lnTo>
                  <a:pt x="3243" y="2652"/>
                </a:lnTo>
                <a:lnTo>
                  <a:pt x="3207" y="2656"/>
                </a:lnTo>
                <a:lnTo>
                  <a:pt x="2019" y="2656"/>
                </a:lnTo>
                <a:lnTo>
                  <a:pt x="2000" y="2659"/>
                </a:lnTo>
                <a:lnTo>
                  <a:pt x="1983" y="2668"/>
                </a:lnTo>
                <a:lnTo>
                  <a:pt x="1970" y="2681"/>
                </a:lnTo>
                <a:lnTo>
                  <a:pt x="1961" y="2698"/>
                </a:lnTo>
                <a:lnTo>
                  <a:pt x="1958" y="2718"/>
                </a:lnTo>
                <a:lnTo>
                  <a:pt x="1961" y="2737"/>
                </a:lnTo>
                <a:lnTo>
                  <a:pt x="1970" y="2754"/>
                </a:lnTo>
                <a:lnTo>
                  <a:pt x="1983" y="2768"/>
                </a:lnTo>
                <a:lnTo>
                  <a:pt x="2001" y="2776"/>
                </a:lnTo>
                <a:lnTo>
                  <a:pt x="2019" y="2779"/>
                </a:lnTo>
                <a:lnTo>
                  <a:pt x="2020" y="2779"/>
                </a:lnTo>
                <a:lnTo>
                  <a:pt x="2023" y="2779"/>
                </a:lnTo>
                <a:lnTo>
                  <a:pt x="2024" y="2779"/>
                </a:lnTo>
                <a:lnTo>
                  <a:pt x="2025" y="2779"/>
                </a:lnTo>
                <a:lnTo>
                  <a:pt x="2637" y="2779"/>
                </a:lnTo>
                <a:lnTo>
                  <a:pt x="2652" y="2781"/>
                </a:lnTo>
                <a:lnTo>
                  <a:pt x="2664" y="2789"/>
                </a:lnTo>
                <a:lnTo>
                  <a:pt x="2674" y="2798"/>
                </a:lnTo>
                <a:lnTo>
                  <a:pt x="2681" y="2812"/>
                </a:lnTo>
                <a:lnTo>
                  <a:pt x="2683" y="2826"/>
                </a:lnTo>
                <a:lnTo>
                  <a:pt x="2681" y="2841"/>
                </a:lnTo>
                <a:lnTo>
                  <a:pt x="2674" y="2853"/>
                </a:lnTo>
                <a:lnTo>
                  <a:pt x="2664" y="2864"/>
                </a:lnTo>
                <a:lnTo>
                  <a:pt x="2652" y="2870"/>
                </a:lnTo>
                <a:lnTo>
                  <a:pt x="2637" y="2872"/>
                </a:lnTo>
                <a:lnTo>
                  <a:pt x="2025" y="2872"/>
                </a:lnTo>
                <a:lnTo>
                  <a:pt x="2024" y="2872"/>
                </a:lnTo>
                <a:lnTo>
                  <a:pt x="2021" y="2872"/>
                </a:lnTo>
                <a:lnTo>
                  <a:pt x="2020" y="2872"/>
                </a:lnTo>
                <a:lnTo>
                  <a:pt x="2019" y="2872"/>
                </a:lnTo>
                <a:lnTo>
                  <a:pt x="1988" y="2869"/>
                </a:lnTo>
                <a:lnTo>
                  <a:pt x="1959" y="2860"/>
                </a:lnTo>
                <a:lnTo>
                  <a:pt x="1933" y="2846"/>
                </a:lnTo>
                <a:lnTo>
                  <a:pt x="1910" y="2827"/>
                </a:lnTo>
                <a:lnTo>
                  <a:pt x="1892" y="2804"/>
                </a:lnTo>
                <a:lnTo>
                  <a:pt x="1877" y="2777"/>
                </a:lnTo>
                <a:lnTo>
                  <a:pt x="1869" y="2748"/>
                </a:lnTo>
                <a:lnTo>
                  <a:pt x="1866" y="2718"/>
                </a:lnTo>
                <a:lnTo>
                  <a:pt x="1869" y="2687"/>
                </a:lnTo>
                <a:lnTo>
                  <a:pt x="1877" y="2658"/>
                </a:lnTo>
                <a:lnTo>
                  <a:pt x="1892" y="2632"/>
                </a:lnTo>
                <a:lnTo>
                  <a:pt x="1910" y="2609"/>
                </a:lnTo>
                <a:lnTo>
                  <a:pt x="1933" y="2589"/>
                </a:lnTo>
                <a:lnTo>
                  <a:pt x="1960" y="2575"/>
                </a:lnTo>
                <a:lnTo>
                  <a:pt x="1988" y="2566"/>
                </a:lnTo>
                <a:lnTo>
                  <a:pt x="2019" y="2563"/>
                </a:lnTo>
                <a:lnTo>
                  <a:pt x="2026" y="2563"/>
                </a:lnTo>
                <a:lnTo>
                  <a:pt x="3207" y="2563"/>
                </a:lnTo>
                <a:lnTo>
                  <a:pt x="3233" y="2561"/>
                </a:lnTo>
                <a:lnTo>
                  <a:pt x="3257" y="2553"/>
                </a:lnTo>
                <a:lnTo>
                  <a:pt x="3278" y="2541"/>
                </a:lnTo>
                <a:lnTo>
                  <a:pt x="3298" y="2526"/>
                </a:lnTo>
                <a:lnTo>
                  <a:pt x="3314" y="2506"/>
                </a:lnTo>
                <a:lnTo>
                  <a:pt x="3325" y="2484"/>
                </a:lnTo>
                <a:lnTo>
                  <a:pt x="3332" y="2460"/>
                </a:lnTo>
                <a:lnTo>
                  <a:pt x="3336" y="2434"/>
                </a:lnTo>
                <a:lnTo>
                  <a:pt x="3336" y="222"/>
                </a:lnTo>
                <a:lnTo>
                  <a:pt x="3332" y="196"/>
                </a:lnTo>
                <a:lnTo>
                  <a:pt x="3325" y="171"/>
                </a:lnTo>
                <a:lnTo>
                  <a:pt x="3314" y="149"/>
                </a:lnTo>
                <a:lnTo>
                  <a:pt x="3298" y="130"/>
                </a:lnTo>
                <a:lnTo>
                  <a:pt x="3278" y="115"/>
                </a:lnTo>
                <a:lnTo>
                  <a:pt x="3257" y="102"/>
                </a:lnTo>
                <a:lnTo>
                  <a:pt x="3233" y="95"/>
                </a:lnTo>
                <a:lnTo>
                  <a:pt x="3207" y="93"/>
                </a:lnTo>
                <a:lnTo>
                  <a:pt x="221" y="93"/>
                </a:lnTo>
                <a:lnTo>
                  <a:pt x="195" y="95"/>
                </a:lnTo>
                <a:lnTo>
                  <a:pt x="171" y="102"/>
                </a:lnTo>
                <a:lnTo>
                  <a:pt x="150" y="115"/>
                </a:lnTo>
                <a:lnTo>
                  <a:pt x="130" y="130"/>
                </a:lnTo>
                <a:lnTo>
                  <a:pt x="114" y="149"/>
                </a:lnTo>
                <a:lnTo>
                  <a:pt x="103" y="171"/>
                </a:lnTo>
                <a:lnTo>
                  <a:pt x="96" y="196"/>
                </a:lnTo>
                <a:lnTo>
                  <a:pt x="92" y="222"/>
                </a:lnTo>
                <a:lnTo>
                  <a:pt x="92" y="2434"/>
                </a:lnTo>
                <a:lnTo>
                  <a:pt x="96" y="2460"/>
                </a:lnTo>
                <a:lnTo>
                  <a:pt x="103" y="2484"/>
                </a:lnTo>
                <a:lnTo>
                  <a:pt x="114" y="2506"/>
                </a:lnTo>
                <a:lnTo>
                  <a:pt x="130" y="2526"/>
                </a:lnTo>
                <a:lnTo>
                  <a:pt x="150" y="2541"/>
                </a:lnTo>
                <a:lnTo>
                  <a:pt x="171" y="2553"/>
                </a:lnTo>
                <a:lnTo>
                  <a:pt x="195" y="2561"/>
                </a:lnTo>
                <a:lnTo>
                  <a:pt x="221" y="2563"/>
                </a:lnTo>
                <a:lnTo>
                  <a:pt x="1399" y="2563"/>
                </a:lnTo>
                <a:lnTo>
                  <a:pt x="1405" y="2563"/>
                </a:lnTo>
                <a:lnTo>
                  <a:pt x="1436" y="2566"/>
                </a:lnTo>
                <a:lnTo>
                  <a:pt x="1464" y="2575"/>
                </a:lnTo>
                <a:lnTo>
                  <a:pt x="1490" y="2590"/>
                </a:lnTo>
                <a:lnTo>
                  <a:pt x="1512" y="2609"/>
                </a:lnTo>
                <a:lnTo>
                  <a:pt x="1531" y="2632"/>
                </a:lnTo>
                <a:lnTo>
                  <a:pt x="1546" y="2658"/>
                </a:lnTo>
                <a:lnTo>
                  <a:pt x="1554" y="2687"/>
                </a:lnTo>
                <a:lnTo>
                  <a:pt x="1557" y="2718"/>
                </a:lnTo>
                <a:lnTo>
                  <a:pt x="1554" y="2749"/>
                </a:lnTo>
                <a:lnTo>
                  <a:pt x="1546" y="2777"/>
                </a:lnTo>
                <a:lnTo>
                  <a:pt x="1531" y="2804"/>
                </a:lnTo>
                <a:lnTo>
                  <a:pt x="1512" y="2827"/>
                </a:lnTo>
                <a:lnTo>
                  <a:pt x="1490" y="2846"/>
                </a:lnTo>
                <a:lnTo>
                  <a:pt x="1464" y="2860"/>
                </a:lnTo>
                <a:lnTo>
                  <a:pt x="1435" y="2869"/>
                </a:lnTo>
                <a:lnTo>
                  <a:pt x="1403" y="2872"/>
                </a:lnTo>
                <a:lnTo>
                  <a:pt x="1399" y="2872"/>
                </a:lnTo>
                <a:lnTo>
                  <a:pt x="786" y="2872"/>
                </a:lnTo>
                <a:lnTo>
                  <a:pt x="771" y="2870"/>
                </a:lnTo>
                <a:lnTo>
                  <a:pt x="758" y="2864"/>
                </a:lnTo>
                <a:lnTo>
                  <a:pt x="749" y="2853"/>
                </a:lnTo>
                <a:lnTo>
                  <a:pt x="742" y="2841"/>
                </a:lnTo>
                <a:lnTo>
                  <a:pt x="740" y="2826"/>
                </a:lnTo>
                <a:lnTo>
                  <a:pt x="742" y="2812"/>
                </a:lnTo>
                <a:lnTo>
                  <a:pt x="749" y="2798"/>
                </a:lnTo>
                <a:lnTo>
                  <a:pt x="758" y="2789"/>
                </a:lnTo>
                <a:lnTo>
                  <a:pt x="771" y="2781"/>
                </a:lnTo>
                <a:lnTo>
                  <a:pt x="786" y="2779"/>
                </a:lnTo>
                <a:lnTo>
                  <a:pt x="1403" y="2779"/>
                </a:lnTo>
                <a:lnTo>
                  <a:pt x="1423" y="2776"/>
                </a:lnTo>
                <a:lnTo>
                  <a:pt x="1440" y="2768"/>
                </a:lnTo>
                <a:lnTo>
                  <a:pt x="1453" y="2754"/>
                </a:lnTo>
                <a:lnTo>
                  <a:pt x="1462" y="2737"/>
                </a:lnTo>
                <a:lnTo>
                  <a:pt x="1465" y="2718"/>
                </a:lnTo>
                <a:lnTo>
                  <a:pt x="1462" y="2698"/>
                </a:lnTo>
                <a:lnTo>
                  <a:pt x="1453" y="2682"/>
                </a:lnTo>
                <a:lnTo>
                  <a:pt x="1440" y="2668"/>
                </a:lnTo>
                <a:lnTo>
                  <a:pt x="1423" y="2660"/>
                </a:lnTo>
                <a:lnTo>
                  <a:pt x="1403" y="2657"/>
                </a:lnTo>
                <a:lnTo>
                  <a:pt x="1398" y="2656"/>
                </a:lnTo>
                <a:lnTo>
                  <a:pt x="221" y="2656"/>
                </a:lnTo>
                <a:lnTo>
                  <a:pt x="185" y="2652"/>
                </a:lnTo>
                <a:lnTo>
                  <a:pt x="152" y="2644"/>
                </a:lnTo>
                <a:lnTo>
                  <a:pt x="119" y="2631"/>
                </a:lnTo>
                <a:lnTo>
                  <a:pt x="90" y="2613"/>
                </a:lnTo>
                <a:lnTo>
                  <a:pt x="64" y="2591"/>
                </a:lnTo>
                <a:lnTo>
                  <a:pt x="43" y="2565"/>
                </a:lnTo>
                <a:lnTo>
                  <a:pt x="25" y="2536"/>
                </a:lnTo>
                <a:lnTo>
                  <a:pt x="11" y="2504"/>
                </a:lnTo>
                <a:lnTo>
                  <a:pt x="3" y="2470"/>
                </a:lnTo>
                <a:lnTo>
                  <a:pt x="0" y="2434"/>
                </a:lnTo>
                <a:lnTo>
                  <a:pt x="0" y="222"/>
                </a:lnTo>
                <a:lnTo>
                  <a:pt x="3" y="186"/>
                </a:lnTo>
                <a:lnTo>
                  <a:pt x="11" y="151"/>
                </a:lnTo>
                <a:lnTo>
                  <a:pt x="25" y="120"/>
                </a:lnTo>
                <a:lnTo>
                  <a:pt x="43" y="91"/>
                </a:lnTo>
                <a:lnTo>
                  <a:pt x="64" y="65"/>
                </a:lnTo>
                <a:lnTo>
                  <a:pt x="90" y="43"/>
                </a:lnTo>
                <a:lnTo>
                  <a:pt x="119" y="24"/>
                </a:lnTo>
                <a:lnTo>
                  <a:pt x="152" y="11"/>
                </a:lnTo>
                <a:lnTo>
                  <a:pt x="185" y="2"/>
                </a:lnTo>
                <a:lnTo>
                  <a:pt x="22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custDataLst>
      <p:tags r:id="rId1"/>
    </p:custDataLst>
    <p:extLst>
      <p:ext uri="{BB962C8B-B14F-4D97-AF65-F5344CB8AC3E}">
        <p14:creationId xmlns:p14="http://schemas.microsoft.com/office/powerpoint/2010/main" val="3870829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0" y="1800894"/>
            <a:ext cx="9144000" cy="584775"/>
          </a:xfrm>
        </p:spPr>
        <p:txBody>
          <a:bodyPr/>
          <a:lstStyle/>
          <a:p>
            <a:r>
              <a:rPr lang="en-US" dirty="0"/>
              <a:t>Questions?</a:t>
            </a:r>
          </a:p>
        </p:txBody>
      </p:sp>
      <p:sp>
        <p:nvSpPr>
          <p:cNvPr id="14" name="Freeform 11"/>
          <p:cNvSpPr>
            <a:spLocks noEditPoints="1"/>
          </p:cNvSpPr>
          <p:nvPr>
            <p:custDataLst>
              <p:tags r:id="rId3"/>
            </p:custDataLst>
          </p:nvPr>
        </p:nvSpPr>
        <p:spPr bwMode="auto">
          <a:xfrm>
            <a:off x="3906243" y="2554512"/>
            <a:ext cx="1406386" cy="1638108"/>
          </a:xfrm>
          <a:custGeom>
            <a:avLst/>
            <a:gdLst>
              <a:gd name="T0" fmla="*/ 2073 w 3066"/>
              <a:gd name="T1" fmla="*/ 2865 h 3572"/>
              <a:gd name="T2" fmla="*/ 1943 w 3066"/>
              <a:gd name="T3" fmla="*/ 2586 h 3572"/>
              <a:gd name="T4" fmla="*/ 150 w 3066"/>
              <a:gd name="T5" fmla="*/ 2841 h 3572"/>
              <a:gd name="T6" fmla="*/ 297 w 3066"/>
              <a:gd name="T7" fmla="*/ 2586 h 3572"/>
              <a:gd name="T8" fmla="*/ 1346 w 3066"/>
              <a:gd name="T9" fmla="*/ 2627 h 3572"/>
              <a:gd name="T10" fmla="*/ 940 w 3066"/>
              <a:gd name="T11" fmla="*/ 2451 h 3572"/>
              <a:gd name="T12" fmla="*/ 917 w 3066"/>
              <a:gd name="T13" fmla="*/ 2625 h 3572"/>
              <a:gd name="T14" fmla="*/ 453 w 3066"/>
              <a:gd name="T15" fmla="*/ 2284 h 3572"/>
              <a:gd name="T16" fmla="*/ 662 w 3066"/>
              <a:gd name="T17" fmla="*/ 3347 h 3572"/>
              <a:gd name="T18" fmla="*/ 1469 w 3066"/>
              <a:gd name="T19" fmla="*/ 3415 h 3572"/>
              <a:gd name="T20" fmla="*/ 1799 w 3066"/>
              <a:gd name="T21" fmla="*/ 2371 h 3572"/>
              <a:gd name="T22" fmla="*/ 857 w 3066"/>
              <a:gd name="T23" fmla="*/ 2308 h 3572"/>
              <a:gd name="T24" fmla="*/ 1004 w 3066"/>
              <a:gd name="T25" fmla="*/ 1365 h 3572"/>
              <a:gd name="T26" fmla="*/ 711 w 3066"/>
              <a:gd name="T27" fmla="*/ 1513 h 3572"/>
              <a:gd name="T28" fmla="*/ 486 w 3066"/>
              <a:gd name="T29" fmla="*/ 1615 h 3572"/>
              <a:gd name="T30" fmla="*/ 349 w 3066"/>
              <a:gd name="T31" fmla="*/ 1782 h 3572"/>
              <a:gd name="T32" fmla="*/ 224 w 3066"/>
              <a:gd name="T33" fmla="*/ 2088 h 3572"/>
              <a:gd name="T34" fmla="*/ 106 w 3066"/>
              <a:gd name="T35" fmla="*/ 2213 h 3572"/>
              <a:gd name="T36" fmla="*/ 349 w 3066"/>
              <a:gd name="T37" fmla="*/ 2512 h 3572"/>
              <a:gd name="T38" fmla="*/ 453 w 3066"/>
              <a:gd name="T39" fmla="*/ 2155 h 3572"/>
              <a:gd name="T40" fmla="*/ 871 w 3066"/>
              <a:gd name="T41" fmla="*/ 2228 h 3572"/>
              <a:gd name="T42" fmla="*/ 1800 w 3066"/>
              <a:gd name="T43" fmla="*/ 2170 h 3572"/>
              <a:gd name="T44" fmla="*/ 1948 w 3066"/>
              <a:gd name="T45" fmla="*/ 2243 h 3572"/>
              <a:gd name="T46" fmla="*/ 1978 w 3066"/>
              <a:gd name="T47" fmla="*/ 2017 h 3572"/>
              <a:gd name="T48" fmla="*/ 1886 w 3066"/>
              <a:gd name="T49" fmla="*/ 1806 h 3572"/>
              <a:gd name="T50" fmla="*/ 1616 w 3066"/>
              <a:gd name="T51" fmla="*/ 1604 h 3572"/>
              <a:gd name="T52" fmla="*/ 1598 w 3066"/>
              <a:gd name="T53" fmla="*/ 1455 h 3572"/>
              <a:gd name="T54" fmla="*/ 1157 w 3066"/>
              <a:gd name="T55" fmla="*/ 1453 h 3572"/>
              <a:gd name="T56" fmla="*/ 1250 w 3066"/>
              <a:gd name="T57" fmla="*/ 1225 h 3572"/>
              <a:gd name="T58" fmla="*/ 1227 w 3066"/>
              <a:gd name="T59" fmla="*/ 1367 h 3572"/>
              <a:gd name="T60" fmla="*/ 1756 w 3066"/>
              <a:gd name="T61" fmla="*/ 1441 h 3572"/>
              <a:gd name="T62" fmla="*/ 1739 w 3066"/>
              <a:gd name="T63" fmla="*/ 1563 h 3572"/>
              <a:gd name="T64" fmla="*/ 2108 w 3066"/>
              <a:gd name="T65" fmla="*/ 1800 h 3572"/>
              <a:gd name="T66" fmla="*/ 1996 w 3066"/>
              <a:gd name="T67" fmla="*/ 1890 h 3572"/>
              <a:gd name="T68" fmla="*/ 2175 w 3066"/>
              <a:gd name="T69" fmla="*/ 2360 h 3572"/>
              <a:gd name="T70" fmla="*/ 2005 w 3066"/>
              <a:gd name="T71" fmla="*/ 2303 h 3572"/>
              <a:gd name="T72" fmla="*/ 2091 w 3066"/>
              <a:gd name="T73" fmla="*/ 2554 h 3572"/>
              <a:gd name="T74" fmla="*/ 2058 w 3066"/>
              <a:gd name="T75" fmla="*/ 2977 h 3572"/>
              <a:gd name="T76" fmla="*/ 1599 w 3066"/>
              <a:gd name="T77" fmla="*/ 3426 h 3572"/>
              <a:gd name="T78" fmla="*/ 744 w 3066"/>
              <a:gd name="T79" fmla="*/ 3496 h 3572"/>
              <a:gd name="T80" fmla="*/ 256 w 3066"/>
              <a:gd name="T81" fmla="*/ 3001 h 3572"/>
              <a:gd name="T82" fmla="*/ 86 w 3066"/>
              <a:gd name="T83" fmla="*/ 2621 h 3572"/>
              <a:gd name="T84" fmla="*/ 13 w 3066"/>
              <a:gd name="T85" fmla="*/ 2152 h 3572"/>
              <a:gd name="T86" fmla="*/ 84 w 3066"/>
              <a:gd name="T87" fmla="*/ 2011 h 3572"/>
              <a:gd name="T88" fmla="*/ 193 w 3066"/>
              <a:gd name="T89" fmla="*/ 1593 h 3572"/>
              <a:gd name="T90" fmla="*/ 483 w 3066"/>
              <a:gd name="T91" fmla="*/ 1470 h 3572"/>
              <a:gd name="T92" fmla="*/ 709 w 3066"/>
              <a:gd name="T93" fmla="*/ 1319 h 3572"/>
              <a:gd name="T94" fmla="*/ 879 w 3066"/>
              <a:gd name="T95" fmla="*/ 1333 h 3572"/>
              <a:gd name="T96" fmla="*/ 2360 w 3066"/>
              <a:gd name="T97" fmla="*/ 779 h 3572"/>
              <a:gd name="T98" fmla="*/ 2197 w 3066"/>
              <a:gd name="T99" fmla="*/ 847 h 3572"/>
              <a:gd name="T100" fmla="*/ 2417 w 3066"/>
              <a:gd name="T101" fmla="*/ 267 h 3572"/>
              <a:gd name="T102" fmla="*/ 2446 w 3066"/>
              <a:gd name="T103" fmla="*/ 550 h 3572"/>
              <a:gd name="T104" fmla="*/ 2216 w 3066"/>
              <a:gd name="T105" fmla="*/ 611 h 3572"/>
              <a:gd name="T106" fmla="*/ 2342 w 3066"/>
              <a:gd name="T107" fmla="*/ 395 h 3572"/>
              <a:gd name="T108" fmla="*/ 2065 w 3066"/>
              <a:gd name="T109" fmla="*/ 401 h 3572"/>
              <a:gd name="T110" fmla="*/ 1705 w 3066"/>
              <a:gd name="T111" fmla="*/ 93 h 3572"/>
              <a:gd name="T112" fmla="*/ 1761 w 3066"/>
              <a:gd name="T113" fmla="*/ 1080 h 3572"/>
              <a:gd name="T114" fmla="*/ 2366 w 3066"/>
              <a:gd name="T115" fmla="*/ 1080 h 3572"/>
              <a:gd name="T116" fmla="*/ 2938 w 3066"/>
              <a:gd name="T117" fmla="*/ 107 h 3572"/>
              <a:gd name="T118" fmla="*/ 3053 w 3066"/>
              <a:gd name="T119" fmla="*/ 135 h 3572"/>
              <a:gd name="T120" fmla="*/ 2384 w 3066"/>
              <a:gd name="T121" fmla="*/ 1160 h 3572"/>
              <a:gd name="T122" fmla="*/ 1724 w 3066"/>
              <a:gd name="T123" fmla="*/ 1157 h 3572"/>
              <a:gd name="T124" fmla="*/ 1602 w 3066"/>
              <a:gd name="T125" fmla="*/ 73 h 3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66" h="3572">
                <a:moveTo>
                  <a:pt x="1943" y="2586"/>
                </a:moveTo>
                <a:lnTo>
                  <a:pt x="1912" y="2589"/>
                </a:lnTo>
                <a:lnTo>
                  <a:pt x="1883" y="2598"/>
                </a:lnTo>
                <a:lnTo>
                  <a:pt x="1883" y="2857"/>
                </a:lnTo>
                <a:lnTo>
                  <a:pt x="1881" y="2886"/>
                </a:lnTo>
                <a:lnTo>
                  <a:pt x="1879" y="2913"/>
                </a:lnTo>
                <a:lnTo>
                  <a:pt x="1910" y="2922"/>
                </a:lnTo>
                <a:lnTo>
                  <a:pt x="1943" y="2925"/>
                </a:lnTo>
                <a:lnTo>
                  <a:pt x="1973" y="2923"/>
                </a:lnTo>
                <a:lnTo>
                  <a:pt x="2002" y="2914"/>
                </a:lnTo>
                <a:lnTo>
                  <a:pt x="2028" y="2902"/>
                </a:lnTo>
                <a:lnTo>
                  <a:pt x="2052" y="2885"/>
                </a:lnTo>
                <a:lnTo>
                  <a:pt x="2073" y="2865"/>
                </a:lnTo>
                <a:lnTo>
                  <a:pt x="2089" y="2841"/>
                </a:lnTo>
                <a:lnTo>
                  <a:pt x="2103" y="2815"/>
                </a:lnTo>
                <a:lnTo>
                  <a:pt x="2110" y="2785"/>
                </a:lnTo>
                <a:lnTo>
                  <a:pt x="2112" y="2756"/>
                </a:lnTo>
                <a:lnTo>
                  <a:pt x="2110" y="2725"/>
                </a:lnTo>
                <a:lnTo>
                  <a:pt x="2103" y="2696"/>
                </a:lnTo>
                <a:lnTo>
                  <a:pt x="2089" y="2670"/>
                </a:lnTo>
                <a:lnTo>
                  <a:pt x="2073" y="2646"/>
                </a:lnTo>
                <a:lnTo>
                  <a:pt x="2052" y="2626"/>
                </a:lnTo>
                <a:lnTo>
                  <a:pt x="2028" y="2609"/>
                </a:lnTo>
                <a:lnTo>
                  <a:pt x="2002" y="2597"/>
                </a:lnTo>
                <a:lnTo>
                  <a:pt x="1973" y="2588"/>
                </a:lnTo>
                <a:lnTo>
                  <a:pt x="1943" y="2586"/>
                </a:lnTo>
                <a:close/>
                <a:moveTo>
                  <a:pt x="297" y="2586"/>
                </a:moveTo>
                <a:lnTo>
                  <a:pt x="267" y="2588"/>
                </a:lnTo>
                <a:lnTo>
                  <a:pt x="237" y="2597"/>
                </a:lnTo>
                <a:lnTo>
                  <a:pt x="211" y="2609"/>
                </a:lnTo>
                <a:lnTo>
                  <a:pt x="187" y="2626"/>
                </a:lnTo>
                <a:lnTo>
                  <a:pt x="167" y="2646"/>
                </a:lnTo>
                <a:lnTo>
                  <a:pt x="150" y="2670"/>
                </a:lnTo>
                <a:lnTo>
                  <a:pt x="138" y="2696"/>
                </a:lnTo>
                <a:lnTo>
                  <a:pt x="129" y="2725"/>
                </a:lnTo>
                <a:lnTo>
                  <a:pt x="127" y="2756"/>
                </a:lnTo>
                <a:lnTo>
                  <a:pt x="129" y="2785"/>
                </a:lnTo>
                <a:lnTo>
                  <a:pt x="138" y="2815"/>
                </a:lnTo>
                <a:lnTo>
                  <a:pt x="150" y="2841"/>
                </a:lnTo>
                <a:lnTo>
                  <a:pt x="167" y="2865"/>
                </a:lnTo>
                <a:lnTo>
                  <a:pt x="187" y="2885"/>
                </a:lnTo>
                <a:lnTo>
                  <a:pt x="211" y="2902"/>
                </a:lnTo>
                <a:lnTo>
                  <a:pt x="237" y="2914"/>
                </a:lnTo>
                <a:lnTo>
                  <a:pt x="267" y="2923"/>
                </a:lnTo>
                <a:lnTo>
                  <a:pt x="297" y="2925"/>
                </a:lnTo>
                <a:lnTo>
                  <a:pt x="325" y="2923"/>
                </a:lnTo>
                <a:lnTo>
                  <a:pt x="352" y="2916"/>
                </a:lnTo>
                <a:lnTo>
                  <a:pt x="350" y="2887"/>
                </a:lnTo>
                <a:lnTo>
                  <a:pt x="349" y="2856"/>
                </a:lnTo>
                <a:lnTo>
                  <a:pt x="349" y="2595"/>
                </a:lnTo>
                <a:lnTo>
                  <a:pt x="324" y="2588"/>
                </a:lnTo>
                <a:lnTo>
                  <a:pt x="297" y="2586"/>
                </a:lnTo>
                <a:close/>
                <a:moveTo>
                  <a:pt x="1346" y="2451"/>
                </a:moveTo>
                <a:lnTo>
                  <a:pt x="1369" y="2454"/>
                </a:lnTo>
                <a:lnTo>
                  <a:pt x="1391" y="2463"/>
                </a:lnTo>
                <a:lnTo>
                  <a:pt x="1409" y="2477"/>
                </a:lnTo>
                <a:lnTo>
                  <a:pt x="1423" y="2494"/>
                </a:lnTo>
                <a:lnTo>
                  <a:pt x="1432" y="2515"/>
                </a:lnTo>
                <a:lnTo>
                  <a:pt x="1435" y="2539"/>
                </a:lnTo>
                <a:lnTo>
                  <a:pt x="1432" y="2563"/>
                </a:lnTo>
                <a:lnTo>
                  <a:pt x="1423" y="2584"/>
                </a:lnTo>
                <a:lnTo>
                  <a:pt x="1409" y="2602"/>
                </a:lnTo>
                <a:lnTo>
                  <a:pt x="1391" y="2615"/>
                </a:lnTo>
                <a:lnTo>
                  <a:pt x="1369" y="2625"/>
                </a:lnTo>
                <a:lnTo>
                  <a:pt x="1346" y="2627"/>
                </a:lnTo>
                <a:lnTo>
                  <a:pt x="1322" y="2625"/>
                </a:lnTo>
                <a:lnTo>
                  <a:pt x="1301" y="2615"/>
                </a:lnTo>
                <a:lnTo>
                  <a:pt x="1283" y="2602"/>
                </a:lnTo>
                <a:lnTo>
                  <a:pt x="1270" y="2584"/>
                </a:lnTo>
                <a:lnTo>
                  <a:pt x="1260" y="2563"/>
                </a:lnTo>
                <a:lnTo>
                  <a:pt x="1258" y="2539"/>
                </a:lnTo>
                <a:lnTo>
                  <a:pt x="1260" y="2515"/>
                </a:lnTo>
                <a:lnTo>
                  <a:pt x="1270" y="2494"/>
                </a:lnTo>
                <a:lnTo>
                  <a:pt x="1283" y="2477"/>
                </a:lnTo>
                <a:lnTo>
                  <a:pt x="1301" y="2463"/>
                </a:lnTo>
                <a:lnTo>
                  <a:pt x="1322" y="2454"/>
                </a:lnTo>
                <a:lnTo>
                  <a:pt x="1346" y="2451"/>
                </a:lnTo>
                <a:close/>
                <a:moveTo>
                  <a:pt x="940" y="2451"/>
                </a:moveTo>
                <a:lnTo>
                  <a:pt x="964" y="2454"/>
                </a:lnTo>
                <a:lnTo>
                  <a:pt x="985" y="2463"/>
                </a:lnTo>
                <a:lnTo>
                  <a:pt x="1004" y="2477"/>
                </a:lnTo>
                <a:lnTo>
                  <a:pt x="1018" y="2494"/>
                </a:lnTo>
                <a:lnTo>
                  <a:pt x="1027" y="2515"/>
                </a:lnTo>
                <a:lnTo>
                  <a:pt x="1030" y="2539"/>
                </a:lnTo>
                <a:lnTo>
                  <a:pt x="1027" y="2563"/>
                </a:lnTo>
                <a:lnTo>
                  <a:pt x="1018" y="2584"/>
                </a:lnTo>
                <a:lnTo>
                  <a:pt x="1004" y="2602"/>
                </a:lnTo>
                <a:lnTo>
                  <a:pt x="985" y="2615"/>
                </a:lnTo>
                <a:lnTo>
                  <a:pt x="964" y="2625"/>
                </a:lnTo>
                <a:lnTo>
                  <a:pt x="940" y="2627"/>
                </a:lnTo>
                <a:lnTo>
                  <a:pt x="917" y="2625"/>
                </a:lnTo>
                <a:lnTo>
                  <a:pt x="895" y="2615"/>
                </a:lnTo>
                <a:lnTo>
                  <a:pt x="878" y="2602"/>
                </a:lnTo>
                <a:lnTo>
                  <a:pt x="864" y="2584"/>
                </a:lnTo>
                <a:lnTo>
                  <a:pt x="855" y="2563"/>
                </a:lnTo>
                <a:lnTo>
                  <a:pt x="851" y="2539"/>
                </a:lnTo>
                <a:lnTo>
                  <a:pt x="855" y="2515"/>
                </a:lnTo>
                <a:lnTo>
                  <a:pt x="864" y="2494"/>
                </a:lnTo>
                <a:lnTo>
                  <a:pt x="878" y="2477"/>
                </a:lnTo>
                <a:lnTo>
                  <a:pt x="895" y="2463"/>
                </a:lnTo>
                <a:lnTo>
                  <a:pt x="917" y="2454"/>
                </a:lnTo>
                <a:lnTo>
                  <a:pt x="940" y="2451"/>
                </a:lnTo>
                <a:close/>
                <a:moveTo>
                  <a:pt x="471" y="2243"/>
                </a:moveTo>
                <a:lnTo>
                  <a:pt x="453" y="2284"/>
                </a:lnTo>
                <a:lnTo>
                  <a:pt x="440" y="2325"/>
                </a:lnTo>
                <a:lnTo>
                  <a:pt x="432" y="2369"/>
                </a:lnTo>
                <a:lnTo>
                  <a:pt x="430" y="2412"/>
                </a:lnTo>
                <a:lnTo>
                  <a:pt x="430" y="2856"/>
                </a:lnTo>
                <a:lnTo>
                  <a:pt x="433" y="2922"/>
                </a:lnTo>
                <a:lnTo>
                  <a:pt x="442" y="2985"/>
                </a:lnTo>
                <a:lnTo>
                  <a:pt x="459" y="3045"/>
                </a:lnTo>
                <a:lnTo>
                  <a:pt x="479" y="3104"/>
                </a:lnTo>
                <a:lnTo>
                  <a:pt x="507" y="3160"/>
                </a:lnTo>
                <a:lnTo>
                  <a:pt x="538" y="3212"/>
                </a:lnTo>
                <a:lnTo>
                  <a:pt x="576" y="3261"/>
                </a:lnTo>
                <a:lnTo>
                  <a:pt x="616" y="3306"/>
                </a:lnTo>
                <a:lnTo>
                  <a:pt x="662" y="3347"/>
                </a:lnTo>
                <a:lnTo>
                  <a:pt x="710" y="3383"/>
                </a:lnTo>
                <a:lnTo>
                  <a:pt x="763" y="3415"/>
                </a:lnTo>
                <a:lnTo>
                  <a:pt x="819" y="3442"/>
                </a:lnTo>
                <a:lnTo>
                  <a:pt x="878" y="3463"/>
                </a:lnTo>
                <a:lnTo>
                  <a:pt x="939" y="3479"/>
                </a:lnTo>
                <a:lnTo>
                  <a:pt x="1001" y="3489"/>
                </a:lnTo>
                <a:lnTo>
                  <a:pt x="1067" y="3492"/>
                </a:lnTo>
                <a:lnTo>
                  <a:pt x="1166" y="3492"/>
                </a:lnTo>
                <a:lnTo>
                  <a:pt x="1230" y="3489"/>
                </a:lnTo>
                <a:lnTo>
                  <a:pt x="1294" y="3479"/>
                </a:lnTo>
                <a:lnTo>
                  <a:pt x="1355" y="3463"/>
                </a:lnTo>
                <a:lnTo>
                  <a:pt x="1413" y="3442"/>
                </a:lnTo>
                <a:lnTo>
                  <a:pt x="1469" y="3415"/>
                </a:lnTo>
                <a:lnTo>
                  <a:pt x="1521" y="3383"/>
                </a:lnTo>
                <a:lnTo>
                  <a:pt x="1571" y="3347"/>
                </a:lnTo>
                <a:lnTo>
                  <a:pt x="1616" y="3306"/>
                </a:lnTo>
                <a:lnTo>
                  <a:pt x="1657" y="3261"/>
                </a:lnTo>
                <a:lnTo>
                  <a:pt x="1693" y="3212"/>
                </a:lnTo>
                <a:lnTo>
                  <a:pt x="1725" y="3160"/>
                </a:lnTo>
                <a:lnTo>
                  <a:pt x="1752" y="3104"/>
                </a:lnTo>
                <a:lnTo>
                  <a:pt x="1773" y="3046"/>
                </a:lnTo>
                <a:lnTo>
                  <a:pt x="1790" y="2985"/>
                </a:lnTo>
                <a:lnTo>
                  <a:pt x="1799" y="2923"/>
                </a:lnTo>
                <a:lnTo>
                  <a:pt x="1803" y="2857"/>
                </a:lnTo>
                <a:lnTo>
                  <a:pt x="1803" y="2412"/>
                </a:lnTo>
                <a:lnTo>
                  <a:pt x="1799" y="2371"/>
                </a:lnTo>
                <a:lnTo>
                  <a:pt x="1793" y="2329"/>
                </a:lnTo>
                <a:lnTo>
                  <a:pt x="1781" y="2289"/>
                </a:lnTo>
                <a:lnTo>
                  <a:pt x="1764" y="2251"/>
                </a:lnTo>
                <a:lnTo>
                  <a:pt x="1652" y="2269"/>
                </a:lnTo>
                <a:lnTo>
                  <a:pt x="1544" y="2285"/>
                </a:lnTo>
                <a:lnTo>
                  <a:pt x="1441" y="2297"/>
                </a:lnTo>
                <a:lnTo>
                  <a:pt x="1343" y="2305"/>
                </a:lnTo>
                <a:lnTo>
                  <a:pt x="1250" y="2312"/>
                </a:lnTo>
                <a:lnTo>
                  <a:pt x="1161" y="2315"/>
                </a:lnTo>
                <a:lnTo>
                  <a:pt x="1078" y="2316"/>
                </a:lnTo>
                <a:lnTo>
                  <a:pt x="999" y="2315"/>
                </a:lnTo>
                <a:lnTo>
                  <a:pt x="925" y="2312"/>
                </a:lnTo>
                <a:lnTo>
                  <a:pt x="857" y="2308"/>
                </a:lnTo>
                <a:lnTo>
                  <a:pt x="793" y="2302"/>
                </a:lnTo>
                <a:lnTo>
                  <a:pt x="734" y="2296"/>
                </a:lnTo>
                <a:lnTo>
                  <a:pt x="681" y="2288"/>
                </a:lnTo>
                <a:lnTo>
                  <a:pt x="633" y="2280"/>
                </a:lnTo>
                <a:lnTo>
                  <a:pt x="590" y="2272"/>
                </a:lnTo>
                <a:lnTo>
                  <a:pt x="553" y="2264"/>
                </a:lnTo>
                <a:lnTo>
                  <a:pt x="520" y="2256"/>
                </a:lnTo>
                <a:lnTo>
                  <a:pt x="492" y="2250"/>
                </a:lnTo>
                <a:lnTo>
                  <a:pt x="471" y="2243"/>
                </a:lnTo>
                <a:close/>
                <a:moveTo>
                  <a:pt x="1123" y="1319"/>
                </a:moveTo>
                <a:lnTo>
                  <a:pt x="1082" y="1333"/>
                </a:lnTo>
                <a:lnTo>
                  <a:pt x="1042" y="1349"/>
                </a:lnTo>
                <a:lnTo>
                  <a:pt x="1004" y="1365"/>
                </a:lnTo>
                <a:lnTo>
                  <a:pt x="965" y="1381"/>
                </a:lnTo>
                <a:lnTo>
                  <a:pt x="929" y="1398"/>
                </a:lnTo>
                <a:lnTo>
                  <a:pt x="895" y="1414"/>
                </a:lnTo>
                <a:lnTo>
                  <a:pt x="862" y="1431"/>
                </a:lnTo>
                <a:lnTo>
                  <a:pt x="833" y="1446"/>
                </a:lnTo>
                <a:lnTo>
                  <a:pt x="807" y="1460"/>
                </a:lnTo>
                <a:lnTo>
                  <a:pt x="783" y="1473"/>
                </a:lnTo>
                <a:lnTo>
                  <a:pt x="762" y="1485"/>
                </a:lnTo>
                <a:lnTo>
                  <a:pt x="745" y="1494"/>
                </a:lnTo>
                <a:lnTo>
                  <a:pt x="733" y="1501"/>
                </a:lnTo>
                <a:lnTo>
                  <a:pt x="726" y="1506"/>
                </a:lnTo>
                <a:lnTo>
                  <a:pt x="722" y="1508"/>
                </a:lnTo>
                <a:lnTo>
                  <a:pt x="711" y="1513"/>
                </a:lnTo>
                <a:lnTo>
                  <a:pt x="698" y="1513"/>
                </a:lnTo>
                <a:lnTo>
                  <a:pt x="686" y="1511"/>
                </a:lnTo>
                <a:lnTo>
                  <a:pt x="676" y="1505"/>
                </a:lnTo>
                <a:lnTo>
                  <a:pt x="668" y="1495"/>
                </a:lnTo>
                <a:lnTo>
                  <a:pt x="650" y="1464"/>
                </a:lnTo>
                <a:lnTo>
                  <a:pt x="638" y="1435"/>
                </a:lnTo>
                <a:lnTo>
                  <a:pt x="629" y="1408"/>
                </a:lnTo>
                <a:lnTo>
                  <a:pt x="602" y="1443"/>
                </a:lnTo>
                <a:lnTo>
                  <a:pt x="575" y="1477"/>
                </a:lnTo>
                <a:lnTo>
                  <a:pt x="550" y="1513"/>
                </a:lnTo>
                <a:lnTo>
                  <a:pt x="526" y="1548"/>
                </a:lnTo>
                <a:lnTo>
                  <a:pt x="506" y="1582"/>
                </a:lnTo>
                <a:lnTo>
                  <a:pt x="486" y="1615"/>
                </a:lnTo>
                <a:lnTo>
                  <a:pt x="467" y="1645"/>
                </a:lnTo>
                <a:lnTo>
                  <a:pt x="452" y="1673"/>
                </a:lnTo>
                <a:lnTo>
                  <a:pt x="438" y="1699"/>
                </a:lnTo>
                <a:lnTo>
                  <a:pt x="426" y="1721"/>
                </a:lnTo>
                <a:lnTo>
                  <a:pt x="417" y="1738"/>
                </a:lnTo>
                <a:lnTo>
                  <a:pt x="410" y="1751"/>
                </a:lnTo>
                <a:lnTo>
                  <a:pt x="406" y="1760"/>
                </a:lnTo>
                <a:lnTo>
                  <a:pt x="404" y="1763"/>
                </a:lnTo>
                <a:lnTo>
                  <a:pt x="397" y="1774"/>
                </a:lnTo>
                <a:lnTo>
                  <a:pt x="386" y="1782"/>
                </a:lnTo>
                <a:lnTo>
                  <a:pt x="374" y="1786"/>
                </a:lnTo>
                <a:lnTo>
                  <a:pt x="361" y="1786"/>
                </a:lnTo>
                <a:lnTo>
                  <a:pt x="349" y="1782"/>
                </a:lnTo>
                <a:lnTo>
                  <a:pt x="339" y="1774"/>
                </a:lnTo>
                <a:lnTo>
                  <a:pt x="252" y="1684"/>
                </a:lnTo>
                <a:lnTo>
                  <a:pt x="242" y="1728"/>
                </a:lnTo>
                <a:lnTo>
                  <a:pt x="235" y="1774"/>
                </a:lnTo>
                <a:lnTo>
                  <a:pt x="230" y="1820"/>
                </a:lnTo>
                <a:lnTo>
                  <a:pt x="226" y="1864"/>
                </a:lnTo>
                <a:lnTo>
                  <a:pt x="223" y="1906"/>
                </a:lnTo>
                <a:lnTo>
                  <a:pt x="222" y="1947"/>
                </a:lnTo>
                <a:lnTo>
                  <a:pt x="222" y="1984"/>
                </a:lnTo>
                <a:lnTo>
                  <a:pt x="222" y="2017"/>
                </a:lnTo>
                <a:lnTo>
                  <a:pt x="222" y="2046"/>
                </a:lnTo>
                <a:lnTo>
                  <a:pt x="223" y="2070"/>
                </a:lnTo>
                <a:lnTo>
                  <a:pt x="224" y="2088"/>
                </a:lnTo>
                <a:lnTo>
                  <a:pt x="225" y="2099"/>
                </a:lnTo>
                <a:lnTo>
                  <a:pt x="225" y="2104"/>
                </a:lnTo>
                <a:lnTo>
                  <a:pt x="224" y="2117"/>
                </a:lnTo>
                <a:lnTo>
                  <a:pt x="220" y="2128"/>
                </a:lnTo>
                <a:lnTo>
                  <a:pt x="212" y="2137"/>
                </a:lnTo>
                <a:lnTo>
                  <a:pt x="201" y="2144"/>
                </a:lnTo>
                <a:lnTo>
                  <a:pt x="189" y="2147"/>
                </a:lnTo>
                <a:lnTo>
                  <a:pt x="177" y="2146"/>
                </a:lnTo>
                <a:lnTo>
                  <a:pt x="143" y="2139"/>
                </a:lnTo>
                <a:lnTo>
                  <a:pt x="114" y="2128"/>
                </a:lnTo>
                <a:lnTo>
                  <a:pt x="89" y="2117"/>
                </a:lnTo>
                <a:lnTo>
                  <a:pt x="96" y="2165"/>
                </a:lnTo>
                <a:lnTo>
                  <a:pt x="106" y="2213"/>
                </a:lnTo>
                <a:lnTo>
                  <a:pt x="117" y="2262"/>
                </a:lnTo>
                <a:lnTo>
                  <a:pt x="130" y="2309"/>
                </a:lnTo>
                <a:lnTo>
                  <a:pt x="143" y="2355"/>
                </a:lnTo>
                <a:lnTo>
                  <a:pt x="156" y="2397"/>
                </a:lnTo>
                <a:lnTo>
                  <a:pt x="168" y="2436"/>
                </a:lnTo>
                <a:lnTo>
                  <a:pt x="181" y="2471"/>
                </a:lnTo>
                <a:lnTo>
                  <a:pt x="191" y="2501"/>
                </a:lnTo>
                <a:lnTo>
                  <a:pt x="200" y="2525"/>
                </a:lnTo>
                <a:lnTo>
                  <a:pt x="231" y="2515"/>
                </a:lnTo>
                <a:lnTo>
                  <a:pt x="264" y="2508"/>
                </a:lnTo>
                <a:lnTo>
                  <a:pt x="297" y="2506"/>
                </a:lnTo>
                <a:lnTo>
                  <a:pt x="324" y="2507"/>
                </a:lnTo>
                <a:lnTo>
                  <a:pt x="349" y="2512"/>
                </a:lnTo>
                <a:lnTo>
                  <a:pt x="349" y="2412"/>
                </a:lnTo>
                <a:lnTo>
                  <a:pt x="351" y="2365"/>
                </a:lnTo>
                <a:lnTo>
                  <a:pt x="359" y="2320"/>
                </a:lnTo>
                <a:lnTo>
                  <a:pt x="371" y="2275"/>
                </a:lnTo>
                <a:lnTo>
                  <a:pt x="388" y="2231"/>
                </a:lnTo>
                <a:lnTo>
                  <a:pt x="409" y="2189"/>
                </a:lnTo>
                <a:lnTo>
                  <a:pt x="411" y="2185"/>
                </a:lnTo>
                <a:lnTo>
                  <a:pt x="414" y="2182"/>
                </a:lnTo>
                <a:lnTo>
                  <a:pt x="415" y="2181"/>
                </a:lnTo>
                <a:lnTo>
                  <a:pt x="420" y="2170"/>
                </a:lnTo>
                <a:lnTo>
                  <a:pt x="430" y="2161"/>
                </a:lnTo>
                <a:lnTo>
                  <a:pt x="441" y="2157"/>
                </a:lnTo>
                <a:lnTo>
                  <a:pt x="453" y="2155"/>
                </a:lnTo>
                <a:lnTo>
                  <a:pt x="466" y="2157"/>
                </a:lnTo>
                <a:lnTo>
                  <a:pt x="469" y="2158"/>
                </a:lnTo>
                <a:lnTo>
                  <a:pt x="478" y="2161"/>
                </a:lnTo>
                <a:lnTo>
                  <a:pt x="494" y="2166"/>
                </a:lnTo>
                <a:lnTo>
                  <a:pt x="513" y="2171"/>
                </a:lnTo>
                <a:lnTo>
                  <a:pt x="540" y="2178"/>
                </a:lnTo>
                <a:lnTo>
                  <a:pt x="571" y="2185"/>
                </a:lnTo>
                <a:lnTo>
                  <a:pt x="607" y="2193"/>
                </a:lnTo>
                <a:lnTo>
                  <a:pt x="650" y="2201"/>
                </a:lnTo>
                <a:lnTo>
                  <a:pt x="697" y="2208"/>
                </a:lnTo>
                <a:lnTo>
                  <a:pt x="750" y="2216"/>
                </a:lnTo>
                <a:lnTo>
                  <a:pt x="808" y="2223"/>
                </a:lnTo>
                <a:lnTo>
                  <a:pt x="871" y="2228"/>
                </a:lnTo>
                <a:lnTo>
                  <a:pt x="939" y="2231"/>
                </a:lnTo>
                <a:lnTo>
                  <a:pt x="1011" y="2235"/>
                </a:lnTo>
                <a:lnTo>
                  <a:pt x="1090" y="2236"/>
                </a:lnTo>
                <a:lnTo>
                  <a:pt x="1172" y="2235"/>
                </a:lnTo>
                <a:lnTo>
                  <a:pt x="1260" y="2230"/>
                </a:lnTo>
                <a:lnTo>
                  <a:pt x="1353" y="2225"/>
                </a:lnTo>
                <a:lnTo>
                  <a:pt x="1450" y="2216"/>
                </a:lnTo>
                <a:lnTo>
                  <a:pt x="1552" y="2203"/>
                </a:lnTo>
                <a:lnTo>
                  <a:pt x="1658" y="2188"/>
                </a:lnTo>
                <a:lnTo>
                  <a:pt x="1769" y="2168"/>
                </a:lnTo>
                <a:lnTo>
                  <a:pt x="1775" y="2168"/>
                </a:lnTo>
                <a:lnTo>
                  <a:pt x="1786" y="2167"/>
                </a:lnTo>
                <a:lnTo>
                  <a:pt x="1800" y="2170"/>
                </a:lnTo>
                <a:lnTo>
                  <a:pt x="1813" y="2177"/>
                </a:lnTo>
                <a:lnTo>
                  <a:pt x="1821" y="2188"/>
                </a:lnTo>
                <a:lnTo>
                  <a:pt x="1844" y="2232"/>
                </a:lnTo>
                <a:lnTo>
                  <a:pt x="1862" y="2280"/>
                </a:lnTo>
                <a:lnTo>
                  <a:pt x="1874" y="2331"/>
                </a:lnTo>
                <a:lnTo>
                  <a:pt x="1880" y="2381"/>
                </a:lnTo>
                <a:lnTo>
                  <a:pt x="1891" y="2351"/>
                </a:lnTo>
                <a:lnTo>
                  <a:pt x="1903" y="2324"/>
                </a:lnTo>
                <a:lnTo>
                  <a:pt x="1915" y="2300"/>
                </a:lnTo>
                <a:lnTo>
                  <a:pt x="1925" y="2280"/>
                </a:lnTo>
                <a:lnTo>
                  <a:pt x="1935" y="2264"/>
                </a:lnTo>
                <a:lnTo>
                  <a:pt x="1943" y="2251"/>
                </a:lnTo>
                <a:lnTo>
                  <a:pt x="1948" y="2243"/>
                </a:lnTo>
                <a:lnTo>
                  <a:pt x="1950" y="2240"/>
                </a:lnTo>
                <a:lnTo>
                  <a:pt x="1959" y="2230"/>
                </a:lnTo>
                <a:lnTo>
                  <a:pt x="1970" y="2225"/>
                </a:lnTo>
                <a:lnTo>
                  <a:pt x="1983" y="2223"/>
                </a:lnTo>
                <a:lnTo>
                  <a:pt x="2018" y="2224"/>
                </a:lnTo>
                <a:lnTo>
                  <a:pt x="2050" y="2228"/>
                </a:lnTo>
                <a:lnTo>
                  <a:pt x="2077" y="2235"/>
                </a:lnTo>
                <a:lnTo>
                  <a:pt x="2063" y="2196"/>
                </a:lnTo>
                <a:lnTo>
                  <a:pt x="2047" y="2158"/>
                </a:lnTo>
                <a:lnTo>
                  <a:pt x="2030" y="2121"/>
                </a:lnTo>
                <a:lnTo>
                  <a:pt x="2013" y="2085"/>
                </a:lnTo>
                <a:lnTo>
                  <a:pt x="1995" y="2050"/>
                </a:lnTo>
                <a:lnTo>
                  <a:pt x="1978" y="2017"/>
                </a:lnTo>
                <a:lnTo>
                  <a:pt x="1961" y="1988"/>
                </a:lnTo>
                <a:lnTo>
                  <a:pt x="1945" y="1960"/>
                </a:lnTo>
                <a:lnTo>
                  <a:pt x="1931" y="1935"/>
                </a:lnTo>
                <a:lnTo>
                  <a:pt x="1917" y="1913"/>
                </a:lnTo>
                <a:lnTo>
                  <a:pt x="1906" y="1894"/>
                </a:lnTo>
                <a:lnTo>
                  <a:pt x="1896" y="1879"/>
                </a:lnTo>
                <a:lnTo>
                  <a:pt x="1888" y="1867"/>
                </a:lnTo>
                <a:lnTo>
                  <a:pt x="1883" y="1860"/>
                </a:lnTo>
                <a:lnTo>
                  <a:pt x="1881" y="1857"/>
                </a:lnTo>
                <a:lnTo>
                  <a:pt x="1875" y="1845"/>
                </a:lnTo>
                <a:lnTo>
                  <a:pt x="1874" y="1831"/>
                </a:lnTo>
                <a:lnTo>
                  <a:pt x="1878" y="1818"/>
                </a:lnTo>
                <a:lnTo>
                  <a:pt x="1886" y="1806"/>
                </a:lnTo>
                <a:lnTo>
                  <a:pt x="1913" y="1782"/>
                </a:lnTo>
                <a:lnTo>
                  <a:pt x="1940" y="1763"/>
                </a:lnTo>
                <a:lnTo>
                  <a:pt x="1965" y="1749"/>
                </a:lnTo>
                <a:lnTo>
                  <a:pt x="1924" y="1728"/>
                </a:lnTo>
                <a:lnTo>
                  <a:pt x="1885" y="1709"/>
                </a:lnTo>
                <a:lnTo>
                  <a:pt x="1844" y="1691"/>
                </a:lnTo>
                <a:lnTo>
                  <a:pt x="1805" y="1674"/>
                </a:lnTo>
                <a:lnTo>
                  <a:pt x="1768" y="1659"/>
                </a:lnTo>
                <a:lnTo>
                  <a:pt x="1732" y="1645"/>
                </a:lnTo>
                <a:lnTo>
                  <a:pt x="1698" y="1632"/>
                </a:lnTo>
                <a:lnTo>
                  <a:pt x="1667" y="1621"/>
                </a:lnTo>
                <a:lnTo>
                  <a:pt x="1640" y="1612"/>
                </a:lnTo>
                <a:lnTo>
                  <a:pt x="1616" y="1604"/>
                </a:lnTo>
                <a:lnTo>
                  <a:pt x="1596" y="1597"/>
                </a:lnTo>
                <a:lnTo>
                  <a:pt x="1582" y="1593"/>
                </a:lnTo>
                <a:lnTo>
                  <a:pt x="1572" y="1590"/>
                </a:lnTo>
                <a:lnTo>
                  <a:pt x="1568" y="1589"/>
                </a:lnTo>
                <a:lnTo>
                  <a:pt x="1557" y="1584"/>
                </a:lnTo>
                <a:lnTo>
                  <a:pt x="1549" y="1577"/>
                </a:lnTo>
                <a:lnTo>
                  <a:pt x="1543" y="1567"/>
                </a:lnTo>
                <a:lnTo>
                  <a:pt x="1540" y="1556"/>
                </a:lnTo>
                <a:lnTo>
                  <a:pt x="1540" y="1544"/>
                </a:lnTo>
                <a:lnTo>
                  <a:pt x="1543" y="1533"/>
                </a:lnTo>
                <a:lnTo>
                  <a:pt x="1561" y="1503"/>
                </a:lnTo>
                <a:lnTo>
                  <a:pt x="1579" y="1476"/>
                </a:lnTo>
                <a:lnTo>
                  <a:pt x="1598" y="1455"/>
                </a:lnTo>
                <a:lnTo>
                  <a:pt x="1553" y="1450"/>
                </a:lnTo>
                <a:lnTo>
                  <a:pt x="1507" y="1446"/>
                </a:lnTo>
                <a:lnTo>
                  <a:pt x="1462" y="1444"/>
                </a:lnTo>
                <a:lnTo>
                  <a:pt x="1418" y="1443"/>
                </a:lnTo>
                <a:lnTo>
                  <a:pt x="1376" y="1443"/>
                </a:lnTo>
                <a:lnTo>
                  <a:pt x="1335" y="1443"/>
                </a:lnTo>
                <a:lnTo>
                  <a:pt x="1297" y="1444"/>
                </a:lnTo>
                <a:lnTo>
                  <a:pt x="1263" y="1446"/>
                </a:lnTo>
                <a:lnTo>
                  <a:pt x="1232" y="1447"/>
                </a:lnTo>
                <a:lnTo>
                  <a:pt x="1206" y="1449"/>
                </a:lnTo>
                <a:lnTo>
                  <a:pt x="1184" y="1451"/>
                </a:lnTo>
                <a:lnTo>
                  <a:pt x="1168" y="1452"/>
                </a:lnTo>
                <a:lnTo>
                  <a:pt x="1157" y="1453"/>
                </a:lnTo>
                <a:lnTo>
                  <a:pt x="1154" y="1455"/>
                </a:lnTo>
                <a:lnTo>
                  <a:pt x="1142" y="1453"/>
                </a:lnTo>
                <a:lnTo>
                  <a:pt x="1132" y="1450"/>
                </a:lnTo>
                <a:lnTo>
                  <a:pt x="1122" y="1445"/>
                </a:lnTo>
                <a:lnTo>
                  <a:pt x="1114" y="1436"/>
                </a:lnTo>
                <a:lnTo>
                  <a:pt x="1110" y="1425"/>
                </a:lnTo>
                <a:lnTo>
                  <a:pt x="1109" y="1414"/>
                </a:lnTo>
                <a:lnTo>
                  <a:pt x="1110" y="1378"/>
                </a:lnTo>
                <a:lnTo>
                  <a:pt x="1115" y="1348"/>
                </a:lnTo>
                <a:lnTo>
                  <a:pt x="1123" y="1319"/>
                </a:lnTo>
                <a:close/>
                <a:moveTo>
                  <a:pt x="1226" y="1212"/>
                </a:moveTo>
                <a:lnTo>
                  <a:pt x="1239" y="1217"/>
                </a:lnTo>
                <a:lnTo>
                  <a:pt x="1250" y="1225"/>
                </a:lnTo>
                <a:lnTo>
                  <a:pt x="1258" y="1239"/>
                </a:lnTo>
                <a:lnTo>
                  <a:pt x="1260" y="1253"/>
                </a:lnTo>
                <a:lnTo>
                  <a:pt x="1256" y="1267"/>
                </a:lnTo>
                <a:lnTo>
                  <a:pt x="1249" y="1279"/>
                </a:lnTo>
                <a:lnTo>
                  <a:pt x="1237" y="1288"/>
                </a:lnTo>
                <a:lnTo>
                  <a:pt x="1235" y="1289"/>
                </a:lnTo>
                <a:lnTo>
                  <a:pt x="1230" y="1293"/>
                </a:lnTo>
                <a:lnTo>
                  <a:pt x="1223" y="1301"/>
                </a:lnTo>
                <a:lnTo>
                  <a:pt x="1215" y="1312"/>
                </a:lnTo>
                <a:lnTo>
                  <a:pt x="1206" y="1326"/>
                </a:lnTo>
                <a:lnTo>
                  <a:pt x="1198" y="1345"/>
                </a:lnTo>
                <a:lnTo>
                  <a:pt x="1192" y="1369"/>
                </a:lnTo>
                <a:lnTo>
                  <a:pt x="1227" y="1367"/>
                </a:lnTo>
                <a:lnTo>
                  <a:pt x="1269" y="1365"/>
                </a:lnTo>
                <a:lnTo>
                  <a:pt x="1316" y="1363"/>
                </a:lnTo>
                <a:lnTo>
                  <a:pt x="1369" y="1362"/>
                </a:lnTo>
                <a:lnTo>
                  <a:pt x="1425" y="1362"/>
                </a:lnTo>
                <a:lnTo>
                  <a:pt x="1484" y="1364"/>
                </a:lnTo>
                <a:lnTo>
                  <a:pt x="1544" y="1368"/>
                </a:lnTo>
                <a:lnTo>
                  <a:pt x="1607" y="1375"/>
                </a:lnTo>
                <a:lnTo>
                  <a:pt x="1667" y="1385"/>
                </a:lnTo>
                <a:lnTo>
                  <a:pt x="1726" y="1398"/>
                </a:lnTo>
                <a:lnTo>
                  <a:pt x="1739" y="1404"/>
                </a:lnTo>
                <a:lnTo>
                  <a:pt x="1749" y="1414"/>
                </a:lnTo>
                <a:lnTo>
                  <a:pt x="1756" y="1427"/>
                </a:lnTo>
                <a:lnTo>
                  <a:pt x="1756" y="1441"/>
                </a:lnTo>
                <a:lnTo>
                  <a:pt x="1751" y="1456"/>
                </a:lnTo>
                <a:lnTo>
                  <a:pt x="1742" y="1467"/>
                </a:lnTo>
                <a:lnTo>
                  <a:pt x="1730" y="1474"/>
                </a:lnTo>
                <a:lnTo>
                  <a:pt x="1716" y="1476"/>
                </a:lnTo>
                <a:lnTo>
                  <a:pt x="1713" y="1477"/>
                </a:lnTo>
                <a:lnTo>
                  <a:pt x="1704" y="1480"/>
                </a:lnTo>
                <a:lnTo>
                  <a:pt x="1692" y="1484"/>
                </a:lnTo>
                <a:lnTo>
                  <a:pt x="1677" y="1493"/>
                </a:lnTo>
                <a:lnTo>
                  <a:pt x="1659" y="1507"/>
                </a:lnTo>
                <a:lnTo>
                  <a:pt x="1641" y="1528"/>
                </a:lnTo>
                <a:lnTo>
                  <a:pt x="1669" y="1537"/>
                </a:lnTo>
                <a:lnTo>
                  <a:pt x="1702" y="1548"/>
                </a:lnTo>
                <a:lnTo>
                  <a:pt x="1739" y="1563"/>
                </a:lnTo>
                <a:lnTo>
                  <a:pt x="1781" y="1578"/>
                </a:lnTo>
                <a:lnTo>
                  <a:pt x="1823" y="1595"/>
                </a:lnTo>
                <a:lnTo>
                  <a:pt x="1869" y="1614"/>
                </a:lnTo>
                <a:lnTo>
                  <a:pt x="1917" y="1636"/>
                </a:lnTo>
                <a:lnTo>
                  <a:pt x="1964" y="1659"/>
                </a:lnTo>
                <a:lnTo>
                  <a:pt x="2011" y="1683"/>
                </a:lnTo>
                <a:lnTo>
                  <a:pt x="2058" y="1709"/>
                </a:lnTo>
                <a:lnTo>
                  <a:pt x="2103" y="1737"/>
                </a:lnTo>
                <a:lnTo>
                  <a:pt x="2112" y="1747"/>
                </a:lnTo>
                <a:lnTo>
                  <a:pt x="2119" y="1760"/>
                </a:lnTo>
                <a:lnTo>
                  <a:pt x="2120" y="1774"/>
                </a:lnTo>
                <a:lnTo>
                  <a:pt x="2117" y="1788"/>
                </a:lnTo>
                <a:lnTo>
                  <a:pt x="2108" y="1800"/>
                </a:lnTo>
                <a:lnTo>
                  <a:pt x="2096" y="1808"/>
                </a:lnTo>
                <a:lnTo>
                  <a:pt x="2082" y="1810"/>
                </a:lnTo>
                <a:lnTo>
                  <a:pt x="2068" y="1808"/>
                </a:lnTo>
                <a:lnTo>
                  <a:pt x="2065" y="1808"/>
                </a:lnTo>
                <a:lnTo>
                  <a:pt x="2059" y="1807"/>
                </a:lnTo>
                <a:lnTo>
                  <a:pt x="2050" y="1807"/>
                </a:lnTo>
                <a:lnTo>
                  <a:pt x="2038" y="1808"/>
                </a:lnTo>
                <a:lnTo>
                  <a:pt x="2024" y="1811"/>
                </a:lnTo>
                <a:lnTo>
                  <a:pt x="2007" y="1818"/>
                </a:lnTo>
                <a:lnTo>
                  <a:pt x="1988" y="1828"/>
                </a:lnTo>
                <a:lnTo>
                  <a:pt x="1967" y="1842"/>
                </a:lnTo>
                <a:lnTo>
                  <a:pt x="1981" y="1863"/>
                </a:lnTo>
                <a:lnTo>
                  <a:pt x="1996" y="1890"/>
                </a:lnTo>
                <a:lnTo>
                  <a:pt x="2015" y="1920"/>
                </a:lnTo>
                <a:lnTo>
                  <a:pt x="2035" y="1955"/>
                </a:lnTo>
                <a:lnTo>
                  <a:pt x="2057" y="1993"/>
                </a:lnTo>
                <a:lnTo>
                  <a:pt x="2077" y="2035"/>
                </a:lnTo>
                <a:lnTo>
                  <a:pt x="2099" y="2079"/>
                </a:lnTo>
                <a:lnTo>
                  <a:pt x="2120" y="2124"/>
                </a:lnTo>
                <a:lnTo>
                  <a:pt x="2140" y="2172"/>
                </a:lnTo>
                <a:lnTo>
                  <a:pt x="2158" y="2221"/>
                </a:lnTo>
                <a:lnTo>
                  <a:pt x="2174" y="2271"/>
                </a:lnTo>
                <a:lnTo>
                  <a:pt x="2188" y="2321"/>
                </a:lnTo>
                <a:lnTo>
                  <a:pt x="2188" y="2336"/>
                </a:lnTo>
                <a:lnTo>
                  <a:pt x="2184" y="2349"/>
                </a:lnTo>
                <a:lnTo>
                  <a:pt x="2175" y="2360"/>
                </a:lnTo>
                <a:lnTo>
                  <a:pt x="2163" y="2368"/>
                </a:lnTo>
                <a:lnTo>
                  <a:pt x="2147" y="2370"/>
                </a:lnTo>
                <a:lnTo>
                  <a:pt x="2134" y="2368"/>
                </a:lnTo>
                <a:lnTo>
                  <a:pt x="2122" y="2360"/>
                </a:lnTo>
                <a:lnTo>
                  <a:pt x="2112" y="2349"/>
                </a:lnTo>
                <a:lnTo>
                  <a:pt x="2111" y="2347"/>
                </a:lnTo>
                <a:lnTo>
                  <a:pt x="2107" y="2341"/>
                </a:lnTo>
                <a:lnTo>
                  <a:pt x="2100" y="2335"/>
                </a:lnTo>
                <a:lnTo>
                  <a:pt x="2089" y="2327"/>
                </a:lnTo>
                <a:lnTo>
                  <a:pt x="2075" y="2320"/>
                </a:lnTo>
                <a:lnTo>
                  <a:pt x="2057" y="2312"/>
                </a:lnTo>
                <a:lnTo>
                  <a:pt x="2034" y="2307"/>
                </a:lnTo>
                <a:lnTo>
                  <a:pt x="2005" y="2303"/>
                </a:lnTo>
                <a:lnTo>
                  <a:pt x="1995" y="2320"/>
                </a:lnTo>
                <a:lnTo>
                  <a:pt x="1984" y="2341"/>
                </a:lnTo>
                <a:lnTo>
                  <a:pt x="1972" y="2368"/>
                </a:lnTo>
                <a:lnTo>
                  <a:pt x="1959" y="2398"/>
                </a:lnTo>
                <a:lnTo>
                  <a:pt x="1948" y="2431"/>
                </a:lnTo>
                <a:lnTo>
                  <a:pt x="1940" y="2468"/>
                </a:lnTo>
                <a:lnTo>
                  <a:pt x="1932" y="2506"/>
                </a:lnTo>
                <a:lnTo>
                  <a:pt x="1937" y="2506"/>
                </a:lnTo>
                <a:lnTo>
                  <a:pt x="1943" y="2506"/>
                </a:lnTo>
                <a:lnTo>
                  <a:pt x="1983" y="2509"/>
                </a:lnTo>
                <a:lnTo>
                  <a:pt x="2022" y="2518"/>
                </a:lnTo>
                <a:lnTo>
                  <a:pt x="2058" y="2533"/>
                </a:lnTo>
                <a:lnTo>
                  <a:pt x="2091" y="2554"/>
                </a:lnTo>
                <a:lnTo>
                  <a:pt x="2119" y="2579"/>
                </a:lnTo>
                <a:lnTo>
                  <a:pt x="2144" y="2608"/>
                </a:lnTo>
                <a:lnTo>
                  <a:pt x="2165" y="2640"/>
                </a:lnTo>
                <a:lnTo>
                  <a:pt x="2180" y="2676"/>
                </a:lnTo>
                <a:lnTo>
                  <a:pt x="2190" y="2715"/>
                </a:lnTo>
                <a:lnTo>
                  <a:pt x="2193" y="2756"/>
                </a:lnTo>
                <a:lnTo>
                  <a:pt x="2190" y="2796"/>
                </a:lnTo>
                <a:lnTo>
                  <a:pt x="2180" y="2835"/>
                </a:lnTo>
                <a:lnTo>
                  <a:pt x="2165" y="2871"/>
                </a:lnTo>
                <a:lnTo>
                  <a:pt x="2144" y="2903"/>
                </a:lnTo>
                <a:lnTo>
                  <a:pt x="2119" y="2932"/>
                </a:lnTo>
                <a:lnTo>
                  <a:pt x="2091" y="2957"/>
                </a:lnTo>
                <a:lnTo>
                  <a:pt x="2058" y="2977"/>
                </a:lnTo>
                <a:lnTo>
                  <a:pt x="2022" y="2993"/>
                </a:lnTo>
                <a:lnTo>
                  <a:pt x="1983" y="3001"/>
                </a:lnTo>
                <a:lnTo>
                  <a:pt x="1943" y="3005"/>
                </a:lnTo>
                <a:lnTo>
                  <a:pt x="1906" y="3003"/>
                </a:lnTo>
                <a:lnTo>
                  <a:pt x="1869" y="2994"/>
                </a:lnTo>
                <a:lnTo>
                  <a:pt x="1853" y="3058"/>
                </a:lnTo>
                <a:lnTo>
                  <a:pt x="1832" y="3120"/>
                </a:lnTo>
                <a:lnTo>
                  <a:pt x="1805" y="3180"/>
                </a:lnTo>
                <a:lnTo>
                  <a:pt x="1773" y="3237"/>
                </a:lnTo>
                <a:lnTo>
                  <a:pt x="1736" y="3289"/>
                </a:lnTo>
                <a:lnTo>
                  <a:pt x="1694" y="3340"/>
                </a:lnTo>
                <a:lnTo>
                  <a:pt x="1648" y="3385"/>
                </a:lnTo>
                <a:lnTo>
                  <a:pt x="1599" y="3426"/>
                </a:lnTo>
                <a:lnTo>
                  <a:pt x="1544" y="3463"/>
                </a:lnTo>
                <a:lnTo>
                  <a:pt x="1489" y="3496"/>
                </a:lnTo>
                <a:lnTo>
                  <a:pt x="1429" y="3522"/>
                </a:lnTo>
                <a:lnTo>
                  <a:pt x="1366" y="3544"/>
                </a:lnTo>
                <a:lnTo>
                  <a:pt x="1301" y="3559"/>
                </a:lnTo>
                <a:lnTo>
                  <a:pt x="1235" y="3569"/>
                </a:lnTo>
                <a:lnTo>
                  <a:pt x="1166" y="3572"/>
                </a:lnTo>
                <a:lnTo>
                  <a:pt x="1067" y="3572"/>
                </a:lnTo>
                <a:lnTo>
                  <a:pt x="998" y="3569"/>
                </a:lnTo>
                <a:lnTo>
                  <a:pt x="931" y="3559"/>
                </a:lnTo>
                <a:lnTo>
                  <a:pt x="867" y="3544"/>
                </a:lnTo>
                <a:lnTo>
                  <a:pt x="804" y="3522"/>
                </a:lnTo>
                <a:lnTo>
                  <a:pt x="744" y="3496"/>
                </a:lnTo>
                <a:lnTo>
                  <a:pt x="687" y="3464"/>
                </a:lnTo>
                <a:lnTo>
                  <a:pt x="635" y="3427"/>
                </a:lnTo>
                <a:lnTo>
                  <a:pt x="584" y="3385"/>
                </a:lnTo>
                <a:lnTo>
                  <a:pt x="538" y="3341"/>
                </a:lnTo>
                <a:lnTo>
                  <a:pt x="497" y="3292"/>
                </a:lnTo>
                <a:lnTo>
                  <a:pt x="461" y="3238"/>
                </a:lnTo>
                <a:lnTo>
                  <a:pt x="428" y="3181"/>
                </a:lnTo>
                <a:lnTo>
                  <a:pt x="401" y="3123"/>
                </a:lnTo>
                <a:lnTo>
                  <a:pt x="379" y="3060"/>
                </a:lnTo>
                <a:lnTo>
                  <a:pt x="363" y="2996"/>
                </a:lnTo>
                <a:lnTo>
                  <a:pt x="330" y="3003"/>
                </a:lnTo>
                <a:lnTo>
                  <a:pt x="297" y="3005"/>
                </a:lnTo>
                <a:lnTo>
                  <a:pt x="256" y="3001"/>
                </a:lnTo>
                <a:lnTo>
                  <a:pt x="218" y="2993"/>
                </a:lnTo>
                <a:lnTo>
                  <a:pt x="182" y="2977"/>
                </a:lnTo>
                <a:lnTo>
                  <a:pt x="149" y="2957"/>
                </a:lnTo>
                <a:lnTo>
                  <a:pt x="120" y="2932"/>
                </a:lnTo>
                <a:lnTo>
                  <a:pt x="95" y="2903"/>
                </a:lnTo>
                <a:lnTo>
                  <a:pt x="74" y="2871"/>
                </a:lnTo>
                <a:lnTo>
                  <a:pt x="59" y="2835"/>
                </a:lnTo>
                <a:lnTo>
                  <a:pt x="50" y="2796"/>
                </a:lnTo>
                <a:lnTo>
                  <a:pt x="47" y="2756"/>
                </a:lnTo>
                <a:lnTo>
                  <a:pt x="49" y="2719"/>
                </a:lnTo>
                <a:lnTo>
                  <a:pt x="57" y="2684"/>
                </a:lnTo>
                <a:lnTo>
                  <a:pt x="69" y="2651"/>
                </a:lnTo>
                <a:lnTo>
                  <a:pt x="86" y="2621"/>
                </a:lnTo>
                <a:lnTo>
                  <a:pt x="107" y="2593"/>
                </a:lnTo>
                <a:lnTo>
                  <a:pt x="131" y="2569"/>
                </a:lnTo>
                <a:lnTo>
                  <a:pt x="124" y="2551"/>
                </a:lnTo>
                <a:lnTo>
                  <a:pt x="115" y="2526"/>
                </a:lnTo>
                <a:lnTo>
                  <a:pt x="105" y="2496"/>
                </a:lnTo>
                <a:lnTo>
                  <a:pt x="93" y="2463"/>
                </a:lnTo>
                <a:lnTo>
                  <a:pt x="81" y="2425"/>
                </a:lnTo>
                <a:lnTo>
                  <a:pt x="68" y="2384"/>
                </a:lnTo>
                <a:lnTo>
                  <a:pt x="56" y="2340"/>
                </a:lnTo>
                <a:lnTo>
                  <a:pt x="43" y="2295"/>
                </a:lnTo>
                <a:lnTo>
                  <a:pt x="32" y="2248"/>
                </a:lnTo>
                <a:lnTo>
                  <a:pt x="22" y="2200"/>
                </a:lnTo>
                <a:lnTo>
                  <a:pt x="13" y="2152"/>
                </a:lnTo>
                <a:lnTo>
                  <a:pt x="6" y="2105"/>
                </a:lnTo>
                <a:lnTo>
                  <a:pt x="2" y="2058"/>
                </a:lnTo>
                <a:lnTo>
                  <a:pt x="0" y="2013"/>
                </a:lnTo>
                <a:lnTo>
                  <a:pt x="3" y="1999"/>
                </a:lnTo>
                <a:lnTo>
                  <a:pt x="10" y="1987"/>
                </a:lnTo>
                <a:lnTo>
                  <a:pt x="21" y="1978"/>
                </a:lnTo>
                <a:lnTo>
                  <a:pt x="35" y="1974"/>
                </a:lnTo>
                <a:lnTo>
                  <a:pt x="49" y="1974"/>
                </a:lnTo>
                <a:lnTo>
                  <a:pt x="62" y="1979"/>
                </a:lnTo>
                <a:lnTo>
                  <a:pt x="73" y="1989"/>
                </a:lnTo>
                <a:lnTo>
                  <a:pt x="79" y="2002"/>
                </a:lnTo>
                <a:lnTo>
                  <a:pt x="80" y="2005"/>
                </a:lnTo>
                <a:lnTo>
                  <a:pt x="84" y="2011"/>
                </a:lnTo>
                <a:lnTo>
                  <a:pt x="91" y="2020"/>
                </a:lnTo>
                <a:lnTo>
                  <a:pt x="103" y="2031"/>
                </a:lnTo>
                <a:lnTo>
                  <a:pt x="119" y="2041"/>
                </a:lnTo>
                <a:lnTo>
                  <a:pt x="142" y="2053"/>
                </a:lnTo>
                <a:lnTo>
                  <a:pt x="141" y="2017"/>
                </a:lnTo>
                <a:lnTo>
                  <a:pt x="141" y="1975"/>
                </a:lnTo>
                <a:lnTo>
                  <a:pt x="142" y="1927"/>
                </a:lnTo>
                <a:lnTo>
                  <a:pt x="144" y="1876"/>
                </a:lnTo>
                <a:lnTo>
                  <a:pt x="149" y="1820"/>
                </a:lnTo>
                <a:lnTo>
                  <a:pt x="155" y="1763"/>
                </a:lnTo>
                <a:lnTo>
                  <a:pt x="165" y="1705"/>
                </a:lnTo>
                <a:lnTo>
                  <a:pt x="177" y="1649"/>
                </a:lnTo>
                <a:lnTo>
                  <a:pt x="193" y="1593"/>
                </a:lnTo>
                <a:lnTo>
                  <a:pt x="199" y="1580"/>
                </a:lnTo>
                <a:lnTo>
                  <a:pt x="209" y="1571"/>
                </a:lnTo>
                <a:lnTo>
                  <a:pt x="222" y="1566"/>
                </a:lnTo>
                <a:lnTo>
                  <a:pt x="235" y="1565"/>
                </a:lnTo>
                <a:lnTo>
                  <a:pt x="248" y="1569"/>
                </a:lnTo>
                <a:lnTo>
                  <a:pt x="259" y="1577"/>
                </a:lnTo>
                <a:lnTo>
                  <a:pt x="358" y="1678"/>
                </a:lnTo>
                <a:lnTo>
                  <a:pt x="372" y="1652"/>
                </a:lnTo>
                <a:lnTo>
                  <a:pt x="388" y="1620"/>
                </a:lnTo>
                <a:lnTo>
                  <a:pt x="408" y="1587"/>
                </a:lnTo>
                <a:lnTo>
                  <a:pt x="430" y="1549"/>
                </a:lnTo>
                <a:lnTo>
                  <a:pt x="455" y="1510"/>
                </a:lnTo>
                <a:lnTo>
                  <a:pt x="483" y="1470"/>
                </a:lnTo>
                <a:lnTo>
                  <a:pt x="511" y="1428"/>
                </a:lnTo>
                <a:lnTo>
                  <a:pt x="543" y="1387"/>
                </a:lnTo>
                <a:lnTo>
                  <a:pt x="576" y="1347"/>
                </a:lnTo>
                <a:lnTo>
                  <a:pt x="611" y="1307"/>
                </a:lnTo>
                <a:lnTo>
                  <a:pt x="647" y="1270"/>
                </a:lnTo>
                <a:lnTo>
                  <a:pt x="659" y="1261"/>
                </a:lnTo>
                <a:lnTo>
                  <a:pt x="673" y="1258"/>
                </a:lnTo>
                <a:lnTo>
                  <a:pt x="687" y="1260"/>
                </a:lnTo>
                <a:lnTo>
                  <a:pt x="699" y="1267"/>
                </a:lnTo>
                <a:lnTo>
                  <a:pt x="709" y="1278"/>
                </a:lnTo>
                <a:lnTo>
                  <a:pt x="715" y="1292"/>
                </a:lnTo>
                <a:lnTo>
                  <a:pt x="715" y="1306"/>
                </a:lnTo>
                <a:lnTo>
                  <a:pt x="709" y="1319"/>
                </a:lnTo>
                <a:lnTo>
                  <a:pt x="708" y="1321"/>
                </a:lnTo>
                <a:lnTo>
                  <a:pt x="706" y="1327"/>
                </a:lnTo>
                <a:lnTo>
                  <a:pt x="704" y="1335"/>
                </a:lnTo>
                <a:lnTo>
                  <a:pt x="703" y="1345"/>
                </a:lnTo>
                <a:lnTo>
                  <a:pt x="703" y="1360"/>
                </a:lnTo>
                <a:lnTo>
                  <a:pt x="705" y="1377"/>
                </a:lnTo>
                <a:lnTo>
                  <a:pt x="709" y="1396"/>
                </a:lnTo>
                <a:lnTo>
                  <a:pt x="717" y="1419"/>
                </a:lnTo>
                <a:lnTo>
                  <a:pt x="741" y="1404"/>
                </a:lnTo>
                <a:lnTo>
                  <a:pt x="769" y="1389"/>
                </a:lnTo>
                <a:lnTo>
                  <a:pt x="802" y="1372"/>
                </a:lnTo>
                <a:lnTo>
                  <a:pt x="838" y="1353"/>
                </a:lnTo>
                <a:lnTo>
                  <a:pt x="879" y="1333"/>
                </a:lnTo>
                <a:lnTo>
                  <a:pt x="922" y="1313"/>
                </a:lnTo>
                <a:lnTo>
                  <a:pt x="966" y="1293"/>
                </a:lnTo>
                <a:lnTo>
                  <a:pt x="1013" y="1273"/>
                </a:lnTo>
                <a:lnTo>
                  <a:pt x="1063" y="1256"/>
                </a:lnTo>
                <a:lnTo>
                  <a:pt x="1112" y="1239"/>
                </a:lnTo>
                <a:lnTo>
                  <a:pt x="1161" y="1224"/>
                </a:lnTo>
                <a:lnTo>
                  <a:pt x="1212" y="1212"/>
                </a:lnTo>
                <a:lnTo>
                  <a:pt x="1226" y="1212"/>
                </a:lnTo>
                <a:close/>
                <a:moveTo>
                  <a:pt x="2283" y="737"/>
                </a:moveTo>
                <a:lnTo>
                  <a:pt x="2306" y="740"/>
                </a:lnTo>
                <a:lnTo>
                  <a:pt x="2328" y="749"/>
                </a:lnTo>
                <a:lnTo>
                  <a:pt x="2346" y="762"/>
                </a:lnTo>
                <a:lnTo>
                  <a:pt x="2360" y="779"/>
                </a:lnTo>
                <a:lnTo>
                  <a:pt x="2369" y="800"/>
                </a:lnTo>
                <a:lnTo>
                  <a:pt x="2372" y="823"/>
                </a:lnTo>
                <a:lnTo>
                  <a:pt x="2369" y="846"/>
                </a:lnTo>
                <a:lnTo>
                  <a:pt x="2360" y="867"/>
                </a:lnTo>
                <a:lnTo>
                  <a:pt x="2346" y="885"/>
                </a:lnTo>
                <a:lnTo>
                  <a:pt x="2328" y="898"/>
                </a:lnTo>
                <a:lnTo>
                  <a:pt x="2307" y="907"/>
                </a:lnTo>
                <a:lnTo>
                  <a:pt x="2283" y="910"/>
                </a:lnTo>
                <a:lnTo>
                  <a:pt x="2259" y="907"/>
                </a:lnTo>
                <a:lnTo>
                  <a:pt x="2238" y="898"/>
                </a:lnTo>
                <a:lnTo>
                  <a:pt x="2220" y="885"/>
                </a:lnTo>
                <a:lnTo>
                  <a:pt x="2205" y="868"/>
                </a:lnTo>
                <a:lnTo>
                  <a:pt x="2197" y="847"/>
                </a:lnTo>
                <a:lnTo>
                  <a:pt x="2193" y="824"/>
                </a:lnTo>
                <a:lnTo>
                  <a:pt x="2197" y="801"/>
                </a:lnTo>
                <a:lnTo>
                  <a:pt x="2205" y="780"/>
                </a:lnTo>
                <a:lnTo>
                  <a:pt x="2220" y="763"/>
                </a:lnTo>
                <a:lnTo>
                  <a:pt x="2237" y="749"/>
                </a:lnTo>
                <a:lnTo>
                  <a:pt x="2259" y="740"/>
                </a:lnTo>
                <a:lnTo>
                  <a:pt x="2283" y="737"/>
                </a:lnTo>
                <a:close/>
                <a:moveTo>
                  <a:pt x="2290" y="236"/>
                </a:moveTo>
                <a:lnTo>
                  <a:pt x="2317" y="237"/>
                </a:lnTo>
                <a:lnTo>
                  <a:pt x="2343" y="241"/>
                </a:lnTo>
                <a:lnTo>
                  <a:pt x="2370" y="247"/>
                </a:lnTo>
                <a:lnTo>
                  <a:pt x="2394" y="256"/>
                </a:lnTo>
                <a:lnTo>
                  <a:pt x="2417" y="267"/>
                </a:lnTo>
                <a:lnTo>
                  <a:pt x="2439" y="281"/>
                </a:lnTo>
                <a:lnTo>
                  <a:pt x="2457" y="296"/>
                </a:lnTo>
                <a:lnTo>
                  <a:pt x="2474" y="316"/>
                </a:lnTo>
                <a:lnTo>
                  <a:pt x="2488" y="337"/>
                </a:lnTo>
                <a:lnTo>
                  <a:pt x="2498" y="361"/>
                </a:lnTo>
                <a:lnTo>
                  <a:pt x="2503" y="389"/>
                </a:lnTo>
                <a:lnTo>
                  <a:pt x="2505" y="419"/>
                </a:lnTo>
                <a:lnTo>
                  <a:pt x="2504" y="448"/>
                </a:lnTo>
                <a:lnTo>
                  <a:pt x="2499" y="473"/>
                </a:lnTo>
                <a:lnTo>
                  <a:pt x="2490" y="495"/>
                </a:lnTo>
                <a:lnTo>
                  <a:pt x="2478" y="514"/>
                </a:lnTo>
                <a:lnTo>
                  <a:pt x="2464" y="533"/>
                </a:lnTo>
                <a:lnTo>
                  <a:pt x="2446" y="550"/>
                </a:lnTo>
                <a:lnTo>
                  <a:pt x="2425" y="568"/>
                </a:lnTo>
                <a:lnTo>
                  <a:pt x="2404" y="585"/>
                </a:lnTo>
                <a:lnTo>
                  <a:pt x="2386" y="600"/>
                </a:lnTo>
                <a:lnTo>
                  <a:pt x="2373" y="612"/>
                </a:lnTo>
                <a:lnTo>
                  <a:pt x="2363" y="625"/>
                </a:lnTo>
                <a:lnTo>
                  <a:pt x="2358" y="639"/>
                </a:lnTo>
                <a:lnTo>
                  <a:pt x="2354" y="653"/>
                </a:lnTo>
                <a:lnTo>
                  <a:pt x="2353" y="670"/>
                </a:lnTo>
                <a:lnTo>
                  <a:pt x="2353" y="694"/>
                </a:lnTo>
                <a:lnTo>
                  <a:pt x="2211" y="694"/>
                </a:lnTo>
                <a:lnTo>
                  <a:pt x="2211" y="659"/>
                </a:lnTo>
                <a:lnTo>
                  <a:pt x="2212" y="634"/>
                </a:lnTo>
                <a:lnTo>
                  <a:pt x="2216" y="611"/>
                </a:lnTo>
                <a:lnTo>
                  <a:pt x="2224" y="592"/>
                </a:lnTo>
                <a:lnTo>
                  <a:pt x="2235" y="574"/>
                </a:lnTo>
                <a:lnTo>
                  <a:pt x="2248" y="557"/>
                </a:lnTo>
                <a:lnTo>
                  <a:pt x="2263" y="540"/>
                </a:lnTo>
                <a:lnTo>
                  <a:pt x="2283" y="523"/>
                </a:lnTo>
                <a:lnTo>
                  <a:pt x="2314" y="495"/>
                </a:lnTo>
                <a:lnTo>
                  <a:pt x="2325" y="483"/>
                </a:lnTo>
                <a:lnTo>
                  <a:pt x="2336" y="472"/>
                </a:lnTo>
                <a:lnTo>
                  <a:pt x="2343" y="459"/>
                </a:lnTo>
                <a:lnTo>
                  <a:pt x="2349" y="445"/>
                </a:lnTo>
                <a:lnTo>
                  <a:pt x="2351" y="429"/>
                </a:lnTo>
                <a:lnTo>
                  <a:pt x="2349" y="412"/>
                </a:lnTo>
                <a:lnTo>
                  <a:pt x="2342" y="395"/>
                </a:lnTo>
                <a:lnTo>
                  <a:pt x="2332" y="383"/>
                </a:lnTo>
                <a:lnTo>
                  <a:pt x="2319" y="373"/>
                </a:lnTo>
                <a:lnTo>
                  <a:pt x="2303" y="367"/>
                </a:lnTo>
                <a:lnTo>
                  <a:pt x="2284" y="366"/>
                </a:lnTo>
                <a:lnTo>
                  <a:pt x="2263" y="368"/>
                </a:lnTo>
                <a:lnTo>
                  <a:pt x="2247" y="375"/>
                </a:lnTo>
                <a:lnTo>
                  <a:pt x="2233" y="385"/>
                </a:lnTo>
                <a:lnTo>
                  <a:pt x="2221" y="399"/>
                </a:lnTo>
                <a:lnTo>
                  <a:pt x="2213" y="414"/>
                </a:lnTo>
                <a:lnTo>
                  <a:pt x="2208" y="431"/>
                </a:lnTo>
                <a:lnTo>
                  <a:pt x="2205" y="450"/>
                </a:lnTo>
                <a:lnTo>
                  <a:pt x="2059" y="435"/>
                </a:lnTo>
                <a:lnTo>
                  <a:pt x="2065" y="401"/>
                </a:lnTo>
                <a:lnTo>
                  <a:pt x="2075" y="369"/>
                </a:lnTo>
                <a:lnTo>
                  <a:pt x="2088" y="341"/>
                </a:lnTo>
                <a:lnTo>
                  <a:pt x="2105" y="317"/>
                </a:lnTo>
                <a:lnTo>
                  <a:pt x="2124" y="295"/>
                </a:lnTo>
                <a:lnTo>
                  <a:pt x="2147" y="277"/>
                </a:lnTo>
                <a:lnTo>
                  <a:pt x="2172" y="262"/>
                </a:lnTo>
                <a:lnTo>
                  <a:pt x="2199" y="251"/>
                </a:lnTo>
                <a:lnTo>
                  <a:pt x="2227" y="243"/>
                </a:lnTo>
                <a:lnTo>
                  <a:pt x="2258" y="238"/>
                </a:lnTo>
                <a:lnTo>
                  <a:pt x="2290" y="236"/>
                </a:lnTo>
                <a:close/>
                <a:moveTo>
                  <a:pt x="1761" y="80"/>
                </a:moveTo>
                <a:lnTo>
                  <a:pt x="1732" y="83"/>
                </a:lnTo>
                <a:lnTo>
                  <a:pt x="1705" y="93"/>
                </a:lnTo>
                <a:lnTo>
                  <a:pt x="1681" y="107"/>
                </a:lnTo>
                <a:lnTo>
                  <a:pt x="1661" y="127"/>
                </a:lnTo>
                <a:lnTo>
                  <a:pt x="1647" y="151"/>
                </a:lnTo>
                <a:lnTo>
                  <a:pt x="1637" y="177"/>
                </a:lnTo>
                <a:lnTo>
                  <a:pt x="1634" y="207"/>
                </a:lnTo>
                <a:lnTo>
                  <a:pt x="1634" y="954"/>
                </a:lnTo>
                <a:lnTo>
                  <a:pt x="1637" y="983"/>
                </a:lnTo>
                <a:lnTo>
                  <a:pt x="1647" y="1009"/>
                </a:lnTo>
                <a:lnTo>
                  <a:pt x="1661" y="1033"/>
                </a:lnTo>
                <a:lnTo>
                  <a:pt x="1681" y="1053"/>
                </a:lnTo>
                <a:lnTo>
                  <a:pt x="1705" y="1067"/>
                </a:lnTo>
                <a:lnTo>
                  <a:pt x="1732" y="1077"/>
                </a:lnTo>
                <a:lnTo>
                  <a:pt x="1761" y="1080"/>
                </a:lnTo>
                <a:lnTo>
                  <a:pt x="1962" y="1080"/>
                </a:lnTo>
                <a:lnTo>
                  <a:pt x="1962" y="1080"/>
                </a:lnTo>
                <a:lnTo>
                  <a:pt x="1973" y="1081"/>
                </a:lnTo>
                <a:lnTo>
                  <a:pt x="1983" y="1086"/>
                </a:lnTo>
                <a:lnTo>
                  <a:pt x="1991" y="1092"/>
                </a:lnTo>
                <a:lnTo>
                  <a:pt x="1998" y="1100"/>
                </a:lnTo>
                <a:lnTo>
                  <a:pt x="2002" y="1110"/>
                </a:lnTo>
                <a:lnTo>
                  <a:pt x="2003" y="1121"/>
                </a:lnTo>
                <a:lnTo>
                  <a:pt x="2003" y="1426"/>
                </a:lnTo>
                <a:lnTo>
                  <a:pt x="2338" y="1092"/>
                </a:lnTo>
                <a:lnTo>
                  <a:pt x="2347" y="1086"/>
                </a:lnTo>
                <a:lnTo>
                  <a:pt x="2357" y="1081"/>
                </a:lnTo>
                <a:lnTo>
                  <a:pt x="2366" y="1080"/>
                </a:lnTo>
                <a:lnTo>
                  <a:pt x="2859" y="1080"/>
                </a:lnTo>
                <a:lnTo>
                  <a:pt x="2887" y="1077"/>
                </a:lnTo>
                <a:lnTo>
                  <a:pt x="2915" y="1067"/>
                </a:lnTo>
                <a:lnTo>
                  <a:pt x="2938" y="1053"/>
                </a:lnTo>
                <a:lnTo>
                  <a:pt x="2957" y="1033"/>
                </a:lnTo>
                <a:lnTo>
                  <a:pt x="2973" y="1009"/>
                </a:lnTo>
                <a:lnTo>
                  <a:pt x="2982" y="983"/>
                </a:lnTo>
                <a:lnTo>
                  <a:pt x="2986" y="954"/>
                </a:lnTo>
                <a:lnTo>
                  <a:pt x="2986" y="207"/>
                </a:lnTo>
                <a:lnTo>
                  <a:pt x="2982" y="177"/>
                </a:lnTo>
                <a:lnTo>
                  <a:pt x="2973" y="151"/>
                </a:lnTo>
                <a:lnTo>
                  <a:pt x="2957" y="127"/>
                </a:lnTo>
                <a:lnTo>
                  <a:pt x="2938" y="107"/>
                </a:lnTo>
                <a:lnTo>
                  <a:pt x="2915" y="93"/>
                </a:lnTo>
                <a:lnTo>
                  <a:pt x="2887" y="83"/>
                </a:lnTo>
                <a:lnTo>
                  <a:pt x="2859" y="80"/>
                </a:lnTo>
                <a:lnTo>
                  <a:pt x="1761" y="80"/>
                </a:lnTo>
                <a:close/>
                <a:moveTo>
                  <a:pt x="1761" y="0"/>
                </a:moveTo>
                <a:lnTo>
                  <a:pt x="2859" y="0"/>
                </a:lnTo>
                <a:lnTo>
                  <a:pt x="2896" y="4"/>
                </a:lnTo>
                <a:lnTo>
                  <a:pt x="2931" y="12"/>
                </a:lnTo>
                <a:lnTo>
                  <a:pt x="2963" y="28"/>
                </a:lnTo>
                <a:lnTo>
                  <a:pt x="2992" y="48"/>
                </a:lnTo>
                <a:lnTo>
                  <a:pt x="3017" y="73"/>
                </a:lnTo>
                <a:lnTo>
                  <a:pt x="3037" y="102"/>
                </a:lnTo>
                <a:lnTo>
                  <a:pt x="3053" y="135"/>
                </a:lnTo>
                <a:lnTo>
                  <a:pt x="3063" y="169"/>
                </a:lnTo>
                <a:lnTo>
                  <a:pt x="3066" y="207"/>
                </a:lnTo>
                <a:lnTo>
                  <a:pt x="3066" y="954"/>
                </a:lnTo>
                <a:lnTo>
                  <a:pt x="3063" y="991"/>
                </a:lnTo>
                <a:lnTo>
                  <a:pt x="3053" y="1026"/>
                </a:lnTo>
                <a:lnTo>
                  <a:pt x="3037" y="1059"/>
                </a:lnTo>
                <a:lnTo>
                  <a:pt x="3017" y="1087"/>
                </a:lnTo>
                <a:lnTo>
                  <a:pt x="2992" y="1112"/>
                </a:lnTo>
                <a:lnTo>
                  <a:pt x="2963" y="1133"/>
                </a:lnTo>
                <a:lnTo>
                  <a:pt x="2931" y="1148"/>
                </a:lnTo>
                <a:lnTo>
                  <a:pt x="2896" y="1157"/>
                </a:lnTo>
                <a:lnTo>
                  <a:pt x="2859" y="1160"/>
                </a:lnTo>
                <a:lnTo>
                  <a:pt x="2384" y="1160"/>
                </a:lnTo>
                <a:lnTo>
                  <a:pt x="1991" y="1552"/>
                </a:lnTo>
                <a:lnTo>
                  <a:pt x="1982" y="1557"/>
                </a:lnTo>
                <a:lnTo>
                  <a:pt x="1973" y="1561"/>
                </a:lnTo>
                <a:lnTo>
                  <a:pt x="1962" y="1563"/>
                </a:lnTo>
                <a:lnTo>
                  <a:pt x="1955" y="1563"/>
                </a:lnTo>
                <a:lnTo>
                  <a:pt x="1947" y="1559"/>
                </a:lnTo>
                <a:lnTo>
                  <a:pt x="1937" y="1554"/>
                </a:lnTo>
                <a:lnTo>
                  <a:pt x="1930" y="1545"/>
                </a:lnTo>
                <a:lnTo>
                  <a:pt x="1924" y="1534"/>
                </a:lnTo>
                <a:lnTo>
                  <a:pt x="1923" y="1523"/>
                </a:lnTo>
                <a:lnTo>
                  <a:pt x="1923" y="1160"/>
                </a:lnTo>
                <a:lnTo>
                  <a:pt x="1761" y="1160"/>
                </a:lnTo>
                <a:lnTo>
                  <a:pt x="1724" y="1157"/>
                </a:lnTo>
                <a:lnTo>
                  <a:pt x="1689" y="1148"/>
                </a:lnTo>
                <a:lnTo>
                  <a:pt x="1656" y="1133"/>
                </a:lnTo>
                <a:lnTo>
                  <a:pt x="1628" y="1112"/>
                </a:lnTo>
                <a:lnTo>
                  <a:pt x="1602" y="1087"/>
                </a:lnTo>
                <a:lnTo>
                  <a:pt x="1582" y="1059"/>
                </a:lnTo>
                <a:lnTo>
                  <a:pt x="1566" y="1026"/>
                </a:lnTo>
                <a:lnTo>
                  <a:pt x="1557" y="991"/>
                </a:lnTo>
                <a:lnTo>
                  <a:pt x="1554" y="954"/>
                </a:lnTo>
                <a:lnTo>
                  <a:pt x="1554" y="207"/>
                </a:lnTo>
                <a:lnTo>
                  <a:pt x="1557" y="169"/>
                </a:lnTo>
                <a:lnTo>
                  <a:pt x="1566" y="135"/>
                </a:lnTo>
                <a:lnTo>
                  <a:pt x="1582" y="102"/>
                </a:lnTo>
                <a:lnTo>
                  <a:pt x="1602" y="73"/>
                </a:lnTo>
                <a:lnTo>
                  <a:pt x="1628" y="48"/>
                </a:lnTo>
                <a:lnTo>
                  <a:pt x="1656" y="28"/>
                </a:lnTo>
                <a:lnTo>
                  <a:pt x="1689" y="12"/>
                </a:lnTo>
                <a:lnTo>
                  <a:pt x="1724" y="4"/>
                </a:lnTo>
                <a:lnTo>
                  <a:pt x="176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custDataLst>
      <p:tags r:id="rId1"/>
    </p:custDataLst>
    <p:extLst>
      <p:ext uri="{BB962C8B-B14F-4D97-AF65-F5344CB8AC3E}">
        <p14:creationId xmlns:p14="http://schemas.microsoft.com/office/powerpoint/2010/main" val="719263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xerciseTitle"/>
          <p:cNvSpPr>
            <a:spLocks noGrp="1"/>
          </p:cNvSpPr>
          <p:nvPr>
            <p:ph type="title"/>
            <p:custDataLst>
              <p:tags r:id="rId2"/>
            </p:custDataLst>
          </p:nvPr>
        </p:nvSpPr>
        <p:spPr>
          <a:xfrm>
            <a:off x="2773680" y="1802998"/>
            <a:ext cx="6141720" cy="584775"/>
          </a:xfrm>
        </p:spPr>
        <p:txBody>
          <a:bodyPr lIns="0" tIns="0" rIns="0" bIns="0">
            <a:noAutofit/>
          </a:bodyPr>
          <a:lstStyle/>
          <a:p>
            <a:pPr algn="l"/>
            <a:r>
              <a:rPr lang="en-US" dirty="0"/>
              <a:t>Practice</a:t>
            </a:r>
          </a:p>
        </p:txBody>
      </p:sp>
      <p:sp>
        <p:nvSpPr>
          <p:cNvPr id="3" name="ExerciseText"/>
          <p:cNvSpPr>
            <a:spLocks noGrp="1"/>
          </p:cNvSpPr>
          <p:nvPr>
            <p:ph type="body" sz="quarter" idx="10"/>
            <p:custDataLst>
              <p:tags r:id="rId3"/>
            </p:custDataLst>
          </p:nvPr>
        </p:nvSpPr>
        <p:spPr>
          <a:xfrm>
            <a:off x="2804160" y="2570169"/>
            <a:ext cx="6111240" cy="307777"/>
          </a:xfrm>
        </p:spPr>
        <p:txBody>
          <a:bodyPr lIns="0" tIns="0" rIns="0" bIns="0"/>
          <a:lstStyle/>
          <a:p>
            <a:pPr algn="l">
              <a:lnSpc>
                <a:spcPct val="100000"/>
              </a:lnSpc>
              <a:spcAft>
                <a:spcPts val="400"/>
              </a:spcAft>
            </a:pPr>
            <a:r>
              <a:rPr lang="en-US" dirty="0"/>
              <a:t>This practice reinforces the concepts discussed previously.</a:t>
            </a:r>
          </a:p>
        </p:txBody>
      </p:sp>
      <p:sp>
        <p:nvSpPr>
          <p:cNvPr id="4" name="Slide Number Placeholder 3"/>
          <p:cNvSpPr>
            <a:spLocks noGrp="1"/>
          </p:cNvSpPr>
          <p:nvPr>
            <p:ph type="sldNum" sz="quarter" idx="12"/>
            <p:custDataLst>
              <p:tags r:id="rId4"/>
            </p:custDataLst>
          </p:nvPr>
        </p:nvSpPr>
        <p:spPr>
          <a:xfrm>
            <a:off x="4114800" y="4754880"/>
            <a:ext cx="914400" cy="230832"/>
          </a:xfrm>
        </p:spPr>
        <p:txBody>
          <a:bodyPr/>
          <a:lstStyle/>
          <a:p>
            <a:fld id="{4976208B-6111-490B-8CEC-FFB249DB2100}" type="slidenum">
              <a:rPr lang="en-US" smtClean="0"/>
              <a:pPr/>
              <a:t>18</a:t>
            </a:fld>
            <a:endParaRPr lang="en-US" dirty="0"/>
          </a:p>
        </p:txBody>
      </p:sp>
      <p:sp>
        <p:nvSpPr>
          <p:cNvPr id="5" name="Freeform 6"/>
          <p:cNvSpPr>
            <a:spLocks noChangeAspect="1" noEditPoints="1"/>
          </p:cNvSpPr>
          <p:nvPr>
            <p:custDataLst>
              <p:tags r:id="rId5"/>
            </p:custDataLst>
          </p:nvPr>
        </p:nvSpPr>
        <p:spPr bwMode="auto">
          <a:xfrm>
            <a:off x="826850" y="1402848"/>
            <a:ext cx="1763949" cy="1303975"/>
          </a:xfrm>
          <a:custGeom>
            <a:avLst/>
            <a:gdLst>
              <a:gd name="T0" fmla="*/ 3498 w 5760"/>
              <a:gd name="T1" fmla="*/ 3177 h 4258"/>
              <a:gd name="T2" fmla="*/ 1939 w 5760"/>
              <a:gd name="T3" fmla="*/ 3050 h 4258"/>
              <a:gd name="T4" fmla="*/ 2028 w 5760"/>
              <a:gd name="T5" fmla="*/ 3263 h 4258"/>
              <a:gd name="T6" fmla="*/ 1815 w 5760"/>
              <a:gd name="T7" fmla="*/ 3174 h 4258"/>
              <a:gd name="T8" fmla="*/ 1417 w 5760"/>
              <a:gd name="T9" fmla="*/ 3066 h 4258"/>
              <a:gd name="T10" fmla="*/ 1388 w 5760"/>
              <a:gd name="T11" fmla="*/ 3294 h 4258"/>
              <a:gd name="T12" fmla="*/ 1246 w 5760"/>
              <a:gd name="T13" fmla="*/ 3111 h 4258"/>
              <a:gd name="T14" fmla="*/ 3631 w 5760"/>
              <a:gd name="T15" fmla="*/ 3008 h 4258"/>
              <a:gd name="T16" fmla="*/ 3536 w 5760"/>
              <a:gd name="T17" fmla="*/ 3282 h 4258"/>
              <a:gd name="T18" fmla="*/ 3330 w 5760"/>
              <a:gd name="T19" fmla="*/ 3076 h 4258"/>
              <a:gd name="T20" fmla="*/ 2381 w 5760"/>
              <a:gd name="T21" fmla="*/ 2830 h 4258"/>
              <a:gd name="T22" fmla="*/ 564 w 5760"/>
              <a:gd name="T23" fmla="*/ 3352 h 4258"/>
              <a:gd name="T24" fmla="*/ 986 w 5760"/>
              <a:gd name="T25" fmla="*/ 3984 h 4258"/>
              <a:gd name="T26" fmla="*/ 1862 w 5760"/>
              <a:gd name="T27" fmla="*/ 4035 h 4258"/>
              <a:gd name="T28" fmla="*/ 2428 w 5760"/>
              <a:gd name="T29" fmla="*/ 3411 h 4258"/>
              <a:gd name="T30" fmla="*/ 4927 w 5760"/>
              <a:gd name="T31" fmla="*/ 1927 h 4258"/>
              <a:gd name="T32" fmla="*/ 4880 w 5760"/>
              <a:gd name="T33" fmla="*/ 2432 h 4258"/>
              <a:gd name="T34" fmla="*/ 4833 w 5760"/>
              <a:gd name="T35" fmla="*/ 1927 h 4258"/>
              <a:gd name="T36" fmla="*/ 3133 w 5760"/>
              <a:gd name="T37" fmla="*/ 2353 h 4258"/>
              <a:gd name="T38" fmla="*/ 2978 w 5760"/>
              <a:gd name="T39" fmla="*/ 2378 h 4258"/>
              <a:gd name="T40" fmla="*/ 588 w 5760"/>
              <a:gd name="T41" fmla="*/ 1894 h 4258"/>
              <a:gd name="T42" fmla="*/ 412 w 5760"/>
              <a:gd name="T43" fmla="*/ 2139 h 4258"/>
              <a:gd name="T44" fmla="*/ 150 w 5760"/>
              <a:gd name="T45" fmla="*/ 2299 h 4258"/>
              <a:gd name="T46" fmla="*/ 333 w 5760"/>
              <a:gd name="T47" fmla="*/ 3238 h 4258"/>
              <a:gd name="T48" fmla="*/ 613 w 5760"/>
              <a:gd name="T49" fmla="*/ 2757 h 4258"/>
              <a:gd name="T50" fmla="*/ 2499 w 5760"/>
              <a:gd name="T51" fmla="*/ 2641 h 4258"/>
              <a:gd name="T52" fmla="*/ 4563 w 5760"/>
              <a:gd name="T53" fmla="*/ 1610 h 4258"/>
              <a:gd name="T54" fmla="*/ 4515 w 5760"/>
              <a:gd name="T55" fmla="*/ 2432 h 4258"/>
              <a:gd name="T56" fmla="*/ 4468 w 5760"/>
              <a:gd name="T57" fmla="*/ 1610 h 4258"/>
              <a:gd name="T58" fmla="*/ 3498 w 5760"/>
              <a:gd name="T59" fmla="*/ 2353 h 4258"/>
              <a:gd name="T60" fmla="*/ 3343 w 5760"/>
              <a:gd name="T61" fmla="*/ 2378 h 4258"/>
              <a:gd name="T62" fmla="*/ 3810 w 5760"/>
              <a:gd name="T63" fmla="*/ 1391 h 4258"/>
              <a:gd name="T64" fmla="*/ 3810 w 5760"/>
              <a:gd name="T65" fmla="*/ 2428 h 4258"/>
              <a:gd name="T66" fmla="*/ 3720 w 5760"/>
              <a:gd name="T67" fmla="*/ 1421 h 4258"/>
              <a:gd name="T68" fmla="*/ 4229 w 5760"/>
              <a:gd name="T69" fmla="*/ 981 h 4258"/>
              <a:gd name="T70" fmla="*/ 4086 w 5760"/>
              <a:gd name="T71" fmla="*/ 2400 h 4258"/>
              <a:gd name="T72" fmla="*/ 1892 w 5760"/>
              <a:gd name="T73" fmla="*/ 555 h 4258"/>
              <a:gd name="T74" fmla="*/ 2683 w 5760"/>
              <a:gd name="T75" fmla="*/ 1760 h 4258"/>
              <a:gd name="T76" fmla="*/ 5098 w 5760"/>
              <a:gd name="T77" fmla="*/ 2697 h 4258"/>
              <a:gd name="T78" fmla="*/ 5153 w 5760"/>
              <a:gd name="T79" fmla="*/ 573 h 4258"/>
              <a:gd name="T80" fmla="*/ 1400 w 5760"/>
              <a:gd name="T81" fmla="*/ 269 h 4258"/>
              <a:gd name="T82" fmla="*/ 1752 w 5760"/>
              <a:gd name="T83" fmla="*/ 438 h 4258"/>
              <a:gd name="T84" fmla="*/ 5306 w 5760"/>
              <a:gd name="T85" fmla="*/ 506 h 4258"/>
              <a:gd name="T86" fmla="*/ 5240 w 5760"/>
              <a:gd name="T87" fmla="*/ 2814 h 4258"/>
              <a:gd name="T88" fmla="*/ 2608 w 5760"/>
              <a:gd name="T89" fmla="*/ 3273 h 4258"/>
              <a:gd name="T90" fmla="*/ 5599 w 5760"/>
              <a:gd name="T91" fmla="*/ 309 h 4258"/>
              <a:gd name="T92" fmla="*/ 5451 w 5760"/>
              <a:gd name="T93" fmla="*/ 0 h 4258"/>
              <a:gd name="T94" fmla="*/ 5760 w 5760"/>
              <a:gd name="T95" fmla="*/ 309 h 4258"/>
              <a:gd name="T96" fmla="*/ 5507 w 5760"/>
              <a:gd name="T97" fmla="*/ 3506 h 4258"/>
              <a:gd name="T98" fmla="*/ 4701 w 5760"/>
              <a:gd name="T99" fmla="*/ 3691 h 4258"/>
              <a:gd name="T100" fmla="*/ 2252 w 5760"/>
              <a:gd name="T101" fmla="*/ 3951 h 4258"/>
              <a:gd name="T102" fmla="*/ 1368 w 5760"/>
              <a:gd name="T103" fmla="*/ 4253 h 4258"/>
              <a:gd name="T104" fmla="*/ 588 w 5760"/>
              <a:gd name="T105" fmla="*/ 3834 h 4258"/>
              <a:gd name="T106" fmla="*/ 166 w 5760"/>
              <a:gd name="T107" fmla="*/ 3338 h 4258"/>
              <a:gd name="T108" fmla="*/ 19 w 5760"/>
              <a:gd name="T109" fmla="*/ 2231 h 4258"/>
              <a:gd name="T110" fmla="*/ 347 w 5760"/>
              <a:gd name="T111" fmla="*/ 1905 h 4258"/>
              <a:gd name="T112" fmla="*/ 1239 w 5760"/>
              <a:gd name="T113" fmla="*/ 253 h 4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60" h="4258">
                <a:moveTo>
                  <a:pt x="3498" y="3053"/>
                </a:moveTo>
                <a:lnTo>
                  <a:pt x="3473" y="3059"/>
                </a:lnTo>
                <a:lnTo>
                  <a:pt x="3454" y="3073"/>
                </a:lnTo>
                <a:lnTo>
                  <a:pt x="3440" y="3092"/>
                </a:lnTo>
                <a:lnTo>
                  <a:pt x="3435" y="3114"/>
                </a:lnTo>
                <a:lnTo>
                  <a:pt x="3440" y="3139"/>
                </a:lnTo>
                <a:lnTo>
                  <a:pt x="3454" y="3158"/>
                </a:lnTo>
                <a:lnTo>
                  <a:pt x="3473" y="3172"/>
                </a:lnTo>
                <a:lnTo>
                  <a:pt x="3498" y="3177"/>
                </a:lnTo>
                <a:lnTo>
                  <a:pt x="3521" y="3172"/>
                </a:lnTo>
                <a:lnTo>
                  <a:pt x="3540" y="3158"/>
                </a:lnTo>
                <a:lnTo>
                  <a:pt x="3554" y="3139"/>
                </a:lnTo>
                <a:lnTo>
                  <a:pt x="3559" y="3114"/>
                </a:lnTo>
                <a:lnTo>
                  <a:pt x="3554" y="3092"/>
                </a:lnTo>
                <a:lnTo>
                  <a:pt x="3540" y="3073"/>
                </a:lnTo>
                <a:lnTo>
                  <a:pt x="3521" y="3059"/>
                </a:lnTo>
                <a:lnTo>
                  <a:pt x="3498" y="3053"/>
                </a:lnTo>
                <a:close/>
                <a:moveTo>
                  <a:pt x="1939" y="3050"/>
                </a:moveTo>
                <a:lnTo>
                  <a:pt x="1972" y="3053"/>
                </a:lnTo>
                <a:lnTo>
                  <a:pt x="2002" y="3066"/>
                </a:lnTo>
                <a:lnTo>
                  <a:pt x="2028" y="3087"/>
                </a:lnTo>
                <a:lnTo>
                  <a:pt x="2047" y="3111"/>
                </a:lnTo>
                <a:lnTo>
                  <a:pt x="2061" y="3141"/>
                </a:lnTo>
                <a:lnTo>
                  <a:pt x="2065" y="3174"/>
                </a:lnTo>
                <a:lnTo>
                  <a:pt x="2061" y="3207"/>
                </a:lnTo>
                <a:lnTo>
                  <a:pt x="2047" y="3237"/>
                </a:lnTo>
                <a:lnTo>
                  <a:pt x="2028" y="3263"/>
                </a:lnTo>
                <a:lnTo>
                  <a:pt x="2002" y="3282"/>
                </a:lnTo>
                <a:lnTo>
                  <a:pt x="1972" y="3294"/>
                </a:lnTo>
                <a:lnTo>
                  <a:pt x="1939" y="3300"/>
                </a:lnTo>
                <a:lnTo>
                  <a:pt x="1906" y="3294"/>
                </a:lnTo>
                <a:lnTo>
                  <a:pt x="1876" y="3282"/>
                </a:lnTo>
                <a:lnTo>
                  <a:pt x="1852" y="3263"/>
                </a:lnTo>
                <a:lnTo>
                  <a:pt x="1831" y="3237"/>
                </a:lnTo>
                <a:lnTo>
                  <a:pt x="1819" y="3207"/>
                </a:lnTo>
                <a:lnTo>
                  <a:pt x="1815" y="3174"/>
                </a:lnTo>
                <a:lnTo>
                  <a:pt x="1819" y="3141"/>
                </a:lnTo>
                <a:lnTo>
                  <a:pt x="1831" y="3111"/>
                </a:lnTo>
                <a:lnTo>
                  <a:pt x="1852" y="3087"/>
                </a:lnTo>
                <a:lnTo>
                  <a:pt x="1876" y="3066"/>
                </a:lnTo>
                <a:lnTo>
                  <a:pt x="1906" y="3053"/>
                </a:lnTo>
                <a:lnTo>
                  <a:pt x="1939" y="3050"/>
                </a:lnTo>
                <a:close/>
                <a:moveTo>
                  <a:pt x="1354" y="3050"/>
                </a:moveTo>
                <a:lnTo>
                  <a:pt x="1388" y="3053"/>
                </a:lnTo>
                <a:lnTo>
                  <a:pt x="1417" y="3066"/>
                </a:lnTo>
                <a:lnTo>
                  <a:pt x="1443" y="3087"/>
                </a:lnTo>
                <a:lnTo>
                  <a:pt x="1463" y="3111"/>
                </a:lnTo>
                <a:lnTo>
                  <a:pt x="1475" y="3141"/>
                </a:lnTo>
                <a:lnTo>
                  <a:pt x="1480" y="3174"/>
                </a:lnTo>
                <a:lnTo>
                  <a:pt x="1475" y="3207"/>
                </a:lnTo>
                <a:lnTo>
                  <a:pt x="1463" y="3237"/>
                </a:lnTo>
                <a:lnTo>
                  <a:pt x="1443" y="3263"/>
                </a:lnTo>
                <a:lnTo>
                  <a:pt x="1417" y="3282"/>
                </a:lnTo>
                <a:lnTo>
                  <a:pt x="1388" y="3294"/>
                </a:lnTo>
                <a:lnTo>
                  <a:pt x="1354" y="3300"/>
                </a:lnTo>
                <a:lnTo>
                  <a:pt x="1321" y="3294"/>
                </a:lnTo>
                <a:lnTo>
                  <a:pt x="1292" y="3282"/>
                </a:lnTo>
                <a:lnTo>
                  <a:pt x="1267" y="3263"/>
                </a:lnTo>
                <a:lnTo>
                  <a:pt x="1246" y="3237"/>
                </a:lnTo>
                <a:lnTo>
                  <a:pt x="1234" y="3207"/>
                </a:lnTo>
                <a:lnTo>
                  <a:pt x="1231" y="3174"/>
                </a:lnTo>
                <a:lnTo>
                  <a:pt x="1234" y="3141"/>
                </a:lnTo>
                <a:lnTo>
                  <a:pt x="1246" y="3111"/>
                </a:lnTo>
                <a:lnTo>
                  <a:pt x="1267" y="3087"/>
                </a:lnTo>
                <a:lnTo>
                  <a:pt x="1292" y="3066"/>
                </a:lnTo>
                <a:lnTo>
                  <a:pt x="1321" y="3053"/>
                </a:lnTo>
                <a:lnTo>
                  <a:pt x="1354" y="3050"/>
                </a:lnTo>
                <a:close/>
                <a:moveTo>
                  <a:pt x="3498" y="2943"/>
                </a:moveTo>
                <a:lnTo>
                  <a:pt x="3536" y="2949"/>
                </a:lnTo>
                <a:lnTo>
                  <a:pt x="3573" y="2961"/>
                </a:lnTo>
                <a:lnTo>
                  <a:pt x="3604" y="2982"/>
                </a:lnTo>
                <a:lnTo>
                  <a:pt x="3631" y="3008"/>
                </a:lnTo>
                <a:lnTo>
                  <a:pt x="3651" y="3039"/>
                </a:lnTo>
                <a:lnTo>
                  <a:pt x="3664" y="3076"/>
                </a:lnTo>
                <a:lnTo>
                  <a:pt x="3669" y="3114"/>
                </a:lnTo>
                <a:lnTo>
                  <a:pt x="3664" y="3155"/>
                </a:lnTo>
                <a:lnTo>
                  <a:pt x="3651" y="3191"/>
                </a:lnTo>
                <a:lnTo>
                  <a:pt x="3631" y="3223"/>
                </a:lnTo>
                <a:lnTo>
                  <a:pt x="3604" y="3249"/>
                </a:lnTo>
                <a:lnTo>
                  <a:pt x="3573" y="3270"/>
                </a:lnTo>
                <a:lnTo>
                  <a:pt x="3536" y="3282"/>
                </a:lnTo>
                <a:lnTo>
                  <a:pt x="3498" y="3287"/>
                </a:lnTo>
                <a:lnTo>
                  <a:pt x="3458" y="3282"/>
                </a:lnTo>
                <a:lnTo>
                  <a:pt x="3421" y="3270"/>
                </a:lnTo>
                <a:lnTo>
                  <a:pt x="3390" y="3249"/>
                </a:lnTo>
                <a:lnTo>
                  <a:pt x="3363" y="3223"/>
                </a:lnTo>
                <a:lnTo>
                  <a:pt x="3343" y="3191"/>
                </a:lnTo>
                <a:lnTo>
                  <a:pt x="3330" y="3155"/>
                </a:lnTo>
                <a:lnTo>
                  <a:pt x="3325" y="3114"/>
                </a:lnTo>
                <a:lnTo>
                  <a:pt x="3330" y="3076"/>
                </a:lnTo>
                <a:lnTo>
                  <a:pt x="3343" y="3039"/>
                </a:lnTo>
                <a:lnTo>
                  <a:pt x="3363" y="3008"/>
                </a:lnTo>
                <a:lnTo>
                  <a:pt x="3390" y="2982"/>
                </a:lnTo>
                <a:lnTo>
                  <a:pt x="3421" y="2961"/>
                </a:lnTo>
                <a:lnTo>
                  <a:pt x="3458" y="2949"/>
                </a:lnTo>
                <a:lnTo>
                  <a:pt x="3498" y="2943"/>
                </a:lnTo>
                <a:close/>
                <a:moveTo>
                  <a:pt x="2428" y="2825"/>
                </a:moveTo>
                <a:lnTo>
                  <a:pt x="2405" y="2828"/>
                </a:lnTo>
                <a:lnTo>
                  <a:pt x="2381" y="2830"/>
                </a:lnTo>
                <a:lnTo>
                  <a:pt x="758" y="2830"/>
                </a:lnTo>
                <a:lnTo>
                  <a:pt x="758" y="3050"/>
                </a:lnTo>
                <a:lnTo>
                  <a:pt x="752" y="3106"/>
                </a:lnTo>
                <a:lnTo>
                  <a:pt x="740" y="3160"/>
                </a:lnTo>
                <a:lnTo>
                  <a:pt x="717" y="3209"/>
                </a:lnTo>
                <a:lnTo>
                  <a:pt x="688" y="3254"/>
                </a:lnTo>
                <a:lnTo>
                  <a:pt x="651" y="3293"/>
                </a:lnTo>
                <a:lnTo>
                  <a:pt x="611" y="3326"/>
                </a:lnTo>
                <a:lnTo>
                  <a:pt x="564" y="3352"/>
                </a:lnTo>
                <a:lnTo>
                  <a:pt x="511" y="3371"/>
                </a:lnTo>
                <a:lnTo>
                  <a:pt x="543" y="3467"/>
                </a:lnTo>
                <a:lnTo>
                  <a:pt x="583" y="3560"/>
                </a:lnTo>
                <a:lnTo>
                  <a:pt x="632" y="3645"/>
                </a:lnTo>
                <a:lnTo>
                  <a:pt x="689" y="3727"/>
                </a:lnTo>
                <a:lnTo>
                  <a:pt x="754" y="3802"/>
                </a:lnTo>
                <a:lnTo>
                  <a:pt x="826" y="3870"/>
                </a:lnTo>
                <a:lnTo>
                  <a:pt x="902" y="3932"/>
                </a:lnTo>
                <a:lnTo>
                  <a:pt x="986" y="3984"/>
                </a:lnTo>
                <a:lnTo>
                  <a:pt x="1075" y="4029"/>
                </a:lnTo>
                <a:lnTo>
                  <a:pt x="1169" y="4064"/>
                </a:lnTo>
                <a:lnTo>
                  <a:pt x="1269" y="4090"/>
                </a:lnTo>
                <a:lnTo>
                  <a:pt x="1370" y="4106"/>
                </a:lnTo>
                <a:lnTo>
                  <a:pt x="1475" y="4111"/>
                </a:lnTo>
                <a:lnTo>
                  <a:pt x="1578" y="4108"/>
                </a:lnTo>
                <a:lnTo>
                  <a:pt x="1676" y="4092"/>
                </a:lnTo>
                <a:lnTo>
                  <a:pt x="1772" y="4068"/>
                </a:lnTo>
                <a:lnTo>
                  <a:pt x="1862" y="4035"/>
                </a:lnTo>
                <a:lnTo>
                  <a:pt x="1950" y="3991"/>
                </a:lnTo>
                <a:lnTo>
                  <a:pt x="2033" y="3942"/>
                </a:lnTo>
                <a:lnTo>
                  <a:pt x="2110" y="3884"/>
                </a:lnTo>
                <a:lnTo>
                  <a:pt x="2180" y="3820"/>
                </a:lnTo>
                <a:lnTo>
                  <a:pt x="2245" y="3748"/>
                </a:lnTo>
                <a:lnTo>
                  <a:pt x="2302" y="3671"/>
                </a:lnTo>
                <a:lnTo>
                  <a:pt x="2353" y="3589"/>
                </a:lnTo>
                <a:lnTo>
                  <a:pt x="2395" y="3502"/>
                </a:lnTo>
                <a:lnTo>
                  <a:pt x="2428" y="3411"/>
                </a:lnTo>
                <a:lnTo>
                  <a:pt x="2452" y="3315"/>
                </a:lnTo>
                <a:lnTo>
                  <a:pt x="2468" y="3216"/>
                </a:lnTo>
                <a:lnTo>
                  <a:pt x="2473" y="3114"/>
                </a:lnTo>
                <a:lnTo>
                  <a:pt x="2468" y="3015"/>
                </a:lnTo>
                <a:lnTo>
                  <a:pt x="2452" y="2917"/>
                </a:lnTo>
                <a:lnTo>
                  <a:pt x="2428" y="2825"/>
                </a:lnTo>
                <a:close/>
                <a:moveTo>
                  <a:pt x="4880" y="1912"/>
                </a:moveTo>
                <a:lnTo>
                  <a:pt x="4906" y="1917"/>
                </a:lnTo>
                <a:lnTo>
                  <a:pt x="4927" y="1927"/>
                </a:lnTo>
                <a:lnTo>
                  <a:pt x="4945" y="1945"/>
                </a:lnTo>
                <a:lnTo>
                  <a:pt x="4957" y="1967"/>
                </a:lnTo>
                <a:lnTo>
                  <a:pt x="4961" y="1992"/>
                </a:lnTo>
                <a:lnTo>
                  <a:pt x="4961" y="2353"/>
                </a:lnTo>
                <a:lnTo>
                  <a:pt x="4957" y="2378"/>
                </a:lnTo>
                <a:lnTo>
                  <a:pt x="4945" y="2400"/>
                </a:lnTo>
                <a:lnTo>
                  <a:pt x="4927" y="2418"/>
                </a:lnTo>
                <a:lnTo>
                  <a:pt x="4906" y="2428"/>
                </a:lnTo>
                <a:lnTo>
                  <a:pt x="4880" y="2432"/>
                </a:lnTo>
                <a:lnTo>
                  <a:pt x="4856" y="2428"/>
                </a:lnTo>
                <a:lnTo>
                  <a:pt x="4833" y="2418"/>
                </a:lnTo>
                <a:lnTo>
                  <a:pt x="4816" y="2400"/>
                </a:lnTo>
                <a:lnTo>
                  <a:pt x="4805" y="2378"/>
                </a:lnTo>
                <a:lnTo>
                  <a:pt x="4802" y="2353"/>
                </a:lnTo>
                <a:lnTo>
                  <a:pt x="4802" y="1992"/>
                </a:lnTo>
                <a:lnTo>
                  <a:pt x="4805" y="1967"/>
                </a:lnTo>
                <a:lnTo>
                  <a:pt x="4816" y="1945"/>
                </a:lnTo>
                <a:lnTo>
                  <a:pt x="4833" y="1927"/>
                </a:lnTo>
                <a:lnTo>
                  <a:pt x="4856" y="1917"/>
                </a:lnTo>
                <a:lnTo>
                  <a:pt x="4880" y="1912"/>
                </a:lnTo>
                <a:close/>
                <a:moveTo>
                  <a:pt x="3053" y="1912"/>
                </a:moveTo>
                <a:lnTo>
                  <a:pt x="3079" y="1917"/>
                </a:lnTo>
                <a:lnTo>
                  <a:pt x="3100" y="1927"/>
                </a:lnTo>
                <a:lnTo>
                  <a:pt x="3117" y="1945"/>
                </a:lnTo>
                <a:lnTo>
                  <a:pt x="3130" y="1967"/>
                </a:lnTo>
                <a:lnTo>
                  <a:pt x="3133" y="1992"/>
                </a:lnTo>
                <a:lnTo>
                  <a:pt x="3133" y="2353"/>
                </a:lnTo>
                <a:lnTo>
                  <a:pt x="3130" y="2378"/>
                </a:lnTo>
                <a:lnTo>
                  <a:pt x="3117" y="2400"/>
                </a:lnTo>
                <a:lnTo>
                  <a:pt x="3100" y="2418"/>
                </a:lnTo>
                <a:lnTo>
                  <a:pt x="3079" y="2428"/>
                </a:lnTo>
                <a:lnTo>
                  <a:pt x="3053" y="2432"/>
                </a:lnTo>
                <a:lnTo>
                  <a:pt x="3028" y="2428"/>
                </a:lnTo>
                <a:lnTo>
                  <a:pt x="3006" y="2418"/>
                </a:lnTo>
                <a:lnTo>
                  <a:pt x="2988" y="2400"/>
                </a:lnTo>
                <a:lnTo>
                  <a:pt x="2978" y="2378"/>
                </a:lnTo>
                <a:lnTo>
                  <a:pt x="2974" y="2353"/>
                </a:lnTo>
                <a:lnTo>
                  <a:pt x="2974" y="1992"/>
                </a:lnTo>
                <a:lnTo>
                  <a:pt x="2978" y="1967"/>
                </a:lnTo>
                <a:lnTo>
                  <a:pt x="2988" y="1945"/>
                </a:lnTo>
                <a:lnTo>
                  <a:pt x="3006" y="1927"/>
                </a:lnTo>
                <a:lnTo>
                  <a:pt x="3028" y="1917"/>
                </a:lnTo>
                <a:lnTo>
                  <a:pt x="3053" y="1912"/>
                </a:lnTo>
                <a:close/>
                <a:moveTo>
                  <a:pt x="632" y="1891"/>
                </a:moveTo>
                <a:lnTo>
                  <a:pt x="588" y="1894"/>
                </a:lnTo>
                <a:lnTo>
                  <a:pt x="548" y="1910"/>
                </a:lnTo>
                <a:lnTo>
                  <a:pt x="513" y="1931"/>
                </a:lnTo>
                <a:lnTo>
                  <a:pt x="483" y="1961"/>
                </a:lnTo>
                <a:lnTo>
                  <a:pt x="461" y="1995"/>
                </a:lnTo>
                <a:lnTo>
                  <a:pt x="447" y="2036"/>
                </a:lnTo>
                <a:lnTo>
                  <a:pt x="442" y="2079"/>
                </a:lnTo>
                <a:lnTo>
                  <a:pt x="438" y="2102"/>
                </a:lnTo>
                <a:lnTo>
                  <a:pt x="428" y="2123"/>
                </a:lnTo>
                <a:lnTo>
                  <a:pt x="412" y="2139"/>
                </a:lnTo>
                <a:lnTo>
                  <a:pt x="393" y="2149"/>
                </a:lnTo>
                <a:lnTo>
                  <a:pt x="370" y="2153"/>
                </a:lnTo>
                <a:lnTo>
                  <a:pt x="333" y="2153"/>
                </a:lnTo>
                <a:lnTo>
                  <a:pt x="291" y="2158"/>
                </a:lnTo>
                <a:lnTo>
                  <a:pt x="251" y="2172"/>
                </a:lnTo>
                <a:lnTo>
                  <a:pt x="216" y="2194"/>
                </a:lnTo>
                <a:lnTo>
                  <a:pt x="187" y="2224"/>
                </a:lnTo>
                <a:lnTo>
                  <a:pt x="164" y="2259"/>
                </a:lnTo>
                <a:lnTo>
                  <a:pt x="150" y="2299"/>
                </a:lnTo>
                <a:lnTo>
                  <a:pt x="145" y="2343"/>
                </a:lnTo>
                <a:lnTo>
                  <a:pt x="145" y="3050"/>
                </a:lnTo>
                <a:lnTo>
                  <a:pt x="150" y="3094"/>
                </a:lnTo>
                <a:lnTo>
                  <a:pt x="164" y="3134"/>
                </a:lnTo>
                <a:lnTo>
                  <a:pt x="187" y="3169"/>
                </a:lnTo>
                <a:lnTo>
                  <a:pt x="216" y="3198"/>
                </a:lnTo>
                <a:lnTo>
                  <a:pt x="251" y="3219"/>
                </a:lnTo>
                <a:lnTo>
                  <a:pt x="291" y="3235"/>
                </a:lnTo>
                <a:lnTo>
                  <a:pt x="333" y="3238"/>
                </a:lnTo>
                <a:lnTo>
                  <a:pt x="424" y="3238"/>
                </a:lnTo>
                <a:lnTo>
                  <a:pt x="468" y="3235"/>
                </a:lnTo>
                <a:lnTo>
                  <a:pt x="506" y="3219"/>
                </a:lnTo>
                <a:lnTo>
                  <a:pt x="541" y="3198"/>
                </a:lnTo>
                <a:lnTo>
                  <a:pt x="571" y="3169"/>
                </a:lnTo>
                <a:lnTo>
                  <a:pt x="593" y="3134"/>
                </a:lnTo>
                <a:lnTo>
                  <a:pt x="607" y="3094"/>
                </a:lnTo>
                <a:lnTo>
                  <a:pt x="613" y="3050"/>
                </a:lnTo>
                <a:lnTo>
                  <a:pt x="613" y="2757"/>
                </a:lnTo>
                <a:lnTo>
                  <a:pt x="616" y="2734"/>
                </a:lnTo>
                <a:lnTo>
                  <a:pt x="627" y="2713"/>
                </a:lnTo>
                <a:lnTo>
                  <a:pt x="642" y="2697"/>
                </a:lnTo>
                <a:lnTo>
                  <a:pt x="662" y="2687"/>
                </a:lnTo>
                <a:lnTo>
                  <a:pt x="686" y="2683"/>
                </a:lnTo>
                <a:lnTo>
                  <a:pt x="2381" y="2683"/>
                </a:lnTo>
                <a:lnTo>
                  <a:pt x="2424" y="2678"/>
                </a:lnTo>
                <a:lnTo>
                  <a:pt x="2465" y="2664"/>
                </a:lnTo>
                <a:lnTo>
                  <a:pt x="2499" y="2641"/>
                </a:lnTo>
                <a:lnTo>
                  <a:pt x="2527" y="2613"/>
                </a:lnTo>
                <a:lnTo>
                  <a:pt x="2550" y="2579"/>
                </a:lnTo>
                <a:lnTo>
                  <a:pt x="2564" y="2538"/>
                </a:lnTo>
                <a:lnTo>
                  <a:pt x="2569" y="2495"/>
                </a:lnTo>
                <a:lnTo>
                  <a:pt x="2569" y="1891"/>
                </a:lnTo>
                <a:lnTo>
                  <a:pt x="632" y="1891"/>
                </a:lnTo>
                <a:close/>
                <a:moveTo>
                  <a:pt x="4515" y="1594"/>
                </a:moveTo>
                <a:lnTo>
                  <a:pt x="4540" y="1599"/>
                </a:lnTo>
                <a:lnTo>
                  <a:pt x="4563" y="1610"/>
                </a:lnTo>
                <a:lnTo>
                  <a:pt x="4580" y="1627"/>
                </a:lnTo>
                <a:lnTo>
                  <a:pt x="4591" y="1650"/>
                </a:lnTo>
                <a:lnTo>
                  <a:pt x="4596" y="1674"/>
                </a:lnTo>
                <a:lnTo>
                  <a:pt x="4596" y="2353"/>
                </a:lnTo>
                <a:lnTo>
                  <a:pt x="4591" y="2378"/>
                </a:lnTo>
                <a:lnTo>
                  <a:pt x="4580" y="2400"/>
                </a:lnTo>
                <a:lnTo>
                  <a:pt x="4563" y="2418"/>
                </a:lnTo>
                <a:lnTo>
                  <a:pt x="4540" y="2428"/>
                </a:lnTo>
                <a:lnTo>
                  <a:pt x="4515" y="2432"/>
                </a:lnTo>
                <a:lnTo>
                  <a:pt x="4489" y="2428"/>
                </a:lnTo>
                <a:lnTo>
                  <a:pt x="4468" y="2418"/>
                </a:lnTo>
                <a:lnTo>
                  <a:pt x="4451" y="2400"/>
                </a:lnTo>
                <a:lnTo>
                  <a:pt x="4439" y="2378"/>
                </a:lnTo>
                <a:lnTo>
                  <a:pt x="4435" y="2353"/>
                </a:lnTo>
                <a:lnTo>
                  <a:pt x="4435" y="1674"/>
                </a:lnTo>
                <a:lnTo>
                  <a:pt x="4439" y="1650"/>
                </a:lnTo>
                <a:lnTo>
                  <a:pt x="4451" y="1627"/>
                </a:lnTo>
                <a:lnTo>
                  <a:pt x="4468" y="1610"/>
                </a:lnTo>
                <a:lnTo>
                  <a:pt x="4489" y="1599"/>
                </a:lnTo>
                <a:lnTo>
                  <a:pt x="4515" y="1594"/>
                </a:lnTo>
                <a:close/>
                <a:moveTo>
                  <a:pt x="3419" y="1594"/>
                </a:moveTo>
                <a:lnTo>
                  <a:pt x="3444" y="1599"/>
                </a:lnTo>
                <a:lnTo>
                  <a:pt x="3466" y="1610"/>
                </a:lnTo>
                <a:lnTo>
                  <a:pt x="3484" y="1627"/>
                </a:lnTo>
                <a:lnTo>
                  <a:pt x="3494" y="1650"/>
                </a:lnTo>
                <a:lnTo>
                  <a:pt x="3498" y="1674"/>
                </a:lnTo>
                <a:lnTo>
                  <a:pt x="3498" y="2353"/>
                </a:lnTo>
                <a:lnTo>
                  <a:pt x="3494" y="2378"/>
                </a:lnTo>
                <a:lnTo>
                  <a:pt x="3484" y="2400"/>
                </a:lnTo>
                <a:lnTo>
                  <a:pt x="3466" y="2418"/>
                </a:lnTo>
                <a:lnTo>
                  <a:pt x="3444" y="2428"/>
                </a:lnTo>
                <a:lnTo>
                  <a:pt x="3419" y="2432"/>
                </a:lnTo>
                <a:lnTo>
                  <a:pt x="3393" y="2428"/>
                </a:lnTo>
                <a:lnTo>
                  <a:pt x="3372" y="2418"/>
                </a:lnTo>
                <a:lnTo>
                  <a:pt x="3355" y="2400"/>
                </a:lnTo>
                <a:lnTo>
                  <a:pt x="3343" y="2378"/>
                </a:lnTo>
                <a:lnTo>
                  <a:pt x="3339" y="2353"/>
                </a:lnTo>
                <a:lnTo>
                  <a:pt x="3339" y="1674"/>
                </a:lnTo>
                <a:lnTo>
                  <a:pt x="3343" y="1650"/>
                </a:lnTo>
                <a:lnTo>
                  <a:pt x="3355" y="1627"/>
                </a:lnTo>
                <a:lnTo>
                  <a:pt x="3372" y="1610"/>
                </a:lnTo>
                <a:lnTo>
                  <a:pt x="3393" y="1599"/>
                </a:lnTo>
                <a:lnTo>
                  <a:pt x="3419" y="1594"/>
                </a:lnTo>
                <a:close/>
                <a:moveTo>
                  <a:pt x="3784" y="1388"/>
                </a:moveTo>
                <a:lnTo>
                  <a:pt x="3810" y="1391"/>
                </a:lnTo>
                <a:lnTo>
                  <a:pt x="3831" y="1404"/>
                </a:lnTo>
                <a:lnTo>
                  <a:pt x="3849" y="1421"/>
                </a:lnTo>
                <a:lnTo>
                  <a:pt x="3861" y="1442"/>
                </a:lnTo>
                <a:lnTo>
                  <a:pt x="3864" y="1468"/>
                </a:lnTo>
                <a:lnTo>
                  <a:pt x="3864" y="2353"/>
                </a:lnTo>
                <a:lnTo>
                  <a:pt x="3861" y="2378"/>
                </a:lnTo>
                <a:lnTo>
                  <a:pt x="3849" y="2400"/>
                </a:lnTo>
                <a:lnTo>
                  <a:pt x="3831" y="2418"/>
                </a:lnTo>
                <a:lnTo>
                  <a:pt x="3810" y="2428"/>
                </a:lnTo>
                <a:lnTo>
                  <a:pt x="3784" y="2432"/>
                </a:lnTo>
                <a:lnTo>
                  <a:pt x="3760" y="2428"/>
                </a:lnTo>
                <a:lnTo>
                  <a:pt x="3737" y="2418"/>
                </a:lnTo>
                <a:lnTo>
                  <a:pt x="3720" y="2400"/>
                </a:lnTo>
                <a:lnTo>
                  <a:pt x="3709" y="2378"/>
                </a:lnTo>
                <a:lnTo>
                  <a:pt x="3704" y="2353"/>
                </a:lnTo>
                <a:lnTo>
                  <a:pt x="3704" y="1468"/>
                </a:lnTo>
                <a:lnTo>
                  <a:pt x="3709" y="1442"/>
                </a:lnTo>
                <a:lnTo>
                  <a:pt x="3720" y="1421"/>
                </a:lnTo>
                <a:lnTo>
                  <a:pt x="3737" y="1404"/>
                </a:lnTo>
                <a:lnTo>
                  <a:pt x="3760" y="1391"/>
                </a:lnTo>
                <a:lnTo>
                  <a:pt x="3784" y="1388"/>
                </a:lnTo>
                <a:close/>
                <a:moveTo>
                  <a:pt x="4149" y="903"/>
                </a:moveTo>
                <a:lnTo>
                  <a:pt x="4175" y="906"/>
                </a:lnTo>
                <a:lnTo>
                  <a:pt x="4198" y="918"/>
                </a:lnTo>
                <a:lnTo>
                  <a:pt x="4214" y="934"/>
                </a:lnTo>
                <a:lnTo>
                  <a:pt x="4226" y="957"/>
                </a:lnTo>
                <a:lnTo>
                  <a:pt x="4229" y="981"/>
                </a:lnTo>
                <a:lnTo>
                  <a:pt x="4229" y="2353"/>
                </a:lnTo>
                <a:lnTo>
                  <a:pt x="4226" y="2378"/>
                </a:lnTo>
                <a:lnTo>
                  <a:pt x="4214" y="2400"/>
                </a:lnTo>
                <a:lnTo>
                  <a:pt x="4198" y="2418"/>
                </a:lnTo>
                <a:lnTo>
                  <a:pt x="4175" y="2428"/>
                </a:lnTo>
                <a:lnTo>
                  <a:pt x="4149" y="2432"/>
                </a:lnTo>
                <a:lnTo>
                  <a:pt x="4125" y="2428"/>
                </a:lnTo>
                <a:lnTo>
                  <a:pt x="4102" y="2418"/>
                </a:lnTo>
                <a:lnTo>
                  <a:pt x="4086" y="2400"/>
                </a:lnTo>
                <a:lnTo>
                  <a:pt x="4074" y="2378"/>
                </a:lnTo>
                <a:lnTo>
                  <a:pt x="4070" y="2353"/>
                </a:lnTo>
                <a:lnTo>
                  <a:pt x="4070" y="981"/>
                </a:lnTo>
                <a:lnTo>
                  <a:pt x="4074" y="957"/>
                </a:lnTo>
                <a:lnTo>
                  <a:pt x="4086" y="934"/>
                </a:lnTo>
                <a:lnTo>
                  <a:pt x="4102" y="918"/>
                </a:lnTo>
                <a:lnTo>
                  <a:pt x="4125" y="906"/>
                </a:lnTo>
                <a:lnTo>
                  <a:pt x="4149" y="903"/>
                </a:lnTo>
                <a:close/>
                <a:moveTo>
                  <a:pt x="1892" y="555"/>
                </a:moveTo>
                <a:lnTo>
                  <a:pt x="1864" y="560"/>
                </a:lnTo>
                <a:lnTo>
                  <a:pt x="1838" y="573"/>
                </a:lnTo>
                <a:lnTo>
                  <a:pt x="1819" y="592"/>
                </a:lnTo>
                <a:lnTo>
                  <a:pt x="1805" y="618"/>
                </a:lnTo>
                <a:lnTo>
                  <a:pt x="1801" y="646"/>
                </a:lnTo>
                <a:lnTo>
                  <a:pt x="1801" y="1744"/>
                </a:lnTo>
                <a:lnTo>
                  <a:pt x="2636" y="1744"/>
                </a:lnTo>
                <a:lnTo>
                  <a:pt x="2660" y="1749"/>
                </a:lnTo>
                <a:lnTo>
                  <a:pt x="2683" y="1760"/>
                </a:lnTo>
                <a:lnTo>
                  <a:pt x="2700" y="1777"/>
                </a:lnTo>
                <a:lnTo>
                  <a:pt x="2711" y="1800"/>
                </a:lnTo>
                <a:lnTo>
                  <a:pt x="2714" y="1824"/>
                </a:lnTo>
                <a:lnTo>
                  <a:pt x="2714" y="2495"/>
                </a:lnTo>
                <a:lnTo>
                  <a:pt x="2711" y="2551"/>
                </a:lnTo>
                <a:lnTo>
                  <a:pt x="2697" y="2603"/>
                </a:lnTo>
                <a:lnTo>
                  <a:pt x="2674" y="2652"/>
                </a:lnTo>
                <a:lnTo>
                  <a:pt x="2644" y="2697"/>
                </a:lnTo>
                <a:lnTo>
                  <a:pt x="5098" y="2697"/>
                </a:lnTo>
                <a:lnTo>
                  <a:pt x="5128" y="2692"/>
                </a:lnTo>
                <a:lnTo>
                  <a:pt x="5153" y="2680"/>
                </a:lnTo>
                <a:lnTo>
                  <a:pt x="5172" y="2661"/>
                </a:lnTo>
                <a:lnTo>
                  <a:pt x="5186" y="2634"/>
                </a:lnTo>
                <a:lnTo>
                  <a:pt x="5191" y="2606"/>
                </a:lnTo>
                <a:lnTo>
                  <a:pt x="5191" y="646"/>
                </a:lnTo>
                <a:lnTo>
                  <a:pt x="5186" y="618"/>
                </a:lnTo>
                <a:lnTo>
                  <a:pt x="5172" y="592"/>
                </a:lnTo>
                <a:lnTo>
                  <a:pt x="5153" y="573"/>
                </a:lnTo>
                <a:lnTo>
                  <a:pt x="5128" y="560"/>
                </a:lnTo>
                <a:lnTo>
                  <a:pt x="5098" y="555"/>
                </a:lnTo>
                <a:lnTo>
                  <a:pt x="1892" y="555"/>
                </a:lnTo>
                <a:close/>
                <a:moveTo>
                  <a:pt x="1543" y="161"/>
                </a:moveTo>
                <a:lnTo>
                  <a:pt x="1505" y="166"/>
                </a:lnTo>
                <a:lnTo>
                  <a:pt x="1468" y="180"/>
                </a:lnTo>
                <a:lnTo>
                  <a:pt x="1438" y="204"/>
                </a:lnTo>
                <a:lnTo>
                  <a:pt x="1416" y="234"/>
                </a:lnTo>
                <a:lnTo>
                  <a:pt x="1400" y="269"/>
                </a:lnTo>
                <a:lnTo>
                  <a:pt x="1395" y="309"/>
                </a:lnTo>
                <a:lnTo>
                  <a:pt x="1395" y="1744"/>
                </a:lnTo>
                <a:lnTo>
                  <a:pt x="1641" y="1744"/>
                </a:lnTo>
                <a:lnTo>
                  <a:pt x="1641" y="646"/>
                </a:lnTo>
                <a:lnTo>
                  <a:pt x="1646" y="595"/>
                </a:lnTo>
                <a:lnTo>
                  <a:pt x="1662" y="548"/>
                </a:lnTo>
                <a:lnTo>
                  <a:pt x="1684" y="506"/>
                </a:lnTo>
                <a:lnTo>
                  <a:pt x="1714" y="470"/>
                </a:lnTo>
                <a:lnTo>
                  <a:pt x="1752" y="438"/>
                </a:lnTo>
                <a:lnTo>
                  <a:pt x="1794" y="415"/>
                </a:lnTo>
                <a:lnTo>
                  <a:pt x="1841" y="400"/>
                </a:lnTo>
                <a:lnTo>
                  <a:pt x="1892" y="396"/>
                </a:lnTo>
                <a:lnTo>
                  <a:pt x="5098" y="396"/>
                </a:lnTo>
                <a:lnTo>
                  <a:pt x="5149" y="400"/>
                </a:lnTo>
                <a:lnTo>
                  <a:pt x="5196" y="415"/>
                </a:lnTo>
                <a:lnTo>
                  <a:pt x="5240" y="438"/>
                </a:lnTo>
                <a:lnTo>
                  <a:pt x="5277" y="470"/>
                </a:lnTo>
                <a:lnTo>
                  <a:pt x="5306" y="506"/>
                </a:lnTo>
                <a:lnTo>
                  <a:pt x="5331" y="548"/>
                </a:lnTo>
                <a:lnTo>
                  <a:pt x="5345" y="595"/>
                </a:lnTo>
                <a:lnTo>
                  <a:pt x="5350" y="646"/>
                </a:lnTo>
                <a:lnTo>
                  <a:pt x="5350" y="2606"/>
                </a:lnTo>
                <a:lnTo>
                  <a:pt x="5345" y="2657"/>
                </a:lnTo>
                <a:lnTo>
                  <a:pt x="5331" y="2704"/>
                </a:lnTo>
                <a:lnTo>
                  <a:pt x="5306" y="2746"/>
                </a:lnTo>
                <a:lnTo>
                  <a:pt x="5277" y="2783"/>
                </a:lnTo>
                <a:lnTo>
                  <a:pt x="5240" y="2814"/>
                </a:lnTo>
                <a:lnTo>
                  <a:pt x="5196" y="2837"/>
                </a:lnTo>
                <a:lnTo>
                  <a:pt x="5149" y="2851"/>
                </a:lnTo>
                <a:lnTo>
                  <a:pt x="5098" y="2856"/>
                </a:lnTo>
                <a:lnTo>
                  <a:pt x="2587" y="2856"/>
                </a:lnTo>
                <a:lnTo>
                  <a:pt x="2604" y="2940"/>
                </a:lnTo>
                <a:lnTo>
                  <a:pt x="2615" y="3027"/>
                </a:lnTo>
                <a:lnTo>
                  <a:pt x="2618" y="3114"/>
                </a:lnTo>
                <a:lnTo>
                  <a:pt x="2615" y="3195"/>
                </a:lnTo>
                <a:lnTo>
                  <a:pt x="2608" y="3273"/>
                </a:lnTo>
                <a:lnTo>
                  <a:pt x="2594" y="3350"/>
                </a:lnTo>
                <a:lnTo>
                  <a:pt x="5451" y="3350"/>
                </a:lnTo>
                <a:lnTo>
                  <a:pt x="5491" y="3345"/>
                </a:lnTo>
                <a:lnTo>
                  <a:pt x="5526" y="3329"/>
                </a:lnTo>
                <a:lnTo>
                  <a:pt x="5556" y="3307"/>
                </a:lnTo>
                <a:lnTo>
                  <a:pt x="5580" y="3277"/>
                </a:lnTo>
                <a:lnTo>
                  <a:pt x="5594" y="3240"/>
                </a:lnTo>
                <a:lnTo>
                  <a:pt x="5599" y="3202"/>
                </a:lnTo>
                <a:lnTo>
                  <a:pt x="5599" y="309"/>
                </a:lnTo>
                <a:lnTo>
                  <a:pt x="5594" y="269"/>
                </a:lnTo>
                <a:lnTo>
                  <a:pt x="5580" y="234"/>
                </a:lnTo>
                <a:lnTo>
                  <a:pt x="5556" y="204"/>
                </a:lnTo>
                <a:lnTo>
                  <a:pt x="5526" y="180"/>
                </a:lnTo>
                <a:lnTo>
                  <a:pt x="5491" y="166"/>
                </a:lnTo>
                <a:lnTo>
                  <a:pt x="5451" y="161"/>
                </a:lnTo>
                <a:lnTo>
                  <a:pt x="1543" y="161"/>
                </a:lnTo>
                <a:close/>
                <a:moveTo>
                  <a:pt x="1543" y="0"/>
                </a:moveTo>
                <a:lnTo>
                  <a:pt x="5451" y="0"/>
                </a:lnTo>
                <a:lnTo>
                  <a:pt x="5507" y="5"/>
                </a:lnTo>
                <a:lnTo>
                  <a:pt x="5559" y="19"/>
                </a:lnTo>
                <a:lnTo>
                  <a:pt x="5606" y="42"/>
                </a:lnTo>
                <a:lnTo>
                  <a:pt x="5650" y="73"/>
                </a:lnTo>
                <a:lnTo>
                  <a:pt x="5687" y="110"/>
                </a:lnTo>
                <a:lnTo>
                  <a:pt x="5718" y="154"/>
                </a:lnTo>
                <a:lnTo>
                  <a:pt x="5741" y="201"/>
                </a:lnTo>
                <a:lnTo>
                  <a:pt x="5755" y="253"/>
                </a:lnTo>
                <a:lnTo>
                  <a:pt x="5760" y="309"/>
                </a:lnTo>
                <a:lnTo>
                  <a:pt x="5760" y="3202"/>
                </a:lnTo>
                <a:lnTo>
                  <a:pt x="5755" y="3256"/>
                </a:lnTo>
                <a:lnTo>
                  <a:pt x="5741" y="3308"/>
                </a:lnTo>
                <a:lnTo>
                  <a:pt x="5718" y="3357"/>
                </a:lnTo>
                <a:lnTo>
                  <a:pt x="5687" y="3401"/>
                </a:lnTo>
                <a:lnTo>
                  <a:pt x="5650" y="3437"/>
                </a:lnTo>
                <a:lnTo>
                  <a:pt x="5606" y="3467"/>
                </a:lnTo>
                <a:lnTo>
                  <a:pt x="5559" y="3490"/>
                </a:lnTo>
                <a:lnTo>
                  <a:pt x="5507" y="3506"/>
                </a:lnTo>
                <a:lnTo>
                  <a:pt x="5451" y="3511"/>
                </a:lnTo>
                <a:lnTo>
                  <a:pt x="2547" y="3511"/>
                </a:lnTo>
                <a:lnTo>
                  <a:pt x="2520" y="3574"/>
                </a:lnTo>
                <a:lnTo>
                  <a:pt x="2491" y="3636"/>
                </a:lnTo>
                <a:lnTo>
                  <a:pt x="4625" y="3636"/>
                </a:lnTo>
                <a:lnTo>
                  <a:pt x="4650" y="3640"/>
                </a:lnTo>
                <a:lnTo>
                  <a:pt x="4673" y="3652"/>
                </a:lnTo>
                <a:lnTo>
                  <a:pt x="4690" y="3670"/>
                </a:lnTo>
                <a:lnTo>
                  <a:pt x="4701" y="3691"/>
                </a:lnTo>
                <a:lnTo>
                  <a:pt x="4704" y="3717"/>
                </a:lnTo>
                <a:lnTo>
                  <a:pt x="4701" y="3741"/>
                </a:lnTo>
                <a:lnTo>
                  <a:pt x="4690" y="3764"/>
                </a:lnTo>
                <a:lnTo>
                  <a:pt x="4673" y="3781"/>
                </a:lnTo>
                <a:lnTo>
                  <a:pt x="4650" y="3792"/>
                </a:lnTo>
                <a:lnTo>
                  <a:pt x="4625" y="3797"/>
                </a:lnTo>
                <a:lnTo>
                  <a:pt x="2390" y="3797"/>
                </a:lnTo>
                <a:lnTo>
                  <a:pt x="2325" y="3877"/>
                </a:lnTo>
                <a:lnTo>
                  <a:pt x="2252" y="3951"/>
                </a:lnTo>
                <a:lnTo>
                  <a:pt x="2171" y="4019"/>
                </a:lnTo>
                <a:lnTo>
                  <a:pt x="2086" y="4080"/>
                </a:lnTo>
                <a:lnTo>
                  <a:pt x="1995" y="4132"/>
                </a:lnTo>
                <a:lnTo>
                  <a:pt x="1899" y="4176"/>
                </a:lnTo>
                <a:lnTo>
                  <a:pt x="1798" y="4211"/>
                </a:lnTo>
                <a:lnTo>
                  <a:pt x="1695" y="4237"/>
                </a:lnTo>
                <a:lnTo>
                  <a:pt x="1587" y="4253"/>
                </a:lnTo>
                <a:lnTo>
                  <a:pt x="1475" y="4258"/>
                </a:lnTo>
                <a:lnTo>
                  <a:pt x="1368" y="4253"/>
                </a:lnTo>
                <a:lnTo>
                  <a:pt x="1265" y="4239"/>
                </a:lnTo>
                <a:lnTo>
                  <a:pt x="1166" y="4214"/>
                </a:lnTo>
                <a:lnTo>
                  <a:pt x="1068" y="4183"/>
                </a:lnTo>
                <a:lnTo>
                  <a:pt x="976" y="4143"/>
                </a:lnTo>
                <a:lnTo>
                  <a:pt x="888" y="4094"/>
                </a:lnTo>
                <a:lnTo>
                  <a:pt x="805" y="4038"/>
                </a:lnTo>
                <a:lnTo>
                  <a:pt x="726" y="3977"/>
                </a:lnTo>
                <a:lnTo>
                  <a:pt x="655" y="3907"/>
                </a:lnTo>
                <a:lnTo>
                  <a:pt x="588" y="3834"/>
                </a:lnTo>
                <a:lnTo>
                  <a:pt x="529" y="3753"/>
                </a:lnTo>
                <a:lnTo>
                  <a:pt x="477" y="3668"/>
                </a:lnTo>
                <a:lnTo>
                  <a:pt x="433" y="3577"/>
                </a:lnTo>
                <a:lnTo>
                  <a:pt x="394" y="3483"/>
                </a:lnTo>
                <a:lnTo>
                  <a:pt x="367" y="3385"/>
                </a:lnTo>
                <a:lnTo>
                  <a:pt x="333" y="3385"/>
                </a:lnTo>
                <a:lnTo>
                  <a:pt x="274" y="3380"/>
                </a:lnTo>
                <a:lnTo>
                  <a:pt x="218" y="3364"/>
                </a:lnTo>
                <a:lnTo>
                  <a:pt x="166" y="3338"/>
                </a:lnTo>
                <a:lnTo>
                  <a:pt x="119" y="3307"/>
                </a:lnTo>
                <a:lnTo>
                  <a:pt x="79" y="3265"/>
                </a:lnTo>
                <a:lnTo>
                  <a:pt x="45" y="3219"/>
                </a:lnTo>
                <a:lnTo>
                  <a:pt x="21" y="3167"/>
                </a:lnTo>
                <a:lnTo>
                  <a:pt x="5" y="3111"/>
                </a:lnTo>
                <a:lnTo>
                  <a:pt x="0" y="3050"/>
                </a:lnTo>
                <a:lnTo>
                  <a:pt x="0" y="2343"/>
                </a:lnTo>
                <a:lnTo>
                  <a:pt x="5" y="2285"/>
                </a:lnTo>
                <a:lnTo>
                  <a:pt x="19" y="2231"/>
                </a:lnTo>
                <a:lnTo>
                  <a:pt x="42" y="2182"/>
                </a:lnTo>
                <a:lnTo>
                  <a:pt x="72" y="2137"/>
                </a:lnTo>
                <a:lnTo>
                  <a:pt x="108" y="2097"/>
                </a:lnTo>
                <a:lnTo>
                  <a:pt x="150" y="2064"/>
                </a:lnTo>
                <a:lnTo>
                  <a:pt x="197" y="2037"/>
                </a:lnTo>
                <a:lnTo>
                  <a:pt x="250" y="2020"/>
                </a:lnTo>
                <a:lnTo>
                  <a:pt x="304" y="2009"/>
                </a:lnTo>
                <a:lnTo>
                  <a:pt x="321" y="1955"/>
                </a:lnTo>
                <a:lnTo>
                  <a:pt x="347" y="1905"/>
                </a:lnTo>
                <a:lnTo>
                  <a:pt x="381" y="1859"/>
                </a:lnTo>
                <a:lnTo>
                  <a:pt x="421" y="1821"/>
                </a:lnTo>
                <a:lnTo>
                  <a:pt x="466" y="1788"/>
                </a:lnTo>
                <a:lnTo>
                  <a:pt x="517" y="1765"/>
                </a:lnTo>
                <a:lnTo>
                  <a:pt x="573" y="1749"/>
                </a:lnTo>
                <a:lnTo>
                  <a:pt x="632" y="1744"/>
                </a:lnTo>
                <a:lnTo>
                  <a:pt x="1236" y="1744"/>
                </a:lnTo>
                <a:lnTo>
                  <a:pt x="1236" y="309"/>
                </a:lnTo>
                <a:lnTo>
                  <a:pt x="1239" y="253"/>
                </a:lnTo>
                <a:lnTo>
                  <a:pt x="1255" y="201"/>
                </a:lnTo>
                <a:lnTo>
                  <a:pt x="1278" y="154"/>
                </a:lnTo>
                <a:lnTo>
                  <a:pt x="1307" y="110"/>
                </a:lnTo>
                <a:lnTo>
                  <a:pt x="1344" y="73"/>
                </a:lnTo>
                <a:lnTo>
                  <a:pt x="1388" y="42"/>
                </a:lnTo>
                <a:lnTo>
                  <a:pt x="1437" y="19"/>
                </a:lnTo>
                <a:lnTo>
                  <a:pt x="1489" y="5"/>
                </a:lnTo>
                <a:lnTo>
                  <a:pt x="154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Tree>
    <p:custDataLst>
      <p:tags r:id="rId1"/>
    </p:custDataLst>
    <p:extLst>
      <p:ext uri="{BB962C8B-B14F-4D97-AF65-F5344CB8AC3E}">
        <p14:creationId xmlns:p14="http://schemas.microsoft.com/office/powerpoint/2010/main" val="3412280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Organizer"/>
          <p:cNvSpPr>
            <a:spLocks noGrp="1"/>
          </p:cNvSpPr>
          <p:nvPr>
            <p:ph type="title"/>
            <p:custDataLst>
              <p:tags r:id="rId2"/>
            </p:custDataLst>
          </p:nvPr>
        </p:nvSpPr>
        <p:spPr>
          <a:xfrm>
            <a:off x="0" y="330014"/>
            <a:ext cx="9144000" cy="492443"/>
          </a:xfrm>
        </p:spPr>
        <p:txBody>
          <a:bodyPr/>
          <a:lstStyle/>
          <a:p>
            <a:r>
              <a:rPr lang="en-US" dirty="0"/>
              <a:t>Lesson 2:  Generating Code in SAS® Studio</a:t>
            </a:r>
            <a:endParaRPr lang="en-US" sz="2400" baseline="40000" dirty="0"/>
          </a:p>
        </p:txBody>
      </p:sp>
      <p:graphicFrame>
        <p:nvGraphicFramePr>
          <p:cNvPr id="3" name="Group Organizer"/>
          <p:cNvGraphicFramePr>
            <a:graphicFrameLocks noGrp="1"/>
          </p:cNvGraphicFramePr>
          <p:nvPr>
            <p:custDataLst>
              <p:tags r:id="rId3"/>
            </p:custDataLst>
            <p:extLst>
              <p:ext uri="{D42A27DB-BD31-4B8C-83A1-F6EECF244321}">
                <p14:modId xmlns:p14="http://schemas.microsoft.com/office/powerpoint/2010/main" val="22834433"/>
              </p:ext>
            </p:extLst>
          </p:nvPr>
        </p:nvGraphicFramePr>
        <p:xfrm>
          <a:off x="1524000" y="1001235"/>
          <a:ext cx="6096000" cy="3492501"/>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1164167">
                <a:tc>
                  <a:txBody>
                    <a:bodyPr/>
                    <a:lstStyle/>
                    <a:p>
                      <a:r>
                        <a:rPr lang="en-US" b="0" dirty="0">
                          <a:solidFill>
                            <a:schemeClr val="bg1"/>
                          </a:solidFill>
                        </a:rPr>
                        <a:t>2.1  Exploring Data</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2.2  Creating Results with Tasks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1"/>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FFFFFF"/>
                          </a:solidFill>
                        </a:rPr>
                        <a:t>2.3  Using Code Snippets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7192A6">
                        <a:alpha val="85000"/>
                      </a:srgbClr>
                    </a:solid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619932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Organizer"/>
          <p:cNvSpPr>
            <a:spLocks noGrp="1"/>
          </p:cNvSpPr>
          <p:nvPr>
            <p:ph type="title"/>
            <p:custDataLst>
              <p:tags r:id="rId2"/>
            </p:custDataLst>
          </p:nvPr>
        </p:nvSpPr>
        <p:spPr>
          <a:xfrm>
            <a:off x="0" y="330014"/>
            <a:ext cx="9144000" cy="492443"/>
          </a:xfrm>
        </p:spPr>
        <p:txBody>
          <a:bodyPr/>
          <a:lstStyle/>
          <a:p>
            <a:r>
              <a:rPr lang="en-US" dirty="0"/>
              <a:t>Lesson 2:  Generating Code in SAS® Studio</a:t>
            </a:r>
            <a:endParaRPr lang="en-US" sz="2400" baseline="40000" dirty="0"/>
          </a:p>
        </p:txBody>
      </p:sp>
      <p:graphicFrame>
        <p:nvGraphicFramePr>
          <p:cNvPr id="3" name="Group Organizer"/>
          <p:cNvGraphicFramePr>
            <a:graphicFrameLocks noGrp="1"/>
          </p:cNvGraphicFramePr>
          <p:nvPr>
            <p:custDataLst>
              <p:tags r:id="rId3"/>
            </p:custDataLst>
            <p:extLst>
              <p:ext uri="{D42A27DB-BD31-4B8C-83A1-F6EECF244321}">
                <p14:modId xmlns:p14="http://schemas.microsoft.com/office/powerpoint/2010/main" val="1992251198"/>
              </p:ext>
            </p:extLst>
          </p:nvPr>
        </p:nvGraphicFramePr>
        <p:xfrm>
          <a:off x="1524000" y="1001235"/>
          <a:ext cx="6096000" cy="3492501"/>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1164167">
                <a:tc>
                  <a:txBody>
                    <a:bodyPr/>
                    <a:lstStyle/>
                    <a:p>
                      <a:r>
                        <a:rPr lang="en-US" sz="2000" b="1" dirty="0">
                          <a:solidFill>
                            <a:srgbClr val="FFFFFF"/>
                          </a:solidFill>
                        </a:rPr>
                        <a:t>2.1  Exploring Data</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7192A6">
                        <a:alpha val="85000"/>
                      </a:srgbClr>
                    </a:solidFill>
                  </a:tcPr>
                </a:tc>
                <a:extLst>
                  <a:ext uri="{0D108BD9-81ED-4DB2-BD59-A6C34878D82A}">
                    <a16:rowId xmlns:a16="http://schemas.microsoft.com/office/drawing/2014/main" val="10000"/>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2.2  Creating Results with Tasks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1"/>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2.3  Using Code Snippets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88500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626364" y="192024"/>
            <a:ext cx="7891272" cy="457200"/>
          </a:xfrm>
          <a:prstGeom prst="rect">
            <a:avLst/>
          </a:prstGeom>
        </p:spPr>
        <p:txBody>
          <a:bodyPr/>
          <a:lstStyle/>
          <a:p>
            <a:r>
              <a:rPr lang="en-US" dirty="0"/>
              <a:t>What Is a Snippet?</a:t>
            </a:r>
          </a:p>
        </p:txBody>
      </p:sp>
      <p:grpSp>
        <p:nvGrpSpPr>
          <p:cNvPr id="3" name="Group 2">
            <a:extLst>
              <a:ext uri="{FF2B5EF4-FFF2-40B4-BE49-F238E27FC236}">
                <a16:creationId xmlns:a16="http://schemas.microsoft.com/office/drawing/2014/main" id="{CE325500-2C86-4CD7-B058-BFF4BE52C4C8}"/>
              </a:ext>
            </a:extLst>
          </p:cNvPr>
          <p:cNvGrpSpPr/>
          <p:nvPr>
            <p:custDataLst>
              <p:tags r:id="rId3"/>
            </p:custDataLst>
          </p:nvPr>
        </p:nvGrpSpPr>
        <p:grpSpPr>
          <a:xfrm>
            <a:off x="1578042" y="1207611"/>
            <a:ext cx="5987916" cy="2320201"/>
            <a:chOff x="1445781" y="1411650"/>
            <a:chExt cx="5987916" cy="2320201"/>
          </a:xfrm>
        </p:grpSpPr>
        <p:grpSp>
          <p:nvGrpSpPr>
            <p:cNvPr id="5" name="Group 4">
              <a:extLst>
                <a:ext uri="{FF2B5EF4-FFF2-40B4-BE49-F238E27FC236}">
                  <a16:creationId xmlns:a16="http://schemas.microsoft.com/office/drawing/2014/main" id="{78253B9A-3122-4B34-B9F7-5060BA6D4375}"/>
                </a:ext>
              </a:extLst>
            </p:cNvPr>
            <p:cNvGrpSpPr>
              <a:grpSpLocks noChangeAspect="1"/>
            </p:cNvGrpSpPr>
            <p:nvPr/>
          </p:nvGrpSpPr>
          <p:grpSpPr>
            <a:xfrm>
              <a:off x="1445781" y="1657350"/>
              <a:ext cx="2206441" cy="1828800"/>
              <a:chOff x="6445250" y="1851599"/>
              <a:chExt cx="1651000" cy="1368425"/>
            </a:xfrm>
          </p:grpSpPr>
          <p:sp>
            <p:nvSpPr>
              <p:cNvPr id="6" name="Freeform 11">
                <a:extLst>
                  <a:ext uri="{FF2B5EF4-FFF2-40B4-BE49-F238E27FC236}">
                    <a16:creationId xmlns:a16="http://schemas.microsoft.com/office/drawing/2014/main" id="{A283D271-F551-4013-A298-374EB0DD256B}"/>
                  </a:ext>
                </a:extLst>
              </p:cNvPr>
              <p:cNvSpPr>
                <a:spLocks noChangeAspect="1" noEditPoints="1"/>
              </p:cNvSpPr>
              <p:nvPr>
                <p:custDataLst>
                  <p:tags r:id="rId15"/>
                </p:custDataLst>
              </p:nvPr>
            </p:nvSpPr>
            <p:spPr bwMode="auto">
              <a:xfrm>
                <a:off x="6445250" y="1851599"/>
                <a:ext cx="1651000" cy="1368425"/>
              </a:xfrm>
              <a:custGeom>
                <a:avLst/>
                <a:gdLst>
                  <a:gd name="T0" fmla="*/ 3124 w 4160"/>
                  <a:gd name="T1" fmla="*/ 3349 h 3450"/>
                  <a:gd name="T2" fmla="*/ 3144 w 4160"/>
                  <a:gd name="T3" fmla="*/ 3412 h 3450"/>
                  <a:gd name="T4" fmla="*/ 3090 w 4160"/>
                  <a:gd name="T5" fmla="*/ 3450 h 3450"/>
                  <a:gd name="T6" fmla="*/ 957 w 4160"/>
                  <a:gd name="T7" fmla="*/ 3427 h 3450"/>
                  <a:gd name="T8" fmla="*/ 957 w 4160"/>
                  <a:gd name="T9" fmla="*/ 3360 h 3450"/>
                  <a:gd name="T10" fmla="*/ 2079 w 4160"/>
                  <a:gd name="T11" fmla="*/ 2797 h 3450"/>
                  <a:gd name="T12" fmla="*/ 2009 w 4160"/>
                  <a:gd name="T13" fmla="*/ 2848 h 3450"/>
                  <a:gd name="T14" fmla="*/ 2036 w 4160"/>
                  <a:gd name="T15" fmla="*/ 2932 h 3450"/>
                  <a:gd name="T16" fmla="*/ 2124 w 4160"/>
                  <a:gd name="T17" fmla="*/ 2932 h 3450"/>
                  <a:gd name="T18" fmla="*/ 2151 w 4160"/>
                  <a:gd name="T19" fmla="*/ 2848 h 3450"/>
                  <a:gd name="T20" fmla="*/ 2079 w 4160"/>
                  <a:gd name="T21" fmla="*/ 2797 h 3450"/>
                  <a:gd name="T22" fmla="*/ 2168 w 4160"/>
                  <a:gd name="T23" fmla="*/ 2761 h 3450"/>
                  <a:gd name="T24" fmla="*/ 2221 w 4160"/>
                  <a:gd name="T25" fmla="*/ 2871 h 3450"/>
                  <a:gd name="T26" fmla="*/ 2168 w 4160"/>
                  <a:gd name="T27" fmla="*/ 2981 h 3450"/>
                  <a:gd name="T28" fmla="*/ 2047 w 4160"/>
                  <a:gd name="T29" fmla="*/ 3009 h 3450"/>
                  <a:gd name="T30" fmla="*/ 1953 w 4160"/>
                  <a:gd name="T31" fmla="*/ 2933 h 3450"/>
                  <a:gd name="T32" fmla="*/ 1953 w 4160"/>
                  <a:gd name="T33" fmla="*/ 2809 h 3450"/>
                  <a:gd name="T34" fmla="*/ 2047 w 4160"/>
                  <a:gd name="T35" fmla="*/ 2734 h 3450"/>
                  <a:gd name="T36" fmla="*/ 473 w 4160"/>
                  <a:gd name="T37" fmla="*/ 439 h 3450"/>
                  <a:gd name="T38" fmla="*/ 413 w 4160"/>
                  <a:gd name="T39" fmla="*/ 512 h 3450"/>
                  <a:gd name="T40" fmla="*/ 422 w 4160"/>
                  <a:gd name="T41" fmla="*/ 2490 h 3450"/>
                  <a:gd name="T42" fmla="*/ 495 w 4160"/>
                  <a:gd name="T43" fmla="*/ 2549 h 3450"/>
                  <a:gd name="T44" fmla="*/ 3685 w 4160"/>
                  <a:gd name="T45" fmla="*/ 2541 h 3450"/>
                  <a:gd name="T46" fmla="*/ 3743 w 4160"/>
                  <a:gd name="T47" fmla="*/ 2467 h 3450"/>
                  <a:gd name="T48" fmla="*/ 3735 w 4160"/>
                  <a:gd name="T49" fmla="*/ 490 h 3450"/>
                  <a:gd name="T50" fmla="*/ 3661 w 4160"/>
                  <a:gd name="T51" fmla="*/ 432 h 3450"/>
                  <a:gd name="T52" fmla="*/ 3636 w 4160"/>
                  <a:gd name="T53" fmla="*/ 316 h 3450"/>
                  <a:gd name="T54" fmla="*/ 3779 w 4160"/>
                  <a:gd name="T55" fmla="*/ 367 h 3450"/>
                  <a:gd name="T56" fmla="*/ 3855 w 4160"/>
                  <a:gd name="T57" fmla="*/ 499 h 3450"/>
                  <a:gd name="T58" fmla="*/ 3845 w 4160"/>
                  <a:gd name="T59" fmla="*/ 2520 h 3450"/>
                  <a:gd name="T60" fmla="*/ 3748 w 4160"/>
                  <a:gd name="T61" fmla="*/ 2635 h 3450"/>
                  <a:gd name="T62" fmla="*/ 521 w 4160"/>
                  <a:gd name="T63" fmla="*/ 2665 h 3450"/>
                  <a:gd name="T64" fmla="*/ 377 w 4160"/>
                  <a:gd name="T65" fmla="*/ 2612 h 3450"/>
                  <a:gd name="T66" fmla="*/ 301 w 4160"/>
                  <a:gd name="T67" fmla="*/ 2483 h 3450"/>
                  <a:gd name="T68" fmla="*/ 311 w 4160"/>
                  <a:gd name="T69" fmla="*/ 461 h 3450"/>
                  <a:gd name="T70" fmla="*/ 408 w 4160"/>
                  <a:gd name="T71" fmla="*/ 346 h 3450"/>
                  <a:gd name="T72" fmla="*/ 269 w 4160"/>
                  <a:gd name="T73" fmla="*/ 113 h 3450"/>
                  <a:gd name="T74" fmla="*/ 159 w 4160"/>
                  <a:gd name="T75" fmla="*/ 159 h 3450"/>
                  <a:gd name="T76" fmla="*/ 112 w 4160"/>
                  <a:gd name="T77" fmla="*/ 269 h 3450"/>
                  <a:gd name="T78" fmla="*/ 140 w 4160"/>
                  <a:gd name="T79" fmla="*/ 3038 h 3450"/>
                  <a:gd name="T80" fmla="*/ 237 w 4160"/>
                  <a:gd name="T81" fmla="*/ 3103 h 3450"/>
                  <a:gd name="T82" fmla="*/ 3952 w 4160"/>
                  <a:gd name="T83" fmla="*/ 3094 h 3450"/>
                  <a:gd name="T84" fmla="*/ 4035 w 4160"/>
                  <a:gd name="T85" fmla="*/ 3011 h 3450"/>
                  <a:gd name="T86" fmla="*/ 4044 w 4160"/>
                  <a:gd name="T87" fmla="*/ 237 h 3450"/>
                  <a:gd name="T88" fmla="*/ 3978 w 4160"/>
                  <a:gd name="T89" fmla="*/ 139 h 3450"/>
                  <a:gd name="T90" fmla="*/ 269 w 4160"/>
                  <a:gd name="T91" fmla="*/ 113 h 3450"/>
                  <a:gd name="T92" fmla="*/ 3976 w 4160"/>
                  <a:gd name="T93" fmla="*/ 14 h 3450"/>
                  <a:gd name="T94" fmla="*/ 4108 w 4160"/>
                  <a:gd name="T95" fmla="*/ 110 h 3450"/>
                  <a:gd name="T96" fmla="*/ 4160 w 4160"/>
                  <a:gd name="T97" fmla="*/ 269 h 3450"/>
                  <a:gd name="T98" fmla="*/ 4130 w 4160"/>
                  <a:gd name="T99" fmla="*/ 3074 h 3450"/>
                  <a:gd name="T100" fmla="*/ 4015 w 4160"/>
                  <a:gd name="T101" fmla="*/ 3190 h 3450"/>
                  <a:gd name="T102" fmla="*/ 269 w 4160"/>
                  <a:gd name="T103" fmla="*/ 3219 h 3450"/>
                  <a:gd name="T104" fmla="*/ 110 w 4160"/>
                  <a:gd name="T105" fmla="*/ 3167 h 3450"/>
                  <a:gd name="T106" fmla="*/ 14 w 4160"/>
                  <a:gd name="T107" fmla="*/ 3036 h 3450"/>
                  <a:gd name="T108" fmla="*/ 4 w 4160"/>
                  <a:gd name="T109" fmla="*/ 225 h 3450"/>
                  <a:gd name="T110" fmla="*/ 78 w 4160"/>
                  <a:gd name="T111" fmla="*/ 79 h 3450"/>
                  <a:gd name="T112" fmla="*/ 226 w 4160"/>
                  <a:gd name="T113" fmla="*/ 4 h 3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60" h="3450">
                    <a:moveTo>
                      <a:pt x="1002" y="3338"/>
                    </a:moveTo>
                    <a:lnTo>
                      <a:pt x="3090" y="3338"/>
                    </a:lnTo>
                    <a:lnTo>
                      <a:pt x="3109" y="3340"/>
                    </a:lnTo>
                    <a:lnTo>
                      <a:pt x="3124" y="3349"/>
                    </a:lnTo>
                    <a:lnTo>
                      <a:pt x="3136" y="3360"/>
                    </a:lnTo>
                    <a:lnTo>
                      <a:pt x="3144" y="3377"/>
                    </a:lnTo>
                    <a:lnTo>
                      <a:pt x="3146" y="3395"/>
                    </a:lnTo>
                    <a:lnTo>
                      <a:pt x="3144" y="3412"/>
                    </a:lnTo>
                    <a:lnTo>
                      <a:pt x="3136" y="3427"/>
                    </a:lnTo>
                    <a:lnTo>
                      <a:pt x="3124" y="3440"/>
                    </a:lnTo>
                    <a:lnTo>
                      <a:pt x="3109" y="3447"/>
                    </a:lnTo>
                    <a:lnTo>
                      <a:pt x="3090" y="3450"/>
                    </a:lnTo>
                    <a:lnTo>
                      <a:pt x="1002" y="3450"/>
                    </a:lnTo>
                    <a:lnTo>
                      <a:pt x="985" y="3447"/>
                    </a:lnTo>
                    <a:lnTo>
                      <a:pt x="968" y="3440"/>
                    </a:lnTo>
                    <a:lnTo>
                      <a:pt x="957" y="3427"/>
                    </a:lnTo>
                    <a:lnTo>
                      <a:pt x="948" y="3412"/>
                    </a:lnTo>
                    <a:lnTo>
                      <a:pt x="945" y="3395"/>
                    </a:lnTo>
                    <a:lnTo>
                      <a:pt x="948" y="3377"/>
                    </a:lnTo>
                    <a:lnTo>
                      <a:pt x="957" y="3360"/>
                    </a:lnTo>
                    <a:lnTo>
                      <a:pt x="968" y="3349"/>
                    </a:lnTo>
                    <a:lnTo>
                      <a:pt x="985" y="3340"/>
                    </a:lnTo>
                    <a:lnTo>
                      <a:pt x="1002" y="3338"/>
                    </a:lnTo>
                    <a:close/>
                    <a:moveTo>
                      <a:pt x="2079" y="2797"/>
                    </a:moveTo>
                    <a:lnTo>
                      <a:pt x="2056" y="2800"/>
                    </a:lnTo>
                    <a:lnTo>
                      <a:pt x="2036" y="2811"/>
                    </a:lnTo>
                    <a:lnTo>
                      <a:pt x="2019" y="2827"/>
                    </a:lnTo>
                    <a:lnTo>
                      <a:pt x="2009" y="2848"/>
                    </a:lnTo>
                    <a:lnTo>
                      <a:pt x="2006" y="2871"/>
                    </a:lnTo>
                    <a:lnTo>
                      <a:pt x="2009" y="2895"/>
                    </a:lnTo>
                    <a:lnTo>
                      <a:pt x="2019" y="2915"/>
                    </a:lnTo>
                    <a:lnTo>
                      <a:pt x="2036" y="2932"/>
                    </a:lnTo>
                    <a:lnTo>
                      <a:pt x="2056" y="2942"/>
                    </a:lnTo>
                    <a:lnTo>
                      <a:pt x="2079" y="2945"/>
                    </a:lnTo>
                    <a:lnTo>
                      <a:pt x="2103" y="2942"/>
                    </a:lnTo>
                    <a:lnTo>
                      <a:pt x="2124" y="2932"/>
                    </a:lnTo>
                    <a:lnTo>
                      <a:pt x="2141" y="2915"/>
                    </a:lnTo>
                    <a:lnTo>
                      <a:pt x="2151" y="2895"/>
                    </a:lnTo>
                    <a:lnTo>
                      <a:pt x="2154" y="2871"/>
                    </a:lnTo>
                    <a:lnTo>
                      <a:pt x="2151" y="2848"/>
                    </a:lnTo>
                    <a:lnTo>
                      <a:pt x="2141" y="2827"/>
                    </a:lnTo>
                    <a:lnTo>
                      <a:pt x="2124" y="2811"/>
                    </a:lnTo>
                    <a:lnTo>
                      <a:pt x="2103" y="2800"/>
                    </a:lnTo>
                    <a:lnTo>
                      <a:pt x="2079" y="2797"/>
                    </a:lnTo>
                    <a:close/>
                    <a:moveTo>
                      <a:pt x="2079" y="2730"/>
                    </a:moveTo>
                    <a:lnTo>
                      <a:pt x="2112" y="2734"/>
                    </a:lnTo>
                    <a:lnTo>
                      <a:pt x="2142" y="2745"/>
                    </a:lnTo>
                    <a:lnTo>
                      <a:pt x="2168" y="2761"/>
                    </a:lnTo>
                    <a:lnTo>
                      <a:pt x="2190" y="2783"/>
                    </a:lnTo>
                    <a:lnTo>
                      <a:pt x="2206" y="2809"/>
                    </a:lnTo>
                    <a:lnTo>
                      <a:pt x="2217" y="2840"/>
                    </a:lnTo>
                    <a:lnTo>
                      <a:pt x="2221" y="2871"/>
                    </a:lnTo>
                    <a:lnTo>
                      <a:pt x="2217" y="2904"/>
                    </a:lnTo>
                    <a:lnTo>
                      <a:pt x="2206" y="2933"/>
                    </a:lnTo>
                    <a:lnTo>
                      <a:pt x="2190" y="2959"/>
                    </a:lnTo>
                    <a:lnTo>
                      <a:pt x="2168" y="2981"/>
                    </a:lnTo>
                    <a:lnTo>
                      <a:pt x="2142" y="2998"/>
                    </a:lnTo>
                    <a:lnTo>
                      <a:pt x="2112" y="3009"/>
                    </a:lnTo>
                    <a:lnTo>
                      <a:pt x="2079" y="3012"/>
                    </a:lnTo>
                    <a:lnTo>
                      <a:pt x="2047" y="3009"/>
                    </a:lnTo>
                    <a:lnTo>
                      <a:pt x="2018" y="2998"/>
                    </a:lnTo>
                    <a:lnTo>
                      <a:pt x="1992" y="2981"/>
                    </a:lnTo>
                    <a:lnTo>
                      <a:pt x="1969" y="2959"/>
                    </a:lnTo>
                    <a:lnTo>
                      <a:pt x="1953" y="2933"/>
                    </a:lnTo>
                    <a:lnTo>
                      <a:pt x="1943" y="2904"/>
                    </a:lnTo>
                    <a:lnTo>
                      <a:pt x="1939" y="2871"/>
                    </a:lnTo>
                    <a:lnTo>
                      <a:pt x="1943" y="2840"/>
                    </a:lnTo>
                    <a:lnTo>
                      <a:pt x="1953" y="2809"/>
                    </a:lnTo>
                    <a:lnTo>
                      <a:pt x="1969" y="2783"/>
                    </a:lnTo>
                    <a:lnTo>
                      <a:pt x="1992" y="2761"/>
                    </a:lnTo>
                    <a:lnTo>
                      <a:pt x="2018" y="2745"/>
                    </a:lnTo>
                    <a:lnTo>
                      <a:pt x="2047" y="2734"/>
                    </a:lnTo>
                    <a:lnTo>
                      <a:pt x="2079" y="2730"/>
                    </a:lnTo>
                    <a:close/>
                    <a:moveTo>
                      <a:pt x="521" y="428"/>
                    </a:moveTo>
                    <a:lnTo>
                      <a:pt x="495" y="432"/>
                    </a:lnTo>
                    <a:lnTo>
                      <a:pt x="473" y="439"/>
                    </a:lnTo>
                    <a:lnTo>
                      <a:pt x="453" y="452"/>
                    </a:lnTo>
                    <a:lnTo>
                      <a:pt x="435" y="470"/>
                    </a:lnTo>
                    <a:lnTo>
                      <a:pt x="422" y="490"/>
                    </a:lnTo>
                    <a:lnTo>
                      <a:pt x="413" y="512"/>
                    </a:lnTo>
                    <a:lnTo>
                      <a:pt x="411" y="538"/>
                    </a:lnTo>
                    <a:lnTo>
                      <a:pt x="411" y="2442"/>
                    </a:lnTo>
                    <a:lnTo>
                      <a:pt x="413" y="2467"/>
                    </a:lnTo>
                    <a:lnTo>
                      <a:pt x="422" y="2490"/>
                    </a:lnTo>
                    <a:lnTo>
                      <a:pt x="435" y="2512"/>
                    </a:lnTo>
                    <a:lnTo>
                      <a:pt x="453" y="2528"/>
                    </a:lnTo>
                    <a:lnTo>
                      <a:pt x="473" y="2541"/>
                    </a:lnTo>
                    <a:lnTo>
                      <a:pt x="495" y="2549"/>
                    </a:lnTo>
                    <a:lnTo>
                      <a:pt x="521" y="2552"/>
                    </a:lnTo>
                    <a:lnTo>
                      <a:pt x="3636" y="2552"/>
                    </a:lnTo>
                    <a:lnTo>
                      <a:pt x="3661" y="2549"/>
                    </a:lnTo>
                    <a:lnTo>
                      <a:pt x="3685" y="2541"/>
                    </a:lnTo>
                    <a:lnTo>
                      <a:pt x="3705" y="2528"/>
                    </a:lnTo>
                    <a:lnTo>
                      <a:pt x="3721" y="2512"/>
                    </a:lnTo>
                    <a:lnTo>
                      <a:pt x="3735" y="2490"/>
                    </a:lnTo>
                    <a:lnTo>
                      <a:pt x="3743" y="2467"/>
                    </a:lnTo>
                    <a:lnTo>
                      <a:pt x="3745" y="2442"/>
                    </a:lnTo>
                    <a:lnTo>
                      <a:pt x="3745" y="538"/>
                    </a:lnTo>
                    <a:lnTo>
                      <a:pt x="3743" y="512"/>
                    </a:lnTo>
                    <a:lnTo>
                      <a:pt x="3735" y="490"/>
                    </a:lnTo>
                    <a:lnTo>
                      <a:pt x="3721" y="470"/>
                    </a:lnTo>
                    <a:lnTo>
                      <a:pt x="3705" y="452"/>
                    </a:lnTo>
                    <a:lnTo>
                      <a:pt x="3685" y="439"/>
                    </a:lnTo>
                    <a:lnTo>
                      <a:pt x="3661" y="432"/>
                    </a:lnTo>
                    <a:lnTo>
                      <a:pt x="3636" y="428"/>
                    </a:lnTo>
                    <a:lnTo>
                      <a:pt x="521" y="428"/>
                    </a:lnTo>
                    <a:close/>
                    <a:moveTo>
                      <a:pt x="521" y="316"/>
                    </a:moveTo>
                    <a:lnTo>
                      <a:pt x="3636" y="316"/>
                    </a:lnTo>
                    <a:lnTo>
                      <a:pt x="3676" y="319"/>
                    </a:lnTo>
                    <a:lnTo>
                      <a:pt x="3714" y="330"/>
                    </a:lnTo>
                    <a:lnTo>
                      <a:pt x="3748" y="346"/>
                    </a:lnTo>
                    <a:lnTo>
                      <a:pt x="3779" y="367"/>
                    </a:lnTo>
                    <a:lnTo>
                      <a:pt x="3806" y="395"/>
                    </a:lnTo>
                    <a:lnTo>
                      <a:pt x="3828" y="425"/>
                    </a:lnTo>
                    <a:lnTo>
                      <a:pt x="3845" y="461"/>
                    </a:lnTo>
                    <a:lnTo>
                      <a:pt x="3855" y="499"/>
                    </a:lnTo>
                    <a:lnTo>
                      <a:pt x="3859" y="538"/>
                    </a:lnTo>
                    <a:lnTo>
                      <a:pt x="3859" y="2442"/>
                    </a:lnTo>
                    <a:lnTo>
                      <a:pt x="3855" y="2483"/>
                    </a:lnTo>
                    <a:lnTo>
                      <a:pt x="3845" y="2520"/>
                    </a:lnTo>
                    <a:lnTo>
                      <a:pt x="3828" y="2554"/>
                    </a:lnTo>
                    <a:lnTo>
                      <a:pt x="3806" y="2586"/>
                    </a:lnTo>
                    <a:lnTo>
                      <a:pt x="3779" y="2612"/>
                    </a:lnTo>
                    <a:lnTo>
                      <a:pt x="3748" y="2635"/>
                    </a:lnTo>
                    <a:lnTo>
                      <a:pt x="3714" y="2652"/>
                    </a:lnTo>
                    <a:lnTo>
                      <a:pt x="3676" y="2662"/>
                    </a:lnTo>
                    <a:lnTo>
                      <a:pt x="3636" y="2665"/>
                    </a:lnTo>
                    <a:lnTo>
                      <a:pt x="521" y="2665"/>
                    </a:lnTo>
                    <a:lnTo>
                      <a:pt x="480" y="2662"/>
                    </a:lnTo>
                    <a:lnTo>
                      <a:pt x="442" y="2652"/>
                    </a:lnTo>
                    <a:lnTo>
                      <a:pt x="408" y="2635"/>
                    </a:lnTo>
                    <a:lnTo>
                      <a:pt x="377" y="2612"/>
                    </a:lnTo>
                    <a:lnTo>
                      <a:pt x="350" y="2586"/>
                    </a:lnTo>
                    <a:lnTo>
                      <a:pt x="329" y="2554"/>
                    </a:lnTo>
                    <a:lnTo>
                      <a:pt x="311" y="2520"/>
                    </a:lnTo>
                    <a:lnTo>
                      <a:pt x="301" y="2483"/>
                    </a:lnTo>
                    <a:lnTo>
                      <a:pt x="298" y="2442"/>
                    </a:lnTo>
                    <a:lnTo>
                      <a:pt x="298" y="538"/>
                    </a:lnTo>
                    <a:lnTo>
                      <a:pt x="301" y="499"/>
                    </a:lnTo>
                    <a:lnTo>
                      <a:pt x="311" y="461"/>
                    </a:lnTo>
                    <a:lnTo>
                      <a:pt x="329" y="425"/>
                    </a:lnTo>
                    <a:lnTo>
                      <a:pt x="350" y="395"/>
                    </a:lnTo>
                    <a:lnTo>
                      <a:pt x="377" y="367"/>
                    </a:lnTo>
                    <a:lnTo>
                      <a:pt x="408" y="346"/>
                    </a:lnTo>
                    <a:lnTo>
                      <a:pt x="442" y="330"/>
                    </a:lnTo>
                    <a:lnTo>
                      <a:pt x="480" y="319"/>
                    </a:lnTo>
                    <a:lnTo>
                      <a:pt x="521" y="316"/>
                    </a:lnTo>
                    <a:close/>
                    <a:moveTo>
                      <a:pt x="269" y="113"/>
                    </a:moveTo>
                    <a:lnTo>
                      <a:pt x="237" y="116"/>
                    </a:lnTo>
                    <a:lnTo>
                      <a:pt x="208" y="125"/>
                    </a:lnTo>
                    <a:lnTo>
                      <a:pt x="182" y="139"/>
                    </a:lnTo>
                    <a:lnTo>
                      <a:pt x="159" y="159"/>
                    </a:lnTo>
                    <a:lnTo>
                      <a:pt x="140" y="182"/>
                    </a:lnTo>
                    <a:lnTo>
                      <a:pt x="125" y="208"/>
                    </a:lnTo>
                    <a:lnTo>
                      <a:pt x="116" y="237"/>
                    </a:lnTo>
                    <a:lnTo>
                      <a:pt x="112" y="269"/>
                    </a:lnTo>
                    <a:lnTo>
                      <a:pt x="112" y="2951"/>
                    </a:lnTo>
                    <a:lnTo>
                      <a:pt x="116" y="2982"/>
                    </a:lnTo>
                    <a:lnTo>
                      <a:pt x="125" y="3011"/>
                    </a:lnTo>
                    <a:lnTo>
                      <a:pt x="140" y="3038"/>
                    </a:lnTo>
                    <a:lnTo>
                      <a:pt x="159" y="3062"/>
                    </a:lnTo>
                    <a:lnTo>
                      <a:pt x="182" y="3080"/>
                    </a:lnTo>
                    <a:lnTo>
                      <a:pt x="208" y="3094"/>
                    </a:lnTo>
                    <a:lnTo>
                      <a:pt x="237" y="3103"/>
                    </a:lnTo>
                    <a:lnTo>
                      <a:pt x="269" y="3107"/>
                    </a:lnTo>
                    <a:lnTo>
                      <a:pt x="3891" y="3107"/>
                    </a:lnTo>
                    <a:lnTo>
                      <a:pt x="3923" y="3103"/>
                    </a:lnTo>
                    <a:lnTo>
                      <a:pt x="3952" y="3094"/>
                    </a:lnTo>
                    <a:lnTo>
                      <a:pt x="3978" y="3080"/>
                    </a:lnTo>
                    <a:lnTo>
                      <a:pt x="4001" y="3062"/>
                    </a:lnTo>
                    <a:lnTo>
                      <a:pt x="4020" y="3038"/>
                    </a:lnTo>
                    <a:lnTo>
                      <a:pt x="4035" y="3011"/>
                    </a:lnTo>
                    <a:lnTo>
                      <a:pt x="4044" y="2982"/>
                    </a:lnTo>
                    <a:lnTo>
                      <a:pt x="4048" y="2951"/>
                    </a:lnTo>
                    <a:lnTo>
                      <a:pt x="4048" y="269"/>
                    </a:lnTo>
                    <a:lnTo>
                      <a:pt x="4044" y="237"/>
                    </a:lnTo>
                    <a:lnTo>
                      <a:pt x="4035" y="208"/>
                    </a:lnTo>
                    <a:lnTo>
                      <a:pt x="4020" y="182"/>
                    </a:lnTo>
                    <a:lnTo>
                      <a:pt x="4001" y="159"/>
                    </a:lnTo>
                    <a:lnTo>
                      <a:pt x="3978" y="139"/>
                    </a:lnTo>
                    <a:lnTo>
                      <a:pt x="3952" y="125"/>
                    </a:lnTo>
                    <a:lnTo>
                      <a:pt x="3923" y="116"/>
                    </a:lnTo>
                    <a:lnTo>
                      <a:pt x="3891" y="113"/>
                    </a:lnTo>
                    <a:lnTo>
                      <a:pt x="269" y="113"/>
                    </a:lnTo>
                    <a:close/>
                    <a:moveTo>
                      <a:pt x="269" y="0"/>
                    </a:moveTo>
                    <a:lnTo>
                      <a:pt x="3891" y="0"/>
                    </a:lnTo>
                    <a:lnTo>
                      <a:pt x="3934" y="4"/>
                    </a:lnTo>
                    <a:lnTo>
                      <a:pt x="3976" y="14"/>
                    </a:lnTo>
                    <a:lnTo>
                      <a:pt x="4015" y="31"/>
                    </a:lnTo>
                    <a:lnTo>
                      <a:pt x="4050" y="52"/>
                    </a:lnTo>
                    <a:lnTo>
                      <a:pt x="4082" y="79"/>
                    </a:lnTo>
                    <a:lnTo>
                      <a:pt x="4108" y="110"/>
                    </a:lnTo>
                    <a:lnTo>
                      <a:pt x="4130" y="145"/>
                    </a:lnTo>
                    <a:lnTo>
                      <a:pt x="4146" y="184"/>
                    </a:lnTo>
                    <a:lnTo>
                      <a:pt x="4156" y="225"/>
                    </a:lnTo>
                    <a:lnTo>
                      <a:pt x="4160" y="269"/>
                    </a:lnTo>
                    <a:lnTo>
                      <a:pt x="4160" y="2951"/>
                    </a:lnTo>
                    <a:lnTo>
                      <a:pt x="4156" y="2995"/>
                    </a:lnTo>
                    <a:lnTo>
                      <a:pt x="4146" y="3036"/>
                    </a:lnTo>
                    <a:lnTo>
                      <a:pt x="4130" y="3074"/>
                    </a:lnTo>
                    <a:lnTo>
                      <a:pt x="4108" y="3109"/>
                    </a:lnTo>
                    <a:lnTo>
                      <a:pt x="4082" y="3141"/>
                    </a:lnTo>
                    <a:lnTo>
                      <a:pt x="4050" y="3167"/>
                    </a:lnTo>
                    <a:lnTo>
                      <a:pt x="4015" y="3190"/>
                    </a:lnTo>
                    <a:lnTo>
                      <a:pt x="3976" y="3207"/>
                    </a:lnTo>
                    <a:lnTo>
                      <a:pt x="3934" y="3217"/>
                    </a:lnTo>
                    <a:lnTo>
                      <a:pt x="3891" y="3219"/>
                    </a:lnTo>
                    <a:lnTo>
                      <a:pt x="269" y="3219"/>
                    </a:lnTo>
                    <a:lnTo>
                      <a:pt x="226" y="3217"/>
                    </a:lnTo>
                    <a:lnTo>
                      <a:pt x="184" y="3207"/>
                    </a:lnTo>
                    <a:lnTo>
                      <a:pt x="145" y="3190"/>
                    </a:lnTo>
                    <a:lnTo>
                      <a:pt x="110" y="3167"/>
                    </a:lnTo>
                    <a:lnTo>
                      <a:pt x="78" y="3141"/>
                    </a:lnTo>
                    <a:lnTo>
                      <a:pt x="52" y="3109"/>
                    </a:lnTo>
                    <a:lnTo>
                      <a:pt x="30" y="3074"/>
                    </a:lnTo>
                    <a:lnTo>
                      <a:pt x="14" y="3036"/>
                    </a:lnTo>
                    <a:lnTo>
                      <a:pt x="4" y="2995"/>
                    </a:lnTo>
                    <a:lnTo>
                      <a:pt x="0" y="2951"/>
                    </a:lnTo>
                    <a:lnTo>
                      <a:pt x="0" y="269"/>
                    </a:lnTo>
                    <a:lnTo>
                      <a:pt x="4" y="225"/>
                    </a:lnTo>
                    <a:lnTo>
                      <a:pt x="14" y="184"/>
                    </a:lnTo>
                    <a:lnTo>
                      <a:pt x="30" y="145"/>
                    </a:lnTo>
                    <a:lnTo>
                      <a:pt x="52" y="110"/>
                    </a:lnTo>
                    <a:lnTo>
                      <a:pt x="78" y="79"/>
                    </a:lnTo>
                    <a:lnTo>
                      <a:pt x="110" y="52"/>
                    </a:lnTo>
                    <a:lnTo>
                      <a:pt x="145" y="31"/>
                    </a:lnTo>
                    <a:lnTo>
                      <a:pt x="184" y="14"/>
                    </a:lnTo>
                    <a:lnTo>
                      <a:pt x="226" y="4"/>
                    </a:lnTo>
                    <a:lnTo>
                      <a:pt x="26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 name="Freeform 9">
                <a:extLst>
                  <a:ext uri="{FF2B5EF4-FFF2-40B4-BE49-F238E27FC236}">
                    <a16:creationId xmlns:a16="http://schemas.microsoft.com/office/drawing/2014/main" id="{D1B8244B-3AA6-4091-84BA-79250E170127}"/>
                  </a:ext>
                </a:extLst>
              </p:cNvPr>
              <p:cNvSpPr>
                <a:spLocks noChangeAspect="1" noEditPoints="1"/>
              </p:cNvSpPr>
              <p:nvPr>
                <p:custDataLst>
                  <p:tags r:id="rId16"/>
                </p:custDataLst>
              </p:nvPr>
            </p:nvSpPr>
            <p:spPr bwMode="auto">
              <a:xfrm>
                <a:off x="6791742" y="2088540"/>
                <a:ext cx="945479" cy="731519"/>
              </a:xfrm>
              <a:custGeom>
                <a:avLst/>
                <a:gdLst>
                  <a:gd name="T0" fmla="*/ 598 w 4800"/>
                  <a:gd name="T1" fmla="*/ 3002 h 3708"/>
                  <a:gd name="T2" fmla="*/ 598 w 4800"/>
                  <a:gd name="T3" fmla="*/ 3002 h 3708"/>
                  <a:gd name="T4" fmla="*/ 1229 w 4800"/>
                  <a:gd name="T5" fmla="*/ 3002 h 3708"/>
                  <a:gd name="T6" fmla="*/ 1229 w 4800"/>
                  <a:gd name="T7" fmla="*/ 3132 h 3708"/>
                  <a:gd name="T8" fmla="*/ 598 w 4800"/>
                  <a:gd name="T9" fmla="*/ 3132 h 3708"/>
                  <a:gd name="T10" fmla="*/ 598 w 4800"/>
                  <a:gd name="T11" fmla="*/ 3002 h 3708"/>
                  <a:gd name="T12" fmla="*/ 1229 w 4800"/>
                  <a:gd name="T13" fmla="*/ 2407 h 3708"/>
                  <a:gd name="T14" fmla="*/ 1229 w 4800"/>
                  <a:gd name="T15" fmla="*/ 2407 h 3708"/>
                  <a:gd name="T16" fmla="*/ 3738 w 4800"/>
                  <a:gd name="T17" fmla="*/ 2407 h 3708"/>
                  <a:gd name="T18" fmla="*/ 3738 w 4800"/>
                  <a:gd name="T19" fmla="*/ 2537 h 3708"/>
                  <a:gd name="T20" fmla="*/ 1229 w 4800"/>
                  <a:gd name="T21" fmla="*/ 2537 h 3708"/>
                  <a:gd name="T22" fmla="*/ 1229 w 4800"/>
                  <a:gd name="T23" fmla="*/ 2407 h 3708"/>
                  <a:gd name="T24" fmla="*/ 1229 w 4800"/>
                  <a:gd name="T25" fmla="*/ 1812 h 3708"/>
                  <a:gd name="T26" fmla="*/ 1229 w 4800"/>
                  <a:gd name="T27" fmla="*/ 1812 h 3708"/>
                  <a:gd name="T28" fmla="*/ 3738 w 4800"/>
                  <a:gd name="T29" fmla="*/ 1812 h 3708"/>
                  <a:gd name="T30" fmla="*/ 3738 w 4800"/>
                  <a:gd name="T31" fmla="*/ 1942 h 3708"/>
                  <a:gd name="T32" fmla="*/ 1229 w 4800"/>
                  <a:gd name="T33" fmla="*/ 1942 h 3708"/>
                  <a:gd name="T34" fmla="*/ 1229 w 4800"/>
                  <a:gd name="T35" fmla="*/ 1812 h 3708"/>
                  <a:gd name="T36" fmla="*/ 1229 w 4800"/>
                  <a:gd name="T37" fmla="*/ 1216 h 3708"/>
                  <a:gd name="T38" fmla="*/ 1229 w 4800"/>
                  <a:gd name="T39" fmla="*/ 1216 h 3708"/>
                  <a:gd name="T40" fmla="*/ 3020 w 4800"/>
                  <a:gd name="T41" fmla="*/ 1216 h 3708"/>
                  <a:gd name="T42" fmla="*/ 3020 w 4800"/>
                  <a:gd name="T43" fmla="*/ 1346 h 3708"/>
                  <a:gd name="T44" fmla="*/ 1229 w 4800"/>
                  <a:gd name="T45" fmla="*/ 1346 h 3708"/>
                  <a:gd name="T46" fmla="*/ 1229 w 4800"/>
                  <a:gd name="T47" fmla="*/ 1216 h 3708"/>
                  <a:gd name="T48" fmla="*/ 598 w 4800"/>
                  <a:gd name="T49" fmla="*/ 621 h 3708"/>
                  <a:gd name="T50" fmla="*/ 598 w 4800"/>
                  <a:gd name="T51" fmla="*/ 621 h 3708"/>
                  <a:gd name="T52" fmla="*/ 2394 w 4800"/>
                  <a:gd name="T53" fmla="*/ 621 h 3708"/>
                  <a:gd name="T54" fmla="*/ 2394 w 4800"/>
                  <a:gd name="T55" fmla="*/ 751 h 3708"/>
                  <a:gd name="T56" fmla="*/ 598 w 4800"/>
                  <a:gd name="T57" fmla="*/ 751 h 3708"/>
                  <a:gd name="T58" fmla="*/ 598 w 4800"/>
                  <a:gd name="T59" fmla="*/ 621 h 3708"/>
                  <a:gd name="T60" fmla="*/ 4670 w 4800"/>
                  <a:gd name="T61" fmla="*/ 3398 h 3708"/>
                  <a:gd name="T62" fmla="*/ 4670 w 4800"/>
                  <a:gd name="T63" fmla="*/ 3398 h 3708"/>
                  <a:gd name="T64" fmla="*/ 4490 w 4800"/>
                  <a:gd name="T65" fmla="*/ 3578 h 3708"/>
                  <a:gd name="T66" fmla="*/ 309 w 4800"/>
                  <a:gd name="T67" fmla="*/ 3578 h 3708"/>
                  <a:gd name="T68" fmla="*/ 129 w 4800"/>
                  <a:gd name="T69" fmla="*/ 3398 h 3708"/>
                  <a:gd name="T70" fmla="*/ 129 w 4800"/>
                  <a:gd name="T71" fmla="*/ 309 h 3708"/>
                  <a:gd name="T72" fmla="*/ 309 w 4800"/>
                  <a:gd name="T73" fmla="*/ 130 h 3708"/>
                  <a:gd name="T74" fmla="*/ 4490 w 4800"/>
                  <a:gd name="T75" fmla="*/ 130 h 3708"/>
                  <a:gd name="T76" fmla="*/ 4670 w 4800"/>
                  <a:gd name="T77" fmla="*/ 309 h 3708"/>
                  <a:gd name="T78" fmla="*/ 4670 w 4800"/>
                  <a:gd name="T79" fmla="*/ 3398 h 3708"/>
                  <a:gd name="T80" fmla="*/ 4670 w 4800"/>
                  <a:gd name="T81" fmla="*/ 3398 h 3708"/>
                  <a:gd name="T82" fmla="*/ 4490 w 4800"/>
                  <a:gd name="T83" fmla="*/ 0 h 3708"/>
                  <a:gd name="T84" fmla="*/ 4490 w 4800"/>
                  <a:gd name="T85" fmla="*/ 0 h 3708"/>
                  <a:gd name="T86" fmla="*/ 309 w 4800"/>
                  <a:gd name="T87" fmla="*/ 0 h 3708"/>
                  <a:gd name="T88" fmla="*/ 0 w 4800"/>
                  <a:gd name="T89" fmla="*/ 309 h 3708"/>
                  <a:gd name="T90" fmla="*/ 0 w 4800"/>
                  <a:gd name="T91" fmla="*/ 3398 h 3708"/>
                  <a:gd name="T92" fmla="*/ 309 w 4800"/>
                  <a:gd name="T93" fmla="*/ 3708 h 3708"/>
                  <a:gd name="T94" fmla="*/ 4490 w 4800"/>
                  <a:gd name="T95" fmla="*/ 3708 h 3708"/>
                  <a:gd name="T96" fmla="*/ 4800 w 4800"/>
                  <a:gd name="T97" fmla="*/ 3398 h 3708"/>
                  <a:gd name="T98" fmla="*/ 4800 w 4800"/>
                  <a:gd name="T99" fmla="*/ 309 h 3708"/>
                  <a:gd name="T100" fmla="*/ 4490 w 4800"/>
                  <a:gd name="T101" fmla="*/ 0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00" h="3708">
                    <a:moveTo>
                      <a:pt x="598" y="3002"/>
                    </a:moveTo>
                    <a:lnTo>
                      <a:pt x="598" y="3002"/>
                    </a:lnTo>
                    <a:lnTo>
                      <a:pt x="1229" y="3002"/>
                    </a:lnTo>
                    <a:lnTo>
                      <a:pt x="1229" y="3132"/>
                    </a:lnTo>
                    <a:lnTo>
                      <a:pt x="598" y="3132"/>
                    </a:lnTo>
                    <a:lnTo>
                      <a:pt x="598" y="3002"/>
                    </a:lnTo>
                    <a:close/>
                    <a:moveTo>
                      <a:pt x="1229" y="2407"/>
                    </a:moveTo>
                    <a:lnTo>
                      <a:pt x="1229" y="2407"/>
                    </a:lnTo>
                    <a:lnTo>
                      <a:pt x="3738" y="2407"/>
                    </a:lnTo>
                    <a:lnTo>
                      <a:pt x="3738" y="2537"/>
                    </a:lnTo>
                    <a:lnTo>
                      <a:pt x="1229" y="2537"/>
                    </a:lnTo>
                    <a:lnTo>
                      <a:pt x="1229" y="2407"/>
                    </a:lnTo>
                    <a:close/>
                    <a:moveTo>
                      <a:pt x="1229" y="1812"/>
                    </a:moveTo>
                    <a:lnTo>
                      <a:pt x="1229" y="1812"/>
                    </a:lnTo>
                    <a:lnTo>
                      <a:pt x="3738" y="1812"/>
                    </a:lnTo>
                    <a:lnTo>
                      <a:pt x="3738" y="1942"/>
                    </a:lnTo>
                    <a:lnTo>
                      <a:pt x="1229" y="1942"/>
                    </a:lnTo>
                    <a:lnTo>
                      <a:pt x="1229" y="1812"/>
                    </a:lnTo>
                    <a:close/>
                    <a:moveTo>
                      <a:pt x="1229" y="1216"/>
                    </a:moveTo>
                    <a:lnTo>
                      <a:pt x="1229" y="1216"/>
                    </a:lnTo>
                    <a:lnTo>
                      <a:pt x="3020" y="1216"/>
                    </a:lnTo>
                    <a:lnTo>
                      <a:pt x="3020" y="1346"/>
                    </a:lnTo>
                    <a:lnTo>
                      <a:pt x="1229" y="1346"/>
                    </a:lnTo>
                    <a:lnTo>
                      <a:pt x="1229" y="1216"/>
                    </a:lnTo>
                    <a:close/>
                    <a:moveTo>
                      <a:pt x="598" y="621"/>
                    </a:moveTo>
                    <a:lnTo>
                      <a:pt x="598" y="621"/>
                    </a:lnTo>
                    <a:lnTo>
                      <a:pt x="2394" y="621"/>
                    </a:lnTo>
                    <a:lnTo>
                      <a:pt x="2394" y="751"/>
                    </a:lnTo>
                    <a:lnTo>
                      <a:pt x="598" y="751"/>
                    </a:lnTo>
                    <a:lnTo>
                      <a:pt x="598" y="621"/>
                    </a:lnTo>
                    <a:close/>
                    <a:moveTo>
                      <a:pt x="4670" y="3398"/>
                    </a:moveTo>
                    <a:lnTo>
                      <a:pt x="4670" y="3398"/>
                    </a:lnTo>
                    <a:cubicBezTo>
                      <a:pt x="4670" y="3497"/>
                      <a:pt x="4589" y="3578"/>
                      <a:pt x="4490" y="3578"/>
                    </a:cubicBezTo>
                    <a:lnTo>
                      <a:pt x="309" y="3578"/>
                    </a:lnTo>
                    <a:cubicBezTo>
                      <a:pt x="210" y="3578"/>
                      <a:pt x="129" y="3497"/>
                      <a:pt x="129" y="3398"/>
                    </a:cubicBezTo>
                    <a:lnTo>
                      <a:pt x="129" y="309"/>
                    </a:lnTo>
                    <a:cubicBezTo>
                      <a:pt x="129" y="210"/>
                      <a:pt x="210" y="130"/>
                      <a:pt x="309" y="130"/>
                    </a:cubicBezTo>
                    <a:lnTo>
                      <a:pt x="4490" y="130"/>
                    </a:lnTo>
                    <a:cubicBezTo>
                      <a:pt x="4589" y="130"/>
                      <a:pt x="4670" y="210"/>
                      <a:pt x="4670" y="309"/>
                    </a:cubicBezTo>
                    <a:lnTo>
                      <a:pt x="4670" y="3398"/>
                    </a:lnTo>
                    <a:lnTo>
                      <a:pt x="4670" y="3398"/>
                    </a:lnTo>
                    <a:close/>
                    <a:moveTo>
                      <a:pt x="4490" y="0"/>
                    </a:moveTo>
                    <a:lnTo>
                      <a:pt x="4490" y="0"/>
                    </a:lnTo>
                    <a:lnTo>
                      <a:pt x="309" y="0"/>
                    </a:lnTo>
                    <a:cubicBezTo>
                      <a:pt x="138" y="0"/>
                      <a:pt x="0" y="139"/>
                      <a:pt x="0" y="309"/>
                    </a:cubicBezTo>
                    <a:lnTo>
                      <a:pt x="0" y="3398"/>
                    </a:lnTo>
                    <a:cubicBezTo>
                      <a:pt x="0" y="3569"/>
                      <a:pt x="138" y="3708"/>
                      <a:pt x="309" y="3708"/>
                    </a:cubicBezTo>
                    <a:lnTo>
                      <a:pt x="4490" y="3708"/>
                    </a:lnTo>
                    <a:cubicBezTo>
                      <a:pt x="4661" y="3708"/>
                      <a:pt x="4800" y="3569"/>
                      <a:pt x="4800" y="3398"/>
                    </a:cubicBezTo>
                    <a:lnTo>
                      <a:pt x="4800" y="309"/>
                    </a:lnTo>
                    <a:cubicBezTo>
                      <a:pt x="4800" y="139"/>
                      <a:pt x="4661" y="0"/>
                      <a:pt x="4490" y="0"/>
                    </a:cubicBez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8" name="Group 7">
                <a:extLst>
                  <a:ext uri="{FF2B5EF4-FFF2-40B4-BE49-F238E27FC236}">
                    <a16:creationId xmlns:a16="http://schemas.microsoft.com/office/drawing/2014/main" id="{41005961-5BF7-43F9-9DDD-F56AD006F6E9}"/>
                  </a:ext>
                </a:extLst>
              </p:cNvPr>
              <p:cNvGrpSpPr/>
              <p:nvPr/>
            </p:nvGrpSpPr>
            <p:grpSpPr>
              <a:xfrm>
                <a:off x="7411199" y="2038171"/>
                <a:ext cx="458477" cy="457424"/>
                <a:chOff x="7411199" y="2038171"/>
                <a:chExt cx="458477" cy="457424"/>
              </a:xfrm>
            </p:grpSpPr>
            <p:sp>
              <p:nvSpPr>
                <p:cNvPr id="9" name="Rectangle 8">
                  <a:extLst>
                    <a:ext uri="{FF2B5EF4-FFF2-40B4-BE49-F238E27FC236}">
                      <a16:creationId xmlns:a16="http://schemas.microsoft.com/office/drawing/2014/main" id="{B2C96DEB-295D-4547-9BA2-9BD5523B1C97}"/>
                    </a:ext>
                  </a:extLst>
                </p:cNvPr>
                <p:cNvSpPr/>
                <p:nvPr>
                  <p:custDataLst>
                    <p:tags r:id="rId17"/>
                  </p:custDataLst>
                </p:nvPr>
              </p:nvSpPr>
              <p:spPr>
                <a:xfrm rot="20319391">
                  <a:off x="7557581" y="2078325"/>
                  <a:ext cx="46073" cy="45719"/>
                </a:xfrm>
                <a:prstGeom prst="rect">
                  <a:avLst/>
                </a:prstGeom>
                <a:solidFill>
                  <a:schemeClr val="bg1"/>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0" name="Rectangle 9">
                  <a:extLst>
                    <a:ext uri="{FF2B5EF4-FFF2-40B4-BE49-F238E27FC236}">
                      <a16:creationId xmlns:a16="http://schemas.microsoft.com/office/drawing/2014/main" id="{203E6DA3-8225-466A-A93A-49613C718D5C}"/>
                    </a:ext>
                  </a:extLst>
                </p:cNvPr>
                <p:cNvSpPr/>
                <p:nvPr>
                  <p:custDataLst>
                    <p:tags r:id="rId18"/>
                  </p:custDataLst>
                </p:nvPr>
              </p:nvSpPr>
              <p:spPr>
                <a:xfrm rot="772643">
                  <a:off x="7707040" y="2257771"/>
                  <a:ext cx="46073" cy="45719"/>
                </a:xfrm>
                <a:prstGeom prst="rect">
                  <a:avLst/>
                </a:prstGeom>
                <a:solidFill>
                  <a:schemeClr val="bg1"/>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1" name="Rectangle 10">
                  <a:extLst>
                    <a:ext uri="{FF2B5EF4-FFF2-40B4-BE49-F238E27FC236}">
                      <a16:creationId xmlns:a16="http://schemas.microsoft.com/office/drawing/2014/main" id="{B629B0FA-77E7-4FE4-A17B-263FCC7E627D}"/>
                    </a:ext>
                  </a:extLst>
                </p:cNvPr>
                <p:cNvSpPr/>
                <p:nvPr>
                  <p:custDataLst>
                    <p:tags r:id="rId19"/>
                  </p:custDataLst>
                </p:nvPr>
              </p:nvSpPr>
              <p:spPr>
                <a:xfrm>
                  <a:off x="7691148" y="2388394"/>
                  <a:ext cx="46073" cy="84327"/>
                </a:xfrm>
                <a:prstGeom prst="rect">
                  <a:avLst/>
                </a:prstGeom>
                <a:solidFill>
                  <a:schemeClr val="bg1"/>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2" name="Rectangle 11">
                  <a:extLst>
                    <a:ext uri="{FF2B5EF4-FFF2-40B4-BE49-F238E27FC236}">
                      <a16:creationId xmlns:a16="http://schemas.microsoft.com/office/drawing/2014/main" id="{78E16720-799E-49FB-BC90-5B2B4CBD7208}"/>
                    </a:ext>
                  </a:extLst>
                </p:cNvPr>
                <p:cNvSpPr/>
                <p:nvPr>
                  <p:custDataLst>
                    <p:tags r:id="rId20"/>
                  </p:custDataLst>
                </p:nvPr>
              </p:nvSpPr>
              <p:spPr>
                <a:xfrm rot="19838847">
                  <a:off x="7681388" y="2363153"/>
                  <a:ext cx="45719" cy="45719"/>
                </a:xfrm>
                <a:prstGeom prst="rect">
                  <a:avLst/>
                </a:prstGeom>
                <a:solidFill>
                  <a:schemeClr val="bg1"/>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3" name="Rectangle 12">
                  <a:extLst>
                    <a:ext uri="{FF2B5EF4-FFF2-40B4-BE49-F238E27FC236}">
                      <a16:creationId xmlns:a16="http://schemas.microsoft.com/office/drawing/2014/main" id="{0A7959C3-FBBC-4E53-AC43-30D9A162DB46}"/>
                    </a:ext>
                  </a:extLst>
                </p:cNvPr>
                <p:cNvSpPr/>
                <p:nvPr>
                  <p:custDataLst>
                    <p:tags r:id="rId21"/>
                  </p:custDataLst>
                </p:nvPr>
              </p:nvSpPr>
              <p:spPr>
                <a:xfrm rot="19838847">
                  <a:off x="7691323" y="2439844"/>
                  <a:ext cx="45719" cy="45719"/>
                </a:xfrm>
                <a:prstGeom prst="rect">
                  <a:avLst/>
                </a:prstGeom>
                <a:solidFill>
                  <a:schemeClr val="bg1"/>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4" name="Freeform 17">
                  <a:extLst>
                    <a:ext uri="{FF2B5EF4-FFF2-40B4-BE49-F238E27FC236}">
                      <a16:creationId xmlns:a16="http://schemas.microsoft.com/office/drawing/2014/main" id="{A6FCC7DA-7A6B-4EAC-9A27-97A631D2347A}"/>
                    </a:ext>
                  </a:extLst>
                </p:cNvPr>
                <p:cNvSpPr>
                  <a:spLocks noChangeAspect="1" noEditPoints="1"/>
                </p:cNvSpPr>
                <p:nvPr>
                  <p:custDataLst>
                    <p:tags r:id="rId22"/>
                  </p:custDataLst>
                </p:nvPr>
              </p:nvSpPr>
              <p:spPr bwMode="auto">
                <a:xfrm flipH="1">
                  <a:off x="7411199" y="2038171"/>
                  <a:ext cx="458477" cy="457424"/>
                </a:xfrm>
                <a:custGeom>
                  <a:avLst/>
                  <a:gdLst>
                    <a:gd name="T0" fmla="*/ 2445 w 4821"/>
                    <a:gd name="T1" fmla="*/ 2394 h 4816"/>
                    <a:gd name="T2" fmla="*/ 2445 w 4821"/>
                    <a:gd name="T3" fmla="*/ 2253 h 4816"/>
                    <a:gd name="T4" fmla="*/ 2445 w 4821"/>
                    <a:gd name="T5" fmla="*/ 2394 h 4816"/>
                    <a:gd name="T6" fmla="*/ 2161 w 4821"/>
                    <a:gd name="T7" fmla="*/ 3525 h 4816"/>
                    <a:gd name="T8" fmla="*/ 2071 w 4821"/>
                    <a:gd name="T9" fmla="*/ 3434 h 4816"/>
                    <a:gd name="T10" fmla="*/ 1851 w 4821"/>
                    <a:gd name="T11" fmla="*/ 3524 h 4816"/>
                    <a:gd name="T12" fmla="*/ 1570 w 4821"/>
                    <a:gd name="T13" fmla="*/ 4322 h 4816"/>
                    <a:gd name="T14" fmla="*/ 1789 w 4821"/>
                    <a:gd name="T15" fmla="*/ 4413 h 4816"/>
                    <a:gd name="T16" fmla="*/ 2161 w 4821"/>
                    <a:gd name="T17" fmla="*/ 3654 h 4816"/>
                    <a:gd name="T18" fmla="*/ 2161 w 4821"/>
                    <a:gd name="T19" fmla="*/ 3525 h 4816"/>
                    <a:gd name="T20" fmla="*/ 2281 w 4821"/>
                    <a:gd name="T21" fmla="*/ 3476 h 4816"/>
                    <a:gd name="T22" fmla="*/ 2000 w 4821"/>
                    <a:gd name="T23" fmla="*/ 4373 h 4816"/>
                    <a:gd name="T24" fmla="*/ 1725 w 4821"/>
                    <a:gd name="T25" fmla="*/ 4556 h 4816"/>
                    <a:gd name="T26" fmla="*/ 1451 w 4821"/>
                    <a:gd name="T27" fmla="*/ 4143 h 4816"/>
                    <a:gd name="T28" fmla="*/ 2121 w 4821"/>
                    <a:gd name="T29" fmla="*/ 3314 h 4816"/>
                    <a:gd name="T30" fmla="*/ 2281 w 4821"/>
                    <a:gd name="T31" fmla="*/ 3476 h 4816"/>
                    <a:gd name="T32" fmla="*/ 817 w 4821"/>
                    <a:gd name="T33" fmla="*/ 2721 h 4816"/>
                    <a:gd name="T34" fmla="*/ 396 w 4821"/>
                    <a:gd name="T35" fmla="*/ 2721 h 4816"/>
                    <a:gd name="T36" fmla="*/ 817 w 4821"/>
                    <a:gd name="T37" fmla="*/ 2721 h 4816"/>
                    <a:gd name="T38" fmla="*/ 947 w 4821"/>
                    <a:gd name="T39" fmla="*/ 2721 h 4816"/>
                    <a:gd name="T40" fmla="*/ 607 w 4821"/>
                    <a:gd name="T41" fmla="*/ 3061 h 4816"/>
                    <a:gd name="T42" fmla="*/ 607 w 4821"/>
                    <a:gd name="T43" fmla="*/ 2381 h 4816"/>
                    <a:gd name="T44" fmla="*/ 947 w 4821"/>
                    <a:gd name="T45" fmla="*/ 2721 h 4816"/>
                    <a:gd name="T46" fmla="*/ 2403 w 4821"/>
                    <a:gd name="T47" fmla="*/ 3418 h 4816"/>
                    <a:gd name="T48" fmla="*/ 2011 w 4821"/>
                    <a:gd name="T49" fmla="*/ 3154 h 4816"/>
                    <a:gd name="T50" fmla="*/ 1618 w 4821"/>
                    <a:gd name="T51" fmla="*/ 3414 h 4816"/>
                    <a:gd name="T52" fmla="*/ 1331 w 4821"/>
                    <a:gd name="T53" fmla="*/ 4422 h 4816"/>
                    <a:gd name="T54" fmla="*/ 1885 w 4821"/>
                    <a:gd name="T55" fmla="*/ 4654 h 4816"/>
                    <a:gd name="T56" fmla="*/ 2402 w 4821"/>
                    <a:gd name="T57" fmla="*/ 3743 h 4816"/>
                    <a:gd name="T58" fmla="*/ 2403 w 4821"/>
                    <a:gd name="T59" fmla="*/ 3418 h 4816"/>
                    <a:gd name="T60" fmla="*/ 2003 w 4821"/>
                    <a:gd name="T61" fmla="*/ 3024 h 4816"/>
                    <a:gd name="T62" fmla="*/ 2348 w 4821"/>
                    <a:gd name="T63" fmla="*/ 3140 h 4816"/>
                    <a:gd name="T64" fmla="*/ 3166 w 4821"/>
                    <a:gd name="T65" fmla="*/ 184 h 4816"/>
                    <a:gd name="T66" fmla="*/ 2003 w 4821"/>
                    <a:gd name="T67" fmla="*/ 3024 h 4816"/>
                    <a:gd name="T68" fmla="*/ 2030 w 4821"/>
                    <a:gd name="T69" fmla="*/ 2572 h 4816"/>
                    <a:gd name="T70" fmla="*/ 2173 w 4821"/>
                    <a:gd name="T71" fmla="*/ 2179 h 4816"/>
                    <a:gd name="T72" fmla="*/ 1214 w 4821"/>
                    <a:gd name="T73" fmla="*/ 2721 h 4816"/>
                    <a:gd name="T74" fmla="*/ 2030 w 4821"/>
                    <a:gd name="T75" fmla="*/ 2572 h 4816"/>
                    <a:gd name="T76" fmla="*/ 1084 w 4821"/>
                    <a:gd name="T77" fmla="*/ 2721 h 4816"/>
                    <a:gd name="T78" fmla="*/ 607 w 4821"/>
                    <a:gd name="T79" fmla="*/ 2244 h 4816"/>
                    <a:gd name="T80" fmla="*/ 607 w 4821"/>
                    <a:gd name="T81" fmla="*/ 3199 h 4816"/>
                    <a:gd name="T82" fmla="*/ 1084 w 4821"/>
                    <a:gd name="T83" fmla="*/ 2721 h 4816"/>
                    <a:gd name="T84" fmla="*/ 2523 w 4821"/>
                    <a:gd name="T85" fmla="*/ 3369 h 4816"/>
                    <a:gd name="T86" fmla="*/ 2235 w 4821"/>
                    <a:gd name="T87" fmla="*/ 4475 h 4816"/>
                    <a:gd name="T88" fmla="*/ 1723 w 4821"/>
                    <a:gd name="T89" fmla="*/ 4816 h 4816"/>
                    <a:gd name="T90" fmla="*/ 1211 w 4821"/>
                    <a:gd name="T91" fmla="*/ 4471 h 4816"/>
                    <a:gd name="T92" fmla="*/ 1499 w 4821"/>
                    <a:gd name="T93" fmla="*/ 3364 h 4816"/>
                    <a:gd name="T94" fmla="*/ 1857 w 4821"/>
                    <a:gd name="T95" fmla="*/ 3046 h 4816"/>
                    <a:gd name="T96" fmla="*/ 1176 w 4821"/>
                    <a:gd name="T97" fmla="*/ 2930 h 4816"/>
                    <a:gd name="T98" fmla="*/ 0 w 4821"/>
                    <a:gd name="T99" fmla="*/ 2721 h 4816"/>
                    <a:gd name="T100" fmla="*/ 1083 w 4821"/>
                    <a:gd name="T101" fmla="*/ 2346 h 4816"/>
                    <a:gd name="T102" fmla="*/ 2228 w 4821"/>
                    <a:gd name="T103" fmla="*/ 2029 h 4816"/>
                    <a:gd name="T104" fmla="*/ 3111 w 4821"/>
                    <a:gd name="T105" fmla="*/ 66 h 4816"/>
                    <a:gd name="T106" fmla="*/ 3559 w 4821"/>
                    <a:gd name="T107" fmla="*/ 131 h 4816"/>
                    <a:gd name="T108" fmla="*/ 2523 w 4821"/>
                    <a:gd name="T109" fmla="*/ 3369 h 4816"/>
                    <a:gd name="T110" fmla="*/ 4369 w 4821"/>
                    <a:gd name="T111" fmla="*/ 2059 h 4816"/>
                    <a:gd name="T112" fmla="*/ 3056 w 4821"/>
                    <a:gd name="T113" fmla="*/ 2418 h 4816"/>
                    <a:gd name="T114" fmla="*/ 2976 w 4821"/>
                    <a:gd name="T115" fmla="*/ 2373 h 4816"/>
                    <a:gd name="T116" fmla="*/ 4334 w 4821"/>
                    <a:gd name="T117" fmla="*/ 1934 h 4816"/>
                    <a:gd name="T118" fmla="*/ 4629 w 4821"/>
                    <a:gd name="T119" fmla="*/ 1499 h 4816"/>
                    <a:gd name="T120" fmla="*/ 3216 w 4821"/>
                    <a:gd name="T121" fmla="*/ 1817 h 4816"/>
                    <a:gd name="T122" fmla="*/ 4662 w 4821"/>
                    <a:gd name="T123" fmla="*/ 1355 h 4816"/>
                    <a:gd name="T124" fmla="*/ 4369 w 4821"/>
                    <a:gd name="T125" fmla="*/ 2059 h 4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821" h="4816">
                      <a:moveTo>
                        <a:pt x="2445" y="2394"/>
                      </a:moveTo>
                      <a:lnTo>
                        <a:pt x="2445" y="2394"/>
                      </a:lnTo>
                      <a:cubicBezTo>
                        <a:pt x="2484" y="2394"/>
                        <a:pt x="2515" y="2363"/>
                        <a:pt x="2515" y="2324"/>
                      </a:cubicBezTo>
                      <a:cubicBezTo>
                        <a:pt x="2515" y="2285"/>
                        <a:pt x="2484" y="2253"/>
                        <a:pt x="2445" y="2253"/>
                      </a:cubicBezTo>
                      <a:cubicBezTo>
                        <a:pt x="2406" y="2253"/>
                        <a:pt x="2374" y="2285"/>
                        <a:pt x="2374" y="2324"/>
                      </a:cubicBezTo>
                      <a:cubicBezTo>
                        <a:pt x="2374" y="2363"/>
                        <a:pt x="2406" y="2394"/>
                        <a:pt x="2445" y="2394"/>
                      </a:cubicBezTo>
                      <a:lnTo>
                        <a:pt x="2445" y="2394"/>
                      </a:lnTo>
                      <a:close/>
                      <a:moveTo>
                        <a:pt x="2161" y="3525"/>
                      </a:moveTo>
                      <a:lnTo>
                        <a:pt x="2161" y="3525"/>
                      </a:lnTo>
                      <a:cubicBezTo>
                        <a:pt x="2144" y="3484"/>
                        <a:pt x="2112" y="3451"/>
                        <a:pt x="2071" y="3434"/>
                      </a:cubicBezTo>
                      <a:cubicBezTo>
                        <a:pt x="2049" y="3425"/>
                        <a:pt x="2027" y="3421"/>
                        <a:pt x="2006" y="3421"/>
                      </a:cubicBezTo>
                      <a:cubicBezTo>
                        <a:pt x="1940" y="3421"/>
                        <a:pt x="1878" y="3460"/>
                        <a:pt x="1851" y="3524"/>
                      </a:cubicBezTo>
                      <a:lnTo>
                        <a:pt x="1570" y="4193"/>
                      </a:lnTo>
                      <a:cubicBezTo>
                        <a:pt x="1553" y="4234"/>
                        <a:pt x="1553" y="4280"/>
                        <a:pt x="1570" y="4322"/>
                      </a:cubicBezTo>
                      <a:cubicBezTo>
                        <a:pt x="1587" y="4363"/>
                        <a:pt x="1619" y="4396"/>
                        <a:pt x="1660" y="4413"/>
                      </a:cubicBezTo>
                      <a:cubicBezTo>
                        <a:pt x="1702" y="4430"/>
                        <a:pt x="1747" y="4430"/>
                        <a:pt x="1789" y="4413"/>
                      </a:cubicBezTo>
                      <a:cubicBezTo>
                        <a:pt x="1831" y="4396"/>
                        <a:pt x="1863" y="4364"/>
                        <a:pt x="1880" y="4323"/>
                      </a:cubicBezTo>
                      <a:lnTo>
                        <a:pt x="2161" y="3654"/>
                      </a:lnTo>
                      <a:cubicBezTo>
                        <a:pt x="2178" y="3613"/>
                        <a:pt x="2178" y="3567"/>
                        <a:pt x="2161" y="3525"/>
                      </a:cubicBezTo>
                      <a:lnTo>
                        <a:pt x="2161" y="3525"/>
                      </a:lnTo>
                      <a:close/>
                      <a:moveTo>
                        <a:pt x="2281" y="3476"/>
                      </a:moveTo>
                      <a:lnTo>
                        <a:pt x="2281" y="3476"/>
                      </a:lnTo>
                      <a:cubicBezTo>
                        <a:pt x="2311" y="3550"/>
                        <a:pt x="2311" y="3631"/>
                        <a:pt x="2280" y="3704"/>
                      </a:cubicBezTo>
                      <a:lnTo>
                        <a:pt x="2000" y="4373"/>
                      </a:lnTo>
                      <a:cubicBezTo>
                        <a:pt x="1969" y="4446"/>
                        <a:pt x="1912" y="4503"/>
                        <a:pt x="1838" y="4533"/>
                      </a:cubicBezTo>
                      <a:cubicBezTo>
                        <a:pt x="1801" y="4548"/>
                        <a:pt x="1763" y="4556"/>
                        <a:pt x="1725" y="4556"/>
                      </a:cubicBezTo>
                      <a:cubicBezTo>
                        <a:pt x="1686" y="4556"/>
                        <a:pt x="1647" y="4548"/>
                        <a:pt x="1610" y="4533"/>
                      </a:cubicBezTo>
                      <a:cubicBezTo>
                        <a:pt x="1459" y="4469"/>
                        <a:pt x="1387" y="4294"/>
                        <a:pt x="1451" y="4143"/>
                      </a:cubicBezTo>
                      <a:lnTo>
                        <a:pt x="1731" y="3474"/>
                      </a:lnTo>
                      <a:cubicBezTo>
                        <a:pt x="1794" y="3322"/>
                        <a:pt x="1969" y="3251"/>
                        <a:pt x="2121" y="3314"/>
                      </a:cubicBezTo>
                      <a:cubicBezTo>
                        <a:pt x="2194" y="3345"/>
                        <a:pt x="2251" y="3403"/>
                        <a:pt x="2281" y="3476"/>
                      </a:cubicBezTo>
                      <a:lnTo>
                        <a:pt x="2281" y="3476"/>
                      </a:lnTo>
                      <a:close/>
                      <a:moveTo>
                        <a:pt x="817" y="2721"/>
                      </a:moveTo>
                      <a:lnTo>
                        <a:pt x="817" y="2721"/>
                      </a:lnTo>
                      <a:cubicBezTo>
                        <a:pt x="817" y="2605"/>
                        <a:pt x="723" y="2511"/>
                        <a:pt x="607" y="2511"/>
                      </a:cubicBezTo>
                      <a:cubicBezTo>
                        <a:pt x="491" y="2511"/>
                        <a:pt x="396" y="2605"/>
                        <a:pt x="396" y="2721"/>
                      </a:cubicBezTo>
                      <a:cubicBezTo>
                        <a:pt x="396" y="2837"/>
                        <a:pt x="491" y="2932"/>
                        <a:pt x="607" y="2932"/>
                      </a:cubicBezTo>
                      <a:cubicBezTo>
                        <a:pt x="723" y="2932"/>
                        <a:pt x="817" y="2837"/>
                        <a:pt x="817" y="2721"/>
                      </a:cubicBezTo>
                      <a:lnTo>
                        <a:pt x="817" y="2721"/>
                      </a:lnTo>
                      <a:close/>
                      <a:moveTo>
                        <a:pt x="947" y="2721"/>
                      </a:moveTo>
                      <a:lnTo>
                        <a:pt x="947" y="2721"/>
                      </a:lnTo>
                      <a:cubicBezTo>
                        <a:pt x="947" y="2909"/>
                        <a:pt x="794" y="3061"/>
                        <a:pt x="607" y="3061"/>
                      </a:cubicBezTo>
                      <a:cubicBezTo>
                        <a:pt x="419" y="3061"/>
                        <a:pt x="267" y="2909"/>
                        <a:pt x="267" y="2721"/>
                      </a:cubicBezTo>
                      <a:cubicBezTo>
                        <a:pt x="267" y="2534"/>
                        <a:pt x="419" y="2381"/>
                        <a:pt x="607" y="2381"/>
                      </a:cubicBezTo>
                      <a:cubicBezTo>
                        <a:pt x="794" y="2381"/>
                        <a:pt x="947" y="2534"/>
                        <a:pt x="947" y="2721"/>
                      </a:cubicBezTo>
                      <a:lnTo>
                        <a:pt x="947" y="2721"/>
                      </a:lnTo>
                      <a:close/>
                      <a:moveTo>
                        <a:pt x="2403" y="3418"/>
                      </a:moveTo>
                      <a:lnTo>
                        <a:pt x="2403" y="3418"/>
                      </a:lnTo>
                      <a:cubicBezTo>
                        <a:pt x="2359" y="3313"/>
                        <a:pt x="2278" y="3230"/>
                        <a:pt x="2174" y="3187"/>
                      </a:cubicBezTo>
                      <a:cubicBezTo>
                        <a:pt x="2122" y="3165"/>
                        <a:pt x="2067" y="3154"/>
                        <a:pt x="2011" y="3154"/>
                      </a:cubicBezTo>
                      <a:cubicBezTo>
                        <a:pt x="1957" y="3154"/>
                        <a:pt x="1902" y="3165"/>
                        <a:pt x="1849" y="3186"/>
                      </a:cubicBezTo>
                      <a:cubicBezTo>
                        <a:pt x="1744" y="3229"/>
                        <a:pt x="1662" y="3310"/>
                        <a:pt x="1618" y="3414"/>
                      </a:cubicBezTo>
                      <a:lnTo>
                        <a:pt x="1332" y="4097"/>
                      </a:lnTo>
                      <a:cubicBezTo>
                        <a:pt x="1289" y="4201"/>
                        <a:pt x="1288" y="4316"/>
                        <a:pt x="1331" y="4422"/>
                      </a:cubicBezTo>
                      <a:cubicBezTo>
                        <a:pt x="1375" y="4527"/>
                        <a:pt x="1456" y="4609"/>
                        <a:pt x="1560" y="4653"/>
                      </a:cubicBezTo>
                      <a:cubicBezTo>
                        <a:pt x="1664" y="4696"/>
                        <a:pt x="1779" y="4697"/>
                        <a:pt x="1885" y="4654"/>
                      </a:cubicBezTo>
                      <a:cubicBezTo>
                        <a:pt x="1990" y="4610"/>
                        <a:pt x="2072" y="4529"/>
                        <a:pt x="2116" y="4425"/>
                      </a:cubicBezTo>
                      <a:lnTo>
                        <a:pt x="2402" y="3743"/>
                      </a:lnTo>
                      <a:cubicBezTo>
                        <a:pt x="2445" y="3639"/>
                        <a:pt x="2446" y="3523"/>
                        <a:pt x="2403" y="3418"/>
                      </a:cubicBezTo>
                      <a:lnTo>
                        <a:pt x="2403" y="3418"/>
                      </a:lnTo>
                      <a:close/>
                      <a:moveTo>
                        <a:pt x="2003" y="3024"/>
                      </a:moveTo>
                      <a:lnTo>
                        <a:pt x="2003" y="3024"/>
                      </a:lnTo>
                      <a:cubicBezTo>
                        <a:pt x="2078" y="3023"/>
                        <a:pt x="2153" y="3037"/>
                        <a:pt x="2224" y="3067"/>
                      </a:cubicBezTo>
                      <a:cubicBezTo>
                        <a:pt x="2269" y="3086"/>
                        <a:pt x="2311" y="3111"/>
                        <a:pt x="2348" y="3140"/>
                      </a:cubicBezTo>
                      <a:lnTo>
                        <a:pt x="3413" y="153"/>
                      </a:lnTo>
                      <a:cubicBezTo>
                        <a:pt x="3330" y="136"/>
                        <a:pt x="3244" y="147"/>
                        <a:pt x="3166" y="184"/>
                      </a:cubicBezTo>
                      <a:cubicBezTo>
                        <a:pt x="3067" y="230"/>
                        <a:pt x="2992" y="311"/>
                        <a:pt x="2956" y="412"/>
                      </a:cubicBezTo>
                      <a:lnTo>
                        <a:pt x="2003" y="3024"/>
                      </a:lnTo>
                      <a:lnTo>
                        <a:pt x="2003" y="3024"/>
                      </a:lnTo>
                      <a:close/>
                      <a:moveTo>
                        <a:pt x="2030" y="2572"/>
                      </a:moveTo>
                      <a:lnTo>
                        <a:pt x="2030" y="2572"/>
                      </a:lnTo>
                      <a:lnTo>
                        <a:pt x="2173" y="2179"/>
                      </a:lnTo>
                      <a:lnTo>
                        <a:pt x="1155" y="2461"/>
                      </a:lnTo>
                      <a:cubicBezTo>
                        <a:pt x="1192" y="2540"/>
                        <a:pt x="1214" y="2628"/>
                        <a:pt x="1214" y="2721"/>
                      </a:cubicBezTo>
                      <a:cubicBezTo>
                        <a:pt x="1214" y="2743"/>
                        <a:pt x="1213" y="2765"/>
                        <a:pt x="1210" y="2787"/>
                      </a:cubicBezTo>
                      <a:lnTo>
                        <a:pt x="2030" y="2572"/>
                      </a:lnTo>
                      <a:lnTo>
                        <a:pt x="2030" y="2572"/>
                      </a:lnTo>
                      <a:close/>
                      <a:moveTo>
                        <a:pt x="1084" y="2721"/>
                      </a:moveTo>
                      <a:lnTo>
                        <a:pt x="1084" y="2721"/>
                      </a:lnTo>
                      <a:cubicBezTo>
                        <a:pt x="1084" y="2458"/>
                        <a:pt x="870" y="2244"/>
                        <a:pt x="607" y="2244"/>
                      </a:cubicBezTo>
                      <a:cubicBezTo>
                        <a:pt x="344" y="2244"/>
                        <a:pt x="129" y="2458"/>
                        <a:pt x="129" y="2721"/>
                      </a:cubicBezTo>
                      <a:cubicBezTo>
                        <a:pt x="129" y="2984"/>
                        <a:pt x="344" y="3199"/>
                        <a:pt x="607" y="3199"/>
                      </a:cubicBezTo>
                      <a:cubicBezTo>
                        <a:pt x="870" y="3199"/>
                        <a:pt x="1084" y="2984"/>
                        <a:pt x="1084" y="2721"/>
                      </a:cubicBezTo>
                      <a:lnTo>
                        <a:pt x="1084" y="2721"/>
                      </a:lnTo>
                      <a:close/>
                      <a:moveTo>
                        <a:pt x="2523" y="3369"/>
                      </a:moveTo>
                      <a:lnTo>
                        <a:pt x="2523" y="3369"/>
                      </a:lnTo>
                      <a:cubicBezTo>
                        <a:pt x="2579" y="3506"/>
                        <a:pt x="2579" y="3657"/>
                        <a:pt x="2521" y="3793"/>
                      </a:cubicBezTo>
                      <a:lnTo>
                        <a:pt x="2235" y="4475"/>
                      </a:lnTo>
                      <a:cubicBezTo>
                        <a:pt x="2178" y="4611"/>
                        <a:pt x="2071" y="4717"/>
                        <a:pt x="1934" y="4774"/>
                      </a:cubicBezTo>
                      <a:cubicBezTo>
                        <a:pt x="1866" y="4802"/>
                        <a:pt x="1794" y="4816"/>
                        <a:pt x="1723" y="4816"/>
                      </a:cubicBezTo>
                      <a:cubicBezTo>
                        <a:pt x="1650" y="4816"/>
                        <a:pt x="1578" y="4801"/>
                        <a:pt x="1510" y="4772"/>
                      </a:cubicBezTo>
                      <a:cubicBezTo>
                        <a:pt x="1374" y="4715"/>
                        <a:pt x="1268" y="4608"/>
                        <a:pt x="1211" y="4471"/>
                      </a:cubicBezTo>
                      <a:cubicBezTo>
                        <a:pt x="1155" y="4333"/>
                        <a:pt x="1155" y="4183"/>
                        <a:pt x="1213" y="4047"/>
                      </a:cubicBezTo>
                      <a:lnTo>
                        <a:pt x="1499" y="3364"/>
                      </a:lnTo>
                      <a:cubicBezTo>
                        <a:pt x="1556" y="3228"/>
                        <a:pt x="1663" y="3122"/>
                        <a:pt x="1800" y="3066"/>
                      </a:cubicBezTo>
                      <a:cubicBezTo>
                        <a:pt x="1819" y="3058"/>
                        <a:pt x="1838" y="3052"/>
                        <a:pt x="1857" y="3046"/>
                      </a:cubicBezTo>
                      <a:lnTo>
                        <a:pt x="1976" y="2721"/>
                      </a:lnTo>
                      <a:lnTo>
                        <a:pt x="1176" y="2930"/>
                      </a:lnTo>
                      <a:cubicBezTo>
                        <a:pt x="1091" y="3162"/>
                        <a:pt x="868" y="3328"/>
                        <a:pt x="607" y="3328"/>
                      </a:cubicBezTo>
                      <a:cubicBezTo>
                        <a:pt x="272" y="3328"/>
                        <a:pt x="0" y="3056"/>
                        <a:pt x="0" y="2721"/>
                      </a:cubicBezTo>
                      <a:cubicBezTo>
                        <a:pt x="0" y="2386"/>
                        <a:pt x="272" y="2114"/>
                        <a:pt x="607" y="2114"/>
                      </a:cubicBezTo>
                      <a:cubicBezTo>
                        <a:pt x="800" y="2114"/>
                        <a:pt x="972" y="2205"/>
                        <a:pt x="1083" y="2346"/>
                      </a:cubicBezTo>
                      <a:cubicBezTo>
                        <a:pt x="1084" y="2346"/>
                        <a:pt x="1084" y="2346"/>
                        <a:pt x="1084" y="2346"/>
                      </a:cubicBezTo>
                      <a:lnTo>
                        <a:pt x="2228" y="2029"/>
                      </a:lnTo>
                      <a:lnTo>
                        <a:pt x="2834" y="368"/>
                      </a:lnTo>
                      <a:cubicBezTo>
                        <a:pt x="2882" y="234"/>
                        <a:pt x="2981" y="127"/>
                        <a:pt x="3111" y="66"/>
                      </a:cubicBezTo>
                      <a:cubicBezTo>
                        <a:pt x="3241" y="7"/>
                        <a:pt x="3386" y="0"/>
                        <a:pt x="3520" y="48"/>
                      </a:cubicBezTo>
                      <a:cubicBezTo>
                        <a:pt x="3553" y="60"/>
                        <a:pt x="3571" y="97"/>
                        <a:pt x="3559" y="131"/>
                      </a:cubicBezTo>
                      <a:lnTo>
                        <a:pt x="2450" y="3242"/>
                      </a:lnTo>
                      <a:cubicBezTo>
                        <a:pt x="2479" y="3280"/>
                        <a:pt x="2504" y="3323"/>
                        <a:pt x="2523" y="3369"/>
                      </a:cubicBezTo>
                      <a:lnTo>
                        <a:pt x="2523" y="3369"/>
                      </a:lnTo>
                      <a:close/>
                      <a:moveTo>
                        <a:pt x="4369" y="2059"/>
                      </a:moveTo>
                      <a:lnTo>
                        <a:pt x="4369" y="2059"/>
                      </a:lnTo>
                      <a:lnTo>
                        <a:pt x="3056" y="2418"/>
                      </a:lnTo>
                      <a:cubicBezTo>
                        <a:pt x="3050" y="2420"/>
                        <a:pt x="3044" y="2420"/>
                        <a:pt x="3038" y="2420"/>
                      </a:cubicBezTo>
                      <a:cubicBezTo>
                        <a:pt x="3010" y="2420"/>
                        <a:pt x="2984" y="2401"/>
                        <a:pt x="2976" y="2373"/>
                      </a:cubicBezTo>
                      <a:cubicBezTo>
                        <a:pt x="2966" y="2338"/>
                        <a:pt x="2987" y="2302"/>
                        <a:pt x="3021" y="2293"/>
                      </a:cubicBezTo>
                      <a:lnTo>
                        <a:pt x="4334" y="1934"/>
                      </a:lnTo>
                      <a:cubicBezTo>
                        <a:pt x="4438" y="1906"/>
                        <a:pt x="4525" y="1838"/>
                        <a:pt x="4578" y="1743"/>
                      </a:cubicBezTo>
                      <a:cubicBezTo>
                        <a:pt x="4621" y="1668"/>
                        <a:pt x="4638" y="1583"/>
                        <a:pt x="4629" y="1499"/>
                      </a:cubicBezTo>
                      <a:lnTo>
                        <a:pt x="3295" y="1862"/>
                      </a:lnTo>
                      <a:cubicBezTo>
                        <a:pt x="3261" y="1872"/>
                        <a:pt x="3225" y="1851"/>
                        <a:pt x="3216" y="1817"/>
                      </a:cubicBezTo>
                      <a:cubicBezTo>
                        <a:pt x="3206" y="1782"/>
                        <a:pt x="3227" y="1746"/>
                        <a:pt x="3261" y="1737"/>
                      </a:cubicBezTo>
                      <a:lnTo>
                        <a:pt x="4662" y="1355"/>
                      </a:lnTo>
                      <a:cubicBezTo>
                        <a:pt x="4697" y="1346"/>
                        <a:pt x="4732" y="1366"/>
                        <a:pt x="4742" y="1401"/>
                      </a:cubicBezTo>
                      <a:cubicBezTo>
                        <a:pt x="4821" y="1685"/>
                        <a:pt x="4653" y="1981"/>
                        <a:pt x="4369" y="205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33" name="Group 32">
              <a:extLst>
                <a:ext uri="{FF2B5EF4-FFF2-40B4-BE49-F238E27FC236}">
                  <a16:creationId xmlns:a16="http://schemas.microsoft.com/office/drawing/2014/main" id="{31685020-3A6F-4019-8AA0-7EC2C38D7525}"/>
                </a:ext>
              </a:extLst>
            </p:cNvPr>
            <p:cNvGrpSpPr/>
            <p:nvPr/>
          </p:nvGrpSpPr>
          <p:grpSpPr>
            <a:xfrm>
              <a:off x="5196946" y="1411650"/>
              <a:ext cx="2236751" cy="2320201"/>
              <a:chOff x="3475355" y="1269860"/>
              <a:chExt cx="2236751" cy="2320201"/>
            </a:xfrm>
          </p:grpSpPr>
          <p:sp>
            <p:nvSpPr>
              <p:cNvPr id="21" name="Freeform 17">
                <a:extLst>
                  <a:ext uri="{FF2B5EF4-FFF2-40B4-BE49-F238E27FC236}">
                    <a16:creationId xmlns:a16="http://schemas.microsoft.com/office/drawing/2014/main" id="{C84BD8AE-C008-4968-9937-82F1B2FF6D09}"/>
                  </a:ext>
                </a:extLst>
              </p:cNvPr>
              <p:cNvSpPr>
                <a:spLocks noChangeAspect="1" noEditPoints="1"/>
              </p:cNvSpPr>
              <p:nvPr>
                <p:custDataLst>
                  <p:tags r:id="rId5"/>
                </p:custDataLst>
              </p:nvPr>
            </p:nvSpPr>
            <p:spPr bwMode="auto">
              <a:xfrm>
                <a:off x="3479401" y="1269860"/>
                <a:ext cx="1284287" cy="990638"/>
              </a:xfrm>
              <a:custGeom>
                <a:avLst/>
                <a:gdLst>
                  <a:gd name="T0" fmla="*/ 3360 w 4799"/>
                  <a:gd name="T1" fmla="*/ 2528 h 3691"/>
                  <a:gd name="T2" fmla="*/ 3360 w 4799"/>
                  <a:gd name="T3" fmla="*/ 2528 h 3691"/>
                  <a:gd name="T4" fmla="*/ 1431 w 4799"/>
                  <a:gd name="T5" fmla="*/ 2528 h 3691"/>
                  <a:gd name="T6" fmla="*/ 1367 w 4799"/>
                  <a:gd name="T7" fmla="*/ 2593 h 3691"/>
                  <a:gd name="T8" fmla="*/ 1431 w 4799"/>
                  <a:gd name="T9" fmla="*/ 2657 h 3691"/>
                  <a:gd name="T10" fmla="*/ 3360 w 4799"/>
                  <a:gd name="T11" fmla="*/ 2657 h 3691"/>
                  <a:gd name="T12" fmla="*/ 3425 w 4799"/>
                  <a:gd name="T13" fmla="*/ 2593 h 3691"/>
                  <a:gd name="T14" fmla="*/ 3360 w 4799"/>
                  <a:gd name="T15" fmla="*/ 2528 h 3691"/>
                  <a:gd name="T16" fmla="*/ 3360 w 4799"/>
                  <a:gd name="T17" fmla="*/ 2528 h 3691"/>
                  <a:gd name="T18" fmla="*/ 4670 w 4799"/>
                  <a:gd name="T19" fmla="*/ 3383 h 3691"/>
                  <a:gd name="T20" fmla="*/ 4670 w 4799"/>
                  <a:gd name="T21" fmla="*/ 3383 h 3691"/>
                  <a:gd name="T22" fmla="*/ 4670 w 4799"/>
                  <a:gd name="T23" fmla="*/ 820 h 3691"/>
                  <a:gd name="T24" fmla="*/ 129 w 4799"/>
                  <a:gd name="T25" fmla="*/ 820 h 3691"/>
                  <a:gd name="T26" fmla="*/ 129 w 4799"/>
                  <a:gd name="T27" fmla="*/ 3383 h 3691"/>
                  <a:gd name="T28" fmla="*/ 307 w 4799"/>
                  <a:gd name="T29" fmla="*/ 3561 h 3691"/>
                  <a:gd name="T30" fmla="*/ 4492 w 4799"/>
                  <a:gd name="T31" fmla="*/ 3561 h 3691"/>
                  <a:gd name="T32" fmla="*/ 4670 w 4799"/>
                  <a:gd name="T33" fmla="*/ 3383 h 3691"/>
                  <a:gd name="T34" fmla="*/ 4670 w 4799"/>
                  <a:gd name="T35" fmla="*/ 3383 h 3691"/>
                  <a:gd name="T36" fmla="*/ 129 w 4799"/>
                  <a:gd name="T37" fmla="*/ 307 h 3691"/>
                  <a:gd name="T38" fmla="*/ 129 w 4799"/>
                  <a:gd name="T39" fmla="*/ 307 h 3691"/>
                  <a:gd name="T40" fmla="*/ 129 w 4799"/>
                  <a:gd name="T41" fmla="*/ 691 h 3691"/>
                  <a:gd name="T42" fmla="*/ 4670 w 4799"/>
                  <a:gd name="T43" fmla="*/ 691 h 3691"/>
                  <a:gd name="T44" fmla="*/ 4670 w 4799"/>
                  <a:gd name="T45" fmla="*/ 307 h 3691"/>
                  <a:gd name="T46" fmla="*/ 4492 w 4799"/>
                  <a:gd name="T47" fmla="*/ 128 h 3691"/>
                  <a:gd name="T48" fmla="*/ 307 w 4799"/>
                  <a:gd name="T49" fmla="*/ 128 h 3691"/>
                  <a:gd name="T50" fmla="*/ 129 w 4799"/>
                  <a:gd name="T51" fmla="*/ 307 h 3691"/>
                  <a:gd name="T52" fmla="*/ 129 w 4799"/>
                  <a:gd name="T53" fmla="*/ 307 h 3691"/>
                  <a:gd name="T54" fmla="*/ 4799 w 4799"/>
                  <a:gd name="T55" fmla="*/ 307 h 3691"/>
                  <a:gd name="T56" fmla="*/ 4799 w 4799"/>
                  <a:gd name="T57" fmla="*/ 307 h 3691"/>
                  <a:gd name="T58" fmla="*/ 4799 w 4799"/>
                  <a:gd name="T59" fmla="*/ 3383 h 3691"/>
                  <a:gd name="T60" fmla="*/ 4492 w 4799"/>
                  <a:gd name="T61" fmla="*/ 3691 h 3691"/>
                  <a:gd name="T62" fmla="*/ 307 w 4799"/>
                  <a:gd name="T63" fmla="*/ 3691 h 3691"/>
                  <a:gd name="T64" fmla="*/ 0 w 4799"/>
                  <a:gd name="T65" fmla="*/ 3383 h 3691"/>
                  <a:gd name="T66" fmla="*/ 0 w 4799"/>
                  <a:gd name="T67" fmla="*/ 307 h 3691"/>
                  <a:gd name="T68" fmla="*/ 307 w 4799"/>
                  <a:gd name="T69" fmla="*/ 0 h 3691"/>
                  <a:gd name="T70" fmla="*/ 4492 w 4799"/>
                  <a:gd name="T71" fmla="*/ 0 h 3691"/>
                  <a:gd name="T72" fmla="*/ 4799 w 4799"/>
                  <a:gd name="T73" fmla="*/ 307 h 3691"/>
                  <a:gd name="T74" fmla="*/ 4799 w 4799"/>
                  <a:gd name="T75" fmla="*/ 307 h 3691"/>
                  <a:gd name="T76" fmla="*/ 1691 w 4799"/>
                  <a:gd name="T77" fmla="*/ 1896 h 3691"/>
                  <a:gd name="T78" fmla="*/ 1691 w 4799"/>
                  <a:gd name="T79" fmla="*/ 1896 h 3691"/>
                  <a:gd name="T80" fmla="*/ 938 w 4799"/>
                  <a:gd name="T81" fmla="*/ 2455 h 3691"/>
                  <a:gd name="T82" fmla="*/ 900 w 4799"/>
                  <a:gd name="T83" fmla="*/ 2468 h 3691"/>
                  <a:gd name="T84" fmla="*/ 848 w 4799"/>
                  <a:gd name="T85" fmla="*/ 2442 h 3691"/>
                  <a:gd name="T86" fmla="*/ 861 w 4799"/>
                  <a:gd name="T87" fmla="*/ 2351 h 3691"/>
                  <a:gd name="T88" fmla="*/ 1545 w 4799"/>
                  <a:gd name="T89" fmla="*/ 1843 h 3691"/>
                  <a:gd name="T90" fmla="*/ 902 w 4799"/>
                  <a:gd name="T91" fmla="*/ 1353 h 3691"/>
                  <a:gd name="T92" fmla="*/ 890 w 4799"/>
                  <a:gd name="T93" fmla="*/ 1263 h 3691"/>
                  <a:gd name="T94" fmla="*/ 981 w 4799"/>
                  <a:gd name="T95" fmla="*/ 1250 h 3691"/>
                  <a:gd name="T96" fmla="*/ 1692 w 4799"/>
                  <a:gd name="T97" fmla="*/ 1793 h 3691"/>
                  <a:gd name="T98" fmla="*/ 1717 w 4799"/>
                  <a:gd name="T99" fmla="*/ 1844 h 3691"/>
                  <a:gd name="T100" fmla="*/ 1691 w 4799"/>
                  <a:gd name="T101" fmla="*/ 1896 h 3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799" h="3691">
                    <a:moveTo>
                      <a:pt x="3360" y="2528"/>
                    </a:moveTo>
                    <a:lnTo>
                      <a:pt x="3360" y="2528"/>
                    </a:lnTo>
                    <a:lnTo>
                      <a:pt x="1431" y="2528"/>
                    </a:lnTo>
                    <a:cubicBezTo>
                      <a:pt x="1396" y="2528"/>
                      <a:pt x="1367" y="2557"/>
                      <a:pt x="1367" y="2593"/>
                    </a:cubicBezTo>
                    <a:cubicBezTo>
                      <a:pt x="1367" y="2628"/>
                      <a:pt x="1396" y="2657"/>
                      <a:pt x="1431" y="2657"/>
                    </a:cubicBezTo>
                    <a:lnTo>
                      <a:pt x="3360" y="2657"/>
                    </a:lnTo>
                    <a:cubicBezTo>
                      <a:pt x="3396" y="2657"/>
                      <a:pt x="3425" y="2628"/>
                      <a:pt x="3425" y="2593"/>
                    </a:cubicBezTo>
                    <a:cubicBezTo>
                      <a:pt x="3425" y="2557"/>
                      <a:pt x="3396" y="2528"/>
                      <a:pt x="3360" y="2528"/>
                    </a:cubicBezTo>
                    <a:lnTo>
                      <a:pt x="3360" y="2528"/>
                    </a:lnTo>
                    <a:close/>
                    <a:moveTo>
                      <a:pt x="4670" y="3383"/>
                    </a:moveTo>
                    <a:lnTo>
                      <a:pt x="4670" y="3383"/>
                    </a:lnTo>
                    <a:lnTo>
                      <a:pt x="4670" y="820"/>
                    </a:lnTo>
                    <a:lnTo>
                      <a:pt x="129" y="820"/>
                    </a:lnTo>
                    <a:lnTo>
                      <a:pt x="129" y="3383"/>
                    </a:lnTo>
                    <a:cubicBezTo>
                      <a:pt x="129" y="3481"/>
                      <a:pt x="209" y="3561"/>
                      <a:pt x="307" y="3561"/>
                    </a:cubicBezTo>
                    <a:lnTo>
                      <a:pt x="4492" y="3561"/>
                    </a:lnTo>
                    <a:cubicBezTo>
                      <a:pt x="4590" y="3561"/>
                      <a:pt x="4670" y="3481"/>
                      <a:pt x="4670" y="3383"/>
                    </a:cubicBezTo>
                    <a:lnTo>
                      <a:pt x="4670" y="3383"/>
                    </a:lnTo>
                    <a:close/>
                    <a:moveTo>
                      <a:pt x="129" y="307"/>
                    </a:moveTo>
                    <a:lnTo>
                      <a:pt x="129" y="307"/>
                    </a:lnTo>
                    <a:lnTo>
                      <a:pt x="129" y="691"/>
                    </a:lnTo>
                    <a:lnTo>
                      <a:pt x="4670" y="691"/>
                    </a:lnTo>
                    <a:lnTo>
                      <a:pt x="4670" y="307"/>
                    </a:lnTo>
                    <a:cubicBezTo>
                      <a:pt x="4670" y="209"/>
                      <a:pt x="4590" y="128"/>
                      <a:pt x="4492" y="128"/>
                    </a:cubicBezTo>
                    <a:lnTo>
                      <a:pt x="307" y="128"/>
                    </a:lnTo>
                    <a:cubicBezTo>
                      <a:pt x="209" y="128"/>
                      <a:pt x="129" y="209"/>
                      <a:pt x="129" y="307"/>
                    </a:cubicBezTo>
                    <a:lnTo>
                      <a:pt x="129" y="307"/>
                    </a:lnTo>
                    <a:close/>
                    <a:moveTo>
                      <a:pt x="4799" y="307"/>
                    </a:moveTo>
                    <a:lnTo>
                      <a:pt x="4799" y="307"/>
                    </a:lnTo>
                    <a:lnTo>
                      <a:pt x="4799" y="3383"/>
                    </a:lnTo>
                    <a:cubicBezTo>
                      <a:pt x="4799" y="3553"/>
                      <a:pt x="4661" y="3691"/>
                      <a:pt x="4492" y="3691"/>
                    </a:cubicBezTo>
                    <a:lnTo>
                      <a:pt x="307" y="3691"/>
                    </a:lnTo>
                    <a:cubicBezTo>
                      <a:pt x="138" y="3691"/>
                      <a:pt x="0" y="3553"/>
                      <a:pt x="0" y="3383"/>
                    </a:cubicBezTo>
                    <a:lnTo>
                      <a:pt x="0" y="307"/>
                    </a:lnTo>
                    <a:cubicBezTo>
                      <a:pt x="0" y="137"/>
                      <a:pt x="138" y="0"/>
                      <a:pt x="307" y="0"/>
                    </a:cubicBezTo>
                    <a:lnTo>
                      <a:pt x="4492" y="0"/>
                    </a:lnTo>
                    <a:cubicBezTo>
                      <a:pt x="4661" y="0"/>
                      <a:pt x="4799" y="137"/>
                      <a:pt x="4799" y="307"/>
                    </a:cubicBezTo>
                    <a:lnTo>
                      <a:pt x="4799" y="307"/>
                    </a:lnTo>
                    <a:close/>
                    <a:moveTo>
                      <a:pt x="1691" y="1896"/>
                    </a:moveTo>
                    <a:lnTo>
                      <a:pt x="1691" y="1896"/>
                    </a:lnTo>
                    <a:lnTo>
                      <a:pt x="938" y="2455"/>
                    </a:lnTo>
                    <a:cubicBezTo>
                      <a:pt x="926" y="2464"/>
                      <a:pt x="913" y="2468"/>
                      <a:pt x="900" y="2468"/>
                    </a:cubicBezTo>
                    <a:cubicBezTo>
                      <a:pt x="880" y="2468"/>
                      <a:pt x="860" y="2459"/>
                      <a:pt x="848" y="2442"/>
                    </a:cubicBezTo>
                    <a:cubicBezTo>
                      <a:pt x="826" y="2413"/>
                      <a:pt x="832" y="2373"/>
                      <a:pt x="861" y="2351"/>
                    </a:cubicBezTo>
                    <a:lnTo>
                      <a:pt x="1545" y="1843"/>
                    </a:lnTo>
                    <a:lnTo>
                      <a:pt x="902" y="1353"/>
                    </a:lnTo>
                    <a:cubicBezTo>
                      <a:pt x="874" y="1331"/>
                      <a:pt x="869" y="1291"/>
                      <a:pt x="890" y="1263"/>
                    </a:cubicBezTo>
                    <a:cubicBezTo>
                      <a:pt x="912" y="1234"/>
                      <a:pt x="952" y="1229"/>
                      <a:pt x="981" y="1250"/>
                    </a:cubicBezTo>
                    <a:lnTo>
                      <a:pt x="1692" y="1793"/>
                    </a:lnTo>
                    <a:cubicBezTo>
                      <a:pt x="1708" y="1805"/>
                      <a:pt x="1717" y="1824"/>
                      <a:pt x="1717" y="1844"/>
                    </a:cubicBezTo>
                    <a:cubicBezTo>
                      <a:pt x="1717" y="1865"/>
                      <a:pt x="1707" y="1884"/>
                      <a:pt x="1691" y="189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Freeform 17">
                <a:extLst>
                  <a:ext uri="{FF2B5EF4-FFF2-40B4-BE49-F238E27FC236}">
                    <a16:creationId xmlns:a16="http://schemas.microsoft.com/office/drawing/2014/main" id="{01402281-2EDA-44BC-9923-922C8473AE8E}"/>
                  </a:ext>
                </a:extLst>
              </p:cNvPr>
              <p:cNvSpPr>
                <a:spLocks noChangeAspect="1" noEditPoints="1"/>
              </p:cNvSpPr>
              <p:nvPr>
                <p:custDataLst>
                  <p:tags r:id="rId6"/>
                </p:custDataLst>
              </p:nvPr>
            </p:nvSpPr>
            <p:spPr bwMode="auto">
              <a:xfrm>
                <a:off x="3475355" y="2599423"/>
                <a:ext cx="1284287" cy="990638"/>
              </a:xfrm>
              <a:custGeom>
                <a:avLst/>
                <a:gdLst>
                  <a:gd name="T0" fmla="*/ 3360 w 4799"/>
                  <a:gd name="T1" fmla="*/ 2528 h 3691"/>
                  <a:gd name="T2" fmla="*/ 3360 w 4799"/>
                  <a:gd name="T3" fmla="*/ 2528 h 3691"/>
                  <a:gd name="T4" fmla="*/ 1431 w 4799"/>
                  <a:gd name="T5" fmla="*/ 2528 h 3691"/>
                  <a:gd name="T6" fmla="*/ 1367 w 4799"/>
                  <a:gd name="T7" fmla="*/ 2593 h 3691"/>
                  <a:gd name="T8" fmla="*/ 1431 w 4799"/>
                  <a:gd name="T9" fmla="*/ 2657 h 3691"/>
                  <a:gd name="T10" fmla="*/ 3360 w 4799"/>
                  <a:gd name="T11" fmla="*/ 2657 h 3691"/>
                  <a:gd name="T12" fmla="*/ 3425 w 4799"/>
                  <a:gd name="T13" fmla="*/ 2593 h 3691"/>
                  <a:gd name="T14" fmla="*/ 3360 w 4799"/>
                  <a:gd name="T15" fmla="*/ 2528 h 3691"/>
                  <a:gd name="T16" fmla="*/ 3360 w 4799"/>
                  <a:gd name="T17" fmla="*/ 2528 h 3691"/>
                  <a:gd name="T18" fmla="*/ 4670 w 4799"/>
                  <a:gd name="T19" fmla="*/ 3383 h 3691"/>
                  <a:gd name="T20" fmla="*/ 4670 w 4799"/>
                  <a:gd name="T21" fmla="*/ 3383 h 3691"/>
                  <a:gd name="T22" fmla="*/ 4670 w 4799"/>
                  <a:gd name="T23" fmla="*/ 820 h 3691"/>
                  <a:gd name="T24" fmla="*/ 129 w 4799"/>
                  <a:gd name="T25" fmla="*/ 820 h 3691"/>
                  <a:gd name="T26" fmla="*/ 129 w 4799"/>
                  <a:gd name="T27" fmla="*/ 3383 h 3691"/>
                  <a:gd name="T28" fmla="*/ 307 w 4799"/>
                  <a:gd name="T29" fmla="*/ 3561 h 3691"/>
                  <a:gd name="T30" fmla="*/ 4492 w 4799"/>
                  <a:gd name="T31" fmla="*/ 3561 h 3691"/>
                  <a:gd name="T32" fmla="*/ 4670 w 4799"/>
                  <a:gd name="T33" fmla="*/ 3383 h 3691"/>
                  <a:gd name="T34" fmla="*/ 4670 w 4799"/>
                  <a:gd name="T35" fmla="*/ 3383 h 3691"/>
                  <a:gd name="T36" fmla="*/ 129 w 4799"/>
                  <a:gd name="T37" fmla="*/ 307 h 3691"/>
                  <a:gd name="T38" fmla="*/ 129 w 4799"/>
                  <a:gd name="T39" fmla="*/ 307 h 3691"/>
                  <a:gd name="T40" fmla="*/ 129 w 4799"/>
                  <a:gd name="T41" fmla="*/ 691 h 3691"/>
                  <a:gd name="T42" fmla="*/ 4670 w 4799"/>
                  <a:gd name="T43" fmla="*/ 691 h 3691"/>
                  <a:gd name="T44" fmla="*/ 4670 w 4799"/>
                  <a:gd name="T45" fmla="*/ 307 h 3691"/>
                  <a:gd name="T46" fmla="*/ 4492 w 4799"/>
                  <a:gd name="T47" fmla="*/ 128 h 3691"/>
                  <a:gd name="T48" fmla="*/ 307 w 4799"/>
                  <a:gd name="T49" fmla="*/ 128 h 3691"/>
                  <a:gd name="T50" fmla="*/ 129 w 4799"/>
                  <a:gd name="T51" fmla="*/ 307 h 3691"/>
                  <a:gd name="T52" fmla="*/ 129 w 4799"/>
                  <a:gd name="T53" fmla="*/ 307 h 3691"/>
                  <a:gd name="T54" fmla="*/ 4799 w 4799"/>
                  <a:gd name="T55" fmla="*/ 307 h 3691"/>
                  <a:gd name="T56" fmla="*/ 4799 w 4799"/>
                  <a:gd name="T57" fmla="*/ 307 h 3691"/>
                  <a:gd name="T58" fmla="*/ 4799 w 4799"/>
                  <a:gd name="T59" fmla="*/ 3383 h 3691"/>
                  <a:gd name="T60" fmla="*/ 4492 w 4799"/>
                  <a:gd name="T61" fmla="*/ 3691 h 3691"/>
                  <a:gd name="T62" fmla="*/ 307 w 4799"/>
                  <a:gd name="T63" fmla="*/ 3691 h 3691"/>
                  <a:gd name="T64" fmla="*/ 0 w 4799"/>
                  <a:gd name="T65" fmla="*/ 3383 h 3691"/>
                  <a:gd name="T66" fmla="*/ 0 w 4799"/>
                  <a:gd name="T67" fmla="*/ 307 h 3691"/>
                  <a:gd name="T68" fmla="*/ 307 w 4799"/>
                  <a:gd name="T69" fmla="*/ 0 h 3691"/>
                  <a:gd name="T70" fmla="*/ 4492 w 4799"/>
                  <a:gd name="T71" fmla="*/ 0 h 3691"/>
                  <a:gd name="T72" fmla="*/ 4799 w 4799"/>
                  <a:gd name="T73" fmla="*/ 307 h 3691"/>
                  <a:gd name="T74" fmla="*/ 4799 w 4799"/>
                  <a:gd name="T75" fmla="*/ 307 h 3691"/>
                  <a:gd name="T76" fmla="*/ 1691 w 4799"/>
                  <a:gd name="T77" fmla="*/ 1896 h 3691"/>
                  <a:gd name="T78" fmla="*/ 1691 w 4799"/>
                  <a:gd name="T79" fmla="*/ 1896 h 3691"/>
                  <a:gd name="T80" fmla="*/ 938 w 4799"/>
                  <a:gd name="T81" fmla="*/ 2455 h 3691"/>
                  <a:gd name="T82" fmla="*/ 900 w 4799"/>
                  <a:gd name="T83" fmla="*/ 2468 h 3691"/>
                  <a:gd name="T84" fmla="*/ 848 w 4799"/>
                  <a:gd name="T85" fmla="*/ 2442 h 3691"/>
                  <a:gd name="T86" fmla="*/ 861 w 4799"/>
                  <a:gd name="T87" fmla="*/ 2351 h 3691"/>
                  <a:gd name="T88" fmla="*/ 1545 w 4799"/>
                  <a:gd name="T89" fmla="*/ 1843 h 3691"/>
                  <a:gd name="T90" fmla="*/ 902 w 4799"/>
                  <a:gd name="T91" fmla="*/ 1353 h 3691"/>
                  <a:gd name="T92" fmla="*/ 890 w 4799"/>
                  <a:gd name="T93" fmla="*/ 1263 h 3691"/>
                  <a:gd name="T94" fmla="*/ 981 w 4799"/>
                  <a:gd name="T95" fmla="*/ 1250 h 3691"/>
                  <a:gd name="T96" fmla="*/ 1692 w 4799"/>
                  <a:gd name="T97" fmla="*/ 1793 h 3691"/>
                  <a:gd name="T98" fmla="*/ 1717 w 4799"/>
                  <a:gd name="T99" fmla="*/ 1844 h 3691"/>
                  <a:gd name="T100" fmla="*/ 1691 w 4799"/>
                  <a:gd name="T101" fmla="*/ 1896 h 3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799" h="3691">
                    <a:moveTo>
                      <a:pt x="3360" y="2528"/>
                    </a:moveTo>
                    <a:lnTo>
                      <a:pt x="3360" y="2528"/>
                    </a:lnTo>
                    <a:lnTo>
                      <a:pt x="1431" y="2528"/>
                    </a:lnTo>
                    <a:cubicBezTo>
                      <a:pt x="1396" y="2528"/>
                      <a:pt x="1367" y="2557"/>
                      <a:pt x="1367" y="2593"/>
                    </a:cubicBezTo>
                    <a:cubicBezTo>
                      <a:pt x="1367" y="2628"/>
                      <a:pt x="1396" y="2657"/>
                      <a:pt x="1431" y="2657"/>
                    </a:cubicBezTo>
                    <a:lnTo>
                      <a:pt x="3360" y="2657"/>
                    </a:lnTo>
                    <a:cubicBezTo>
                      <a:pt x="3396" y="2657"/>
                      <a:pt x="3425" y="2628"/>
                      <a:pt x="3425" y="2593"/>
                    </a:cubicBezTo>
                    <a:cubicBezTo>
                      <a:pt x="3425" y="2557"/>
                      <a:pt x="3396" y="2528"/>
                      <a:pt x="3360" y="2528"/>
                    </a:cubicBezTo>
                    <a:lnTo>
                      <a:pt x="3360" y="2528"/>
                    </a:lnTo>
                    <a:close/>
                    <a:moveTo>
                      <a:pt x="4670" y="3383"/>
                    </a:moveTo>
                    <a:lnTo>
                      <a:pt x="4670" y="3383"/>
                    </a:lnTo>
                    <a:lnTo>
                      <a:pt x="4670" y="820"/>
                    </a:lnTo>
                    <a:lnTo>
                      <a:pt x="129" y="820"/>
                    </a:lnTo>
                    <a:lnTo>
                      <a:pt x="129" y="3383"/>
                    </a:lnTo>
                    <a:cubicBezTo>
                      <a:pt x="129" y="3481"/>
                      <a:pt x="209" y="3561"/>
                      <a:pt x="307" y="3561"/>
                    </a:cubicBezTo>
                    <a:lnTo>
                      <a:pt x="4492" y="3561"/>
                    </a:lnTo>
                    <a:cubicBezTo>
                      <a:pt x="4590" y="3561"/>
                      <a:pt x="4670" y="3481"/>
                      <a:pt x="4670" y="3383"/>
                    </a:cubicBezTo>
                    <a:lnTo>
                      <a:pt x="4670" y="3383"/>
                    </a:lnTo>
                    <a:close/>
                    <a:moveTo>
                      <a:pt x="129" y="307"/>
                    </a:moveTo>
                    <a:lnTo>
                      <a:pt x="129" y="307"/>
                    </a:lnTo>
                    <a:lnTo>
                      <a:pt x="129" y="691"/>
                    </a:lnTo>
                    <a:lnTo>
                      <a:pt x="4670" y="691"/>
                    </a:lnTo>
                    <a:lnTo>
                      <a:pt x="4670" y="307"/>
                    </a:lnTo>
                    <a:cubicBezTo>
                      <a:pt x="4670" y="209"/>
                      <a:pt x="4590" y="128"/>
                      <a:pt x="4492" y="128"/>
                    </a:cubicBezTo>
                    <a:lnTo>
                      <a:pt x="307" y="128"/>
                    </a:lnTo>
                    <a:cubicBezTo>
                      <a:pt x="209" y="128"/>
                      <a:pt x="129" y="209"/>
                      <a:pt x="129" y="307"/>
                    </a:cubicBezTo>
                    <a:lnTo>
                      <a:pt x="129" y="307"/>
                    </a:lnTo>
                    <a:close/>
                    <a:moveTo>
                      <a:pt x="4799" y="307"/>
                    </a:moveTo>
                    <a:lnTo>
                      <a:pt x="4799" y="307"/>
                    </a:lnTo>
                    <a:lnTo>
                      <a:pt x="4799" y="3383"/>
                    </a:lnTo>
                    <a:cubicBezTo>
                      <a:pt x="4799" y="3553"/>
                      <a:pt x="4661" y="3691"/>
                      <a:pt x="4492" y="3691"/>
                    </a:cubicBezTo>
                    <a:lnTo>
                      <a:pt x="307" y="3691"/>
                    </a:lnTo>
                    <a:cubicBezTo>
                      <a:pt x="138" y="3691"/>
                      <a:pt x="0" y="3553"/>
                      <a:pt x="0" y="3383"/>
                    </a:cubicBezTo>
                    <a:lnTo>
                      <a:pt x="0" y="307"/>
                    </a:lnTo>
                    <a:cubicBezTo>
                      <a:pt x="0" y="137"/>
                      <a:pt x="138" y="0"/>
                      <a:pt x="307" y="0"/>
                    </a:cubicBezTo>
                    <a:lnTo>
                      <a:pt x="4492" y="0"/>
                    </a:lnTo>
                    <a:cubicBezTo>
                      <a:pt x="4661" y="0"/>
                      <a:pt x="4799" y="137"/>
                      <a:pt x="4799" y="307"/>
                    </a:cubicBezTo>
                    <a:lnTo>
                      <a:pt x="4799" y="307"/>
                    </a:lnTo>
                    <a:close/>
                    <a:moveTo>
                      <a:pt x="1691" y="1896"/>
                    </a:moveTo>
                    <a:lnTo>
                      <a:pt x="1691" y="1896"/>
                    </a:lnTo>
                    <a:lnTo>
                      <a:pt x="938" y="2455"/>
                    </a:lnTo>
                    <a:cubicBezTo>
                      <a:pt x="926" y="2464"/>
                      <a:pt x="913" y="2468"/>
                      <a:pt x="900" y="2468"/>
                    </a:cubicBezTo>
                    <a:cubicBezTo>
                      <a:pt x="880" y="2468"/>
                      <a:pt x="860" y="2459"/>
                      <a:pt x="848" y="2442"/>
                    </a:cubicBezTo>
                    <a:cubicBezTo>
                      <a:pt x="826" y="2413"/>
                      <a:pt x="832" y="2373"/>
                      <a:pt x="861" y="2351"/>
                    </a:cubicBezTo>
                    <a:lnTo>
                      <a:pt x="1545" y="1843"/>
                    </a:lnTo>
                    <a:lnTo>
                      <a:pt x="902" y="1353"/>
                    </a:lnTo>
                    <a:cubicBezTo>
                      <a:pt x="874" y="1331"/>
                      <a:pt x="869" y="1291"/>
                      <a:pt x="890" y="1263"/>
                    </a:cubicBezTo>
                    <a:cubicBezTo>
                      <a:pt x="912" y="1234"/>
                      <a:pt x="952" y="1229"/>
                      <a:pt x="981" y="1250"/>
                    </a:cubicBezTo>
                    <a:lnTo>
                      <a:pt x="1692" y="1793"/>
                    </a:lnTo>
                    <a:cubicBezTo>
                      <a:pt x="1708" y="1805"/>
                      <a:pt x="1717" y="1824"/>
                      <a:pt x="1717" y="1844"/>
                    </a:cubicBezTo>
                    <a:cubicBezTo>
                      <a:pt x="1717" y="1865"/>
                      <a:pt x="1707" y="1884"/>
                      <a:pt x="1691" y="189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Rectangle: Rounded Corners 16">
                <a:extLst>
                  <a:ext uri="{FF2B5EF4-FFF2-40B4-BE49-F238E27FC236}">
                    <a16:creationId xmlns:a16="http://schemas.microsoft.com/office/drawing/2014/main" id="{14E11BF6-FFA4-43A1-9EA6-96203C3B0661}"/>
                  </a:ext>
                </a:extLst>
              </p:cNvPr>
              <p:cNvSpPr/>
              <p:nvPr>
                <p:custDataLst>
                  <p:tags r:id="rId7"/>
                </p:custDataLst>
              </p:nvPr>
            </p:nvSpPr>
            <p:spPr>
              <a:xfrm>
                <a:off x="4285222" y="2030465"/>
                <a:ext cx="1133949" cy="932013"/>
              </a:xfrm>
              <a:prstGeom prst="roundRect">
                <a:avLst/>
              </a:prstGeom>
              <a:solidFill>
                <a:schemeClr val="bg1"/>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grpSp>
            <p:nvGrpSpPr>
              <p:cNvPr id="22" name="Group 21">
                <a:extLst>
                  <a:ext uri="{FF2B5EF4-FFF2-40B4-BE49-F238E27FC236}">
                    <a16:creationId xmlns:a16="http://schemas.microsoft.com/office/drawing/2014/main" id="{C7B32052-B7F3-499E-B0A5-04CCA3D5C467}"/>
                  </a:ext>
                </a:extLst>
              </p:cNvPr>
              <p:cNvGrpSpPr>
                <a:grpSpLocks noChangeAspect="1"/>
              </p:cNvGrpSpPr>
              <p:nvPr/>
            </p:nvGrpSpPr>
            <p:grpSpPr>
              <a:xfrm>
                <a:off x="4271526" y="1940347"/>
                <a:ext cx="1440580" cy="1044936"/>
                <a:chOff x="6791742" y="2038171"/>
                <a:chExt cx="1077934" cy="781888"/>
              </a:xfrm>
            </p:grpSpPr>
            <p:sp>
              <p:nvSpPr>
                <p:cNvPr id="24" name="Freeform 9">
                  <a:extLst>
                    <a:ext uri="{FF2B5EF4-FFF2-40B4-BE49-F238E27FC236}">
                      <a16:creationId xmlns:a16="http://schemas.microsoft.com/office/drawing/2014/main" id="{CC2CE893-757C-4090-84CF-373CA06342FD}"/>
                    </a:ext>
                  </a:extLst>
                </p:cNvPr>
                <p:cNvSpPr>
                  <a:spLocks noChangeAspect="1" noEditPoints="1"/>
                </p:cNvSpPr>
                <p:nvPr>
                  <p:custDataLst>
                    <p:tags r:id="rId8"/>
                  </p:custDataLst>
                </p:nvPr>
              </p:nvSpPr>
              <p:spPr bwMode="auto">
                <a:xfrm>
                  <a:off x="6791742" y="2088540"/>
                  <a:ext cx="945479" cy="731519"/>
                </a:xfrm>
                <a:custGeom>
                  <a:avLst/>
                  <a:gdLst>
                    <a:gd name="T0" fmla="*/ 598 w 4800"/>
                    <a:gd name="T1" fmla="*/ 3002 h 3708"/>
                    <a:gd name="T2" fmla="*/ 598 w 4800"/>
                    <a:gd name="T3" fmla="*/ 3002 h 3708"/>
                    <a:gd name="T4" fmla="*/ 1229 w 4800"/>
                    <a:gd name="T5" fmla="*/ 3002 h 3708"/>
                    <a:gd name="T6" fmla="*/ 1229 w 4800"/>
                    <a:gd name="T7" fmla="*/ 3132 h 3708"/>
                    <a:gd name="T8" fmla="*/ 598 w 4800"/>
                    <a:gd name="T9" fmla="*/ 3132 h 3708"/>
                    <a:gd name="T10" fmla="*/ 598 w 4800"/>
                    <a:gd name="T11" fmla="*/ 3002 h 3708"/>
                    <a:gd name="T12" fmla="*/ 1229 w 4800"/>
                    <a:gd name="T13" fmla="*/ 2407 h 3708"/>
                    <a:gd name="T14" fmla="*/ 1229 w 4800"/>
                    <a:gd name="T15" fmla="*/ 2407 h 3708"/>
                    <a:gd name="T16" fmla="*/ 3738 w 4800"/>
                    <a:gd name="T17" fmla="*/ 2407 h 3708"/>
                    <a:gd name="T18" fmla="*/ 3738 w 4800"/>
                    <a:gd name="T19" fmla="*/ 2537 h 3708"/>
                    <a:gd name="T20" fmla="*/ 1229 w 4800"/>
                    <a:gd name="T21" fmla="*/ 2537 h 3708"/>
                    <a:gd name="T22" fmla="*/ 1229 w 4800"/>
                    <a:gd name="T23" fmla="*/ 2407 h 3708"/>
                    <a:gd name="T24" fmla="*/ 1229 w 4800"/>
                    <a:gd name="T25" fmla="*/ 1812 h 3708"/>
                    <a:gd name="T26" fmla="*/ 1229 w 4800"/>
                    <a:gd name="T27" fmla="*/ 1812 h 3708"/>
                    <a:gd name="T28" fmla="*/ 3738 w 4800"/>
                    <a:gd name="T29" fmla="*/ 1812 h 3708"/>
                    <a:gd name="T30" fmla="*/ 3738 w 4800"/>
                    <a:gd name="T31" fmla="*/ 1942 h 3708"/>
                    <a:gd name="T32" fmla="*/ 1229 w 4800"/>
                    <a:gd name="T33" fmla="*/ 1942 h 3708"/>
                    <a:gd name="T34" fmla="*/ 1229 w 4800"/>
                    <a:gd name="T35" fmla="*/ 1812 h 3708"/>
                    <a:gd name="T36" fmla="*/ 1229 w 4800"/>
                    <a:gd name="T37" fmla="*/ 1216 h 3708"/>
                    <a:gd name="T38" fmla="*/ 1229 w 4800"/>
                    <a:gd name="T39" fmla="*/ 1216 h 3708"/>
                    <a:gd name="T40" fmla="*/ 3020 w 4800"/>
                    <a:gd name="T41" fmla="*/ 1216 h 3708"/>
                    <a:gd name="T42" fmla="*/ 3020 w 4800"/>
                    <a:gd name="T43" fmla="*/ 1346 h 3708"/>
                    <a:gd name="T44" fmla="*/ 1229 w 4800"/>
                    <a:gd name="T45" fmla="*/ 1346 h 3708"/>
                    <a:gd name="T46" fmla="*/ 1229 w 4800"/>
                    <a:gd name="T47" fmla="*/ 1216 h 3708"/>
                    <a:gd name="T48" fmla="*/ 598 w 4800"/>
                    <a:gd name="T49" fmla="*/ 621 h 3708"/>
                    <a:gd name="T50" fmla="*/ 598 w 4800"/>
                    <a:gd name="T51" fmla="*/ 621 h 3708"/>
                    <a:gd name="T52" fmla="*/ 2394 w 4800"/>
                    <a:gd name="T53" fmla="*/ 621 h 3708"/>
                    <a:gd name="T54" fmla="*/ 2394 w 4800"/>
                    <a:gd name="T55" fmla="*/ 751 h 3708"/>
                    <a:gd name="T56" fmla="*/ 598 w 4800"/>
                    <a:gd name="T57" fmla="*/ 751 h 3708"/>
                    <a:gd name="T58" fmla="*/ 598 w 4800"/>
                    <a:gd name="T59" fmla="*/ 621 h 3708"/>
                    <a:gd name="T60" fmla="*/ 4670 w 4800"/>
                    <a:gd name="T61" fmla="*/ 3398 h 3708"/>
                    <a:gd name="T62" fmla="*/ 4670 w 4800"/>
                    <a:gd name="T63" fmla="*/ 3398 h 3708"/>
                    <a:gd name="T64" fmla="*/ 4490 w 4800"/>
                    <a:gd name="T65" fmla="*/ 3578 h 3708"/>
                    <a:gd name="T66" fmla="*/ 309 w 4800"/>
                    <a:gd name="T67" fmla="*/ 3578 h 3708"/>
                    <a:gd name="T68" fmla="*/ 129 w 4800"/>
                    <a:gd name="T69" fmla="*/ 3398 h 3708"/>
                    <a:gd name="T70" fmla="*/ 129 w 4800"/>
                    <a:gd name="T71" fmla="*/ 309 h 3708"/>
                    <a:gd name="T72" fmla="*/ 309 w 4800"/>
                    <a:gd name="T73" fmla="*/ 130 h 3708"/>
                    <a:gd name="T74" fmla="*/ 4490 w 4800"/>
                    <a:gd name="T75" fmla="*/ 130 h 3708"/>
                    <a:gd name="T76" fmla="*/ 4670 w 4800"/>
                    <a:gd name="T77" fmla="*/ 309 h 3708"/>
                    <a:gd name="T78" fmla="*/ 4670 w 4800"/>
                    <a:gd name="T79" fmla="*/ 3398 h 3708"/>
                    <a:gd name="T80" fmla="*/ 4670 w 4800"/>
                    <a:gd name="T81" fmla="*/ 3398 h 3708"/>
                    <a:gd name="T82" fmla="*/ 4490 w 4800"/>
                    <a:gd name="T83" fmla="*/ 0 h 3708"/>
                    <a:gd name="T84" fmla="*/ 4490 w 4800"/>
                    <a:gd name="T85" fmla="*/ 0 h 3708"/>
                    <a:gd name="T86" fmla="*/ 309 w 4800"/>
                    <a:gd name="T87" fmla="*/ 0 h 3708"/>
                    <a:gd name="T88" fmla="*/ 0 w 4800"/>
                    <a:gd name="T89" fmla="*/ 309 h 3708"/>
                    <a:gd name="T90" fmla="*/ 0 w 4800"/>
                    <a:gd name="T91" fmla="*/ 3398 h 3708"/>
                    <a:gd name="T92" fmla="*/ 309 w 4800"/>
                    <a:gd name="T93" fmla="*/ 3708 h 3708"/>
                    <a:gd name="T94" fmla="*/ 4490 w 4800"/>
                    <a:gd name="T95" fmla="*/ 3708 h 3708"/>
                    <a:gd name="T96" fmla="*/ 4800 w 4800"/>
                    <a:gd name="T97" fmla="*/ 3398 h 3708"/>
                    <a:gd name="T98" fmla="*/ 4800 w 4800"/>
                    <a:gd name="T99" fmla="*/ 309 h 3708"/>
                    <a:gd name="T100" fmla="*/ 4490 w 4800"/>
                    <a:gd name="T101" fmla="*/ 0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00" h="3708">
                      <a:moveTo>
                        <a:pt x="598" y="3002"/>
                      </a:moveTo>
                      <a:lnTo>
                        <a:pt x="598" y="3002"/>
                      </a:lnTo>
                      <a:lnTo>
                        <a:pt x="1229" y="3002"/>
                      </a:lnTo>
                      <a:lnTo>
                        <a:pt x="1229" y="3132"/>
                      </a:lnTo>
                      <a:lnTo>
                        <a:pt x="598" y="3132"/>
                      </a:lnTo>
                      <a:lnTo>
                        <a:pt x="598" y="3002"/>
                      </a:lnTo>
                      <a:close/>
                      <a:moveTo>
                        <a:pt x="1229" y="2407"/>
                      </a:moveTo>
                      <a:lnTo>
                        <a:pt x="1229" y="2407"/>
                      </a:lnTo>
                      <a:lnTo>
                        <a:pt x="3738" y="2407"/>
                      </a:lnTo>
                      <a:lnTo>
                        <a:pt x="3738" y="2537"/>
                      </a:lnTo>
                      <a:lnTo>
                        <a:pt x="1229" y="2537"/>
                      </a:lnTo>
                      <a:lnTo>
                        <a:pt x="1229" y="2407"/>
                      </a:lnTo>
                      <a:close/>
                      <a:moveTo>
                        <a:pt x="1229" y="1812"/>
                      </a:moveTo>
                      <a:lnTo>
                        <a:pt x="1229" y="1812"/>
                      </a:lnTo>
                      <a:lnTo>
                        <a:pt x="3738" y="1812"/>
                      </a:lnTo>
                      <a:lnTo>
                        <a:pt x="3738" y="1942"/>
                      </a:lnTo>
                      <a:lnTo>
                        <a:pt x="1229" y="1942"/>
                      </a:lnTo>
                      <a:lnTo>
                        <a:pt x="1229" y="1812"/>
                      </a:lnTo>
                      <a:close/>
                      <a:moveTo>
                        <a:pt x="1229" y="1216"/>
                      </a:moveTo>
                      <a:lnTo>
                        <a:pt x="1229" y="1216"/>
                      </a:lnTo>
                      <a:lnTo>
                        <a:pt x="3020" y="1216"/>
                      </a:lnTo>
                      <a:lnTo>
                        <a:pt x="3020" y="1346"/>
                      </a:lnTo>
                      <a:lnTo>
                        <a:pt x="1229" y="1346"/>
                      </a:lnTo>
                      <a:lnTo>
                        <a:pt x="1229" y="1216"/>
                      </a:lnTo>
                      <a:close/>
                      <a:moveTo>
                        <a:pt x="598" y="621"/>
                      </a:moveTo>
                      <a:lnTo>
                        <a:pt x="598" y="621"/>
                      </a:lnTo>
                      <a:lnTo>
                        <a:pt x="2394" y="621"/>
                      </a:lnTo>
                      <a:lnTo>
                        <a:pt x="2394" y="751"/>
                      </a:lnTo>
                      <a:lnTo>
                        <a:pt x="598" y="751"/>
                      </a:lnTo>
                      <a:lnTo>
                        <a:pt x="598" y="621"/>
                      </a:lnTo>
                      <a:close/>
                      <a:moveTo>
                        <a:pt x="4670" y="3398"/>
                      </a:moveTo>
                      <a:lnTo>
                        <a:pt x="4670" y="3398"/>
                      </a:lnTo>
                      <a:cubicBezTo>
                        <a:pt x="4670" y="3497"/>
                        <a:pt x="4589" y="3578"/>
                        <a:pt x="4490" y="3578"/>
                      </a:cubicBezTo>
                      <a:lnTo>
                        <a:pt x="309" y="3578"/>
                      </a:lnTo>
                      <a:cubicBezTo>
                        <a:pt x="210" y="3578"/>
                        <a:pt x="129" y="3497"/>
                        <a:pt x="129" y="3398"/>
                      </a:cubicBezTo>
                      <a:lnTo>
                        <a:pt x="129" y="309"/>
                      </a:lnTo>
                      <a:cubicBezTo>
                        <a:pt x="129" y="210"/>
                        <a:pt x="210" y="130"/>
                        <a:pt x="309" y="130"/>
                      </a:cubicBezTo>
                      <a:lnTo>
                        <a:pt x="4490" y="130"/>
                      </a:lnTo>
                      <a:cubicBezTo>
                        <a:pt x="4589" y="130"/>
                        <a:pt x="4670" y="210"/>
                        <a:pt x="4670" y="309"/>
                      </a:cubicBezTo>
                      <a:lnTo>
                        <a:pt x="4670" y="3398"/>
                      </a:lnTo>
                      <a:lnTo>
                        <a:pt x="4670" y="3398"/>
                      </a:lnTo>
                      <a:close/>
                      <a:moveTo>
                        <a:pt x="4490" y="0"/>
                      </a:moveTo>
                      <a:lnTo>
                        <a:pt x="4490" y="0"/>
                      </a:lnTo>
                      <a:lnTo>
                        <a:pt x="309" y="0"/>
                      </a:lnTo>
                      <a:cubicBezTo>
                        <a:pt x="138" y="0"/>
                        <a:pt x="0" y="139"/>
                        <a:pt x="0" y="309"/>
                      </a:cubicBezTo>
                      <a:lnTo>
                        <a:pt x="0" y="3398"/>
                      </a:lnTo>
                      <a:cubicBezTo>
                        <a:pt x="0" y="3569"/>
                        <a:pt x="138" y="3708"/>
                        <a:pt x="309" y="3708"/>
                      </a:cubicBezTo>
                      <a:lnTo>
                        <a:pt x="4490" y="3708"/>
                      </a:lnTo>
                      <a:cubicBezTo>
                        <a:pt x="4661" y="3708"/>
                        <a:pt x="4800" y="3569"/>
                        <a:pt x="4800" y="3398"/>
                      </a:cubicBezTo>
                      <a:lnTo>
                        <a:pt x="4800" y="309"/>
                      </a:lnTo>
                      <a:cubicBezTo>
                        <a:pt x="4800" y="139"/>
                        <a:pt x="4661" y="0"/>
                        <a:pt x="4490" y="0"/>
                      </a:cubicBez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5" name="Group 24">
                  <a:extLst>
                    <a:ext uri="{FF2B5EF4-FFF2-40B4-BE49-F238E27FC236}">
                      <a16:creationId xmlns:a16="http://schemas.microsoft.com/office/drawing/2014/main" id="{08E24D33-C629-45AF-9053-E0B66B2380D5}"/>
                    </a:ext>
                  </a:extLst>
                </p:cNvPr>
                <p:cNvGrpSpPr/>
                <p:nvPr/>
              </p:nvGrpSpPr>
              <p:grpSpPr>
                <a:xfrm>
                  <a:off x="7411199" y="2038171"/>
                  <a:ext cx="458477" cy="457424"/>
                  <a:chOff x="7411199" y="2038171"/>
                  <a:chExt cx="458477" cy="457424"/>
                </a:xfrm>
              </p:grpSpPr>
              <p:sp>
                <p:nvSpPr>
                  <p:cNvPr id="26" name="Rectangle 25">
                    <a:extLst>
                      <a:ext uri="{FF2B5EF4-FFF2-40B4-BE49-F238E27FC236}">
                        <a16:creationId xmlns:a16="http://schemas.microsoft.com/office/drawing/2014/main" id="{66F70C8E-A178-4979-86A5-79A3497CC614}"/>
                      </a:ext>
                    </a:extLst>
                  </p:cNvPr>
                  <p:cNvSpPr/>
                  <p:nvPr>
                    <p:custDataLst>
                      <p:tags r:id="rId9"/>
                    </p:custDataLst>
                  </p:nvPr>
                </p:nvSpPr>
                <p:spPr>
                  <a:xfrm rot="20319391">
                    <a:off x="7557581" y="2078325"/>
                    <a:ext cx="46073" cy="45719"/>
                  </a:xfrm>
                  <a:prstGeom prst="rect">
                    <a:avLst/>
                  </a:prstGeom>
                  <a:solidFill>
                    <a:schemeClr val="bg1"/>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27" name="Rectangle 26">
                    <a:extLst>
                      <a:ext uri="{FF2B5EF4-FFF2-40B4-BE49-F238E27FC236}">
                        <a16:creationId xmlns:a16="http://schemas.microsoft.com/office/drawing/2014/main" id="{16A7C9E2-2B35-4081-9390-347F3FF9A027}"/>
                      </a:ext>
                    </a:extLst>
                  </p:cNvPr>
                  <p:cNvSpPr/>
                  <p:nvPr>
                    <p:custDataLst>
                      <p:tags r:id="rId10"/>
                    </p:custDataLst>
                  </p:nvPr>
                </p:nvSpPr>
                <p:spPr>
                  <a:xfrm rot="772643">
                    <a:off x="7707040" y="2257771"/>
                    <a:ext cx="46073" cy="45719"/>
                  </a:xfrm>
                  <a:prstGeom prst="rect">
                    <a:avLst/>
                  </a:prstGeom>
                  <a:solidFill>
                    <a:schemeClr val="bg1"/>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28" name="Rectangle 27">
                    <a:extLst>
                      <a:ext uri="{FF2B5EF4-FFF2-40B4-BE49-F238E27FC236}">
                        <a16:creationId xmlns:a16="http://schemas.microsoft.com/office/drawing/2014/main" id="{59492841-E5FA-4295-953B-04DC7039405B}"/>
                      </a:ext>
                    </a:extLst>
                  </p:cNvPr>
                  <p:cNvSpPr/>
                  <p:nvPr>
                    <p:custDataLst>
                      <p:tags r:id="rId11"/>
                    </p:custDataLst>
                  </p:nvPr>
                </p:nvSpPr>
                <p:spPr>
                  <a:xfrm>
                    <a:off x="7691148" y="2388394"/>
                    <a:ext cx="46073" cy="84327"/>
                  </a:xfrm>
                  <a:prstGeom prst="rect">
                    <a:avLst/>
                  </a:prstGeom>
                  <a:solidFill>
                    <a:schemeClr val="bg1"/>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29" name="Rectangle 28">
                    <a:extLst>
                      <a:ext uri="{FF2B5EF4-FFF2-40B4-BE49-F238E27FC236}">
                        <a16:creationId xmlns:a16="http://schemas.microsoft.com/office/drawing/2014/main" id="{F0734825-077E-4439-A8E3-4CC586AAAD0D}"/>
                      </a:ext>
                    </a:extLst>
                  </p:cNvPr>
                  <p:cNvSpPr/>
                  <p:nvPr>
                    <p:custDataLst>
                      <p:tags r:id="rId12"/>
                    </p:custDataLst>
                  </p:nvPr>
                </p:nvSpPr>
                <p:spPr>
                  <a:xfrm rot="19838847">
                    <a:off x="7681388" y="2363153"/>
                    <a:ext cx="45719" cy="45719"/>
                  </a:xfrm>
                  <a:prstGeom prst="rect">
                    <a:avLst/>
                  </a:prstGeom>
                  <a:solidFill>
                    <a:schemeClr val="bg1"/>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30" name="Rectangle 29">
                    <a:extLst>
                      <a:ext uri="{FF2B5EF4-FFF2-40B4-BE49-F238E27FC236}">
                        <a16:creationId xmlns:a16="http://schemas.microsoft.com/office/drawing/2014/main" id="{8048EC0A-077A-404A-A75A-4E6945A4B5ED}"/>
                      </a:ext>
                    </a:extLst>
                  </p:cNvPr>
                  <p:cNvSpPr/>
                  <p:nvPr>
                    <p:custDataLst>
                      <p:tags r:id="rId13"/>
                    </p:custDataLst>
                  </p:nvPr>
                </p:nvSpPr>
                <p:spPr>
                  <a:xfrm rot="19838847">
                    <a:off x="7691323" y="2439844"/>
                    <a:ext cx="45719" cy="45719"/>
                  </a:xfrm>
                  <a:prstGeom prst="rect">
                    <a:avLst/>
                  </a:prstGeom>
                  <a:solidFill>
                    <a:schemeClr val="bg1"/>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31" name="Freeform 17">
                    <a:extLst>
                      <a:ext uri="{FF2B5EF4-FFF2-40B4-BE49-F238E27FC236}">
                        <a16:creationId xmlns:a16="http://schemas.microsoft.com/office/drawing/2014/main" id="{EC4934E1-EEC3-4C91-AA23-62FBAFFF9381}"/>
                      </a:ext>
                    </a:extLst>
                  </p:cNvPr>
                  <p:cNvSpPr>
                    <a:spLocks noChangeAspect="1" noEditPoints="1"/>
                  </p:cNvSpPr>
                  <p:nvPr>
                    <p:custDataLst>
                      <p:tags r:id="rId14"/>
                    </p:custDataLst>
                  </p:nvPr>
                </p:nvSpPr>
                <p:spPr bwMode="auto">
                  <a:xfrm flipH="1">
                    <a:off x="7411199" y="2038171"/>
                    <a:ext cx="458477" cy="457424"/>
                  </a:xfrm>
                  <a:custGeom>
                    <a:avLst/>
                    <a:gdLst>
                      <a:gd name="T0" fmla="*/ 2445 w 4821"/>
                      <a:gd name="T1" fmla="*/ 2394 h 4816"/>
                      <a:gd name="T2" fmla="*/ 2445 w 4821"/>
                      <a:gd name="T3" fmla="*/ 2253 h 4816"/>
                      <a:gd name="T4" fmla="*/ 2445 w 4821"/>
                      <a:gd name="T5" fmla="*/ 2394 h 4816"/>
                      <a:gd name="T6" fmla="*/ 2161 w 4821"/>
                      <a:gd name="T7" fmla="*/ 3525 h 4816"/>
                      <a:gd name="T8" fmla="*/ 2071 w 4821"/>
                      <a:gd name="T9" fmla="*/ 3434 h 4816"/>
                      <a:gd name="T10" fmla="*/ 1851 w 4821"/>
                      <a:gd name="T11" fmla="*/ 3524 h 4816"/>
                      <a:gd name="T12" fmla="*/ 1570 w 4821"/>
                      <a:gd name="T13" fmla="*/ 4322 h 4816"/>
                      <a:gd name="T14" fmla="*/ 1789 w 4821"/>
                      <a:gd name="T15" fmla="*/ 4413 h 4816"/>
                      <a:gd name="T16" fmla="*/ 2161 w 4821"/>
                      <a:gd name="T17" fmla="*/ 3654 h 4816"/>
                      <a:gd name="T18" fmla="*/ 2161 w 4821"/>
                      <a:gd name="T19" fmla="*/ 3525 h 4816"/>
                      <a:gd name="T20" fmla="*/ 2281 w 4821"/>
                      <a:gd name="T21" fmla="*/ 3476 h 4816"/>
                      <a:gd name="T22" fmla="*/ 2000 w 4821"/>
                      <a:gd name="T23" fmla="*/ 4373 h 4816"/>
                      <a:gd name="T24" fmla="*/ 1725 w 4821"/>
                      <a:gd name="T25" fmla="*/ 4556 h 4816"/>
                      <a:gd name="T26" fmla="*/ 1451 w 4821"/>
                      <a:gd name="T27" fmla="*/ 4143 h 4816"/>
                      <a:gd name="T28" fmla="*/ 2121 w 4821"/>
                      <a:gd name="T29" fmla="*/ 3314 h 4816"/>
                      <a:gd name="T30" fmla="*/ 2281 w 4821"/>
                      <a:gd name="T31" fmla="*/ 3476 h 4816"/>
                      <a:gd name="T32" fmla="*/ 817 w 4821"/>
                      <a:gd name="T33" fmla="*/ 2721 h 4816"/>
                      <a:gd name="T34" fmla="*/ 396 w 4821"/>
                      <a:gd name="T35" fmla="*/ 2721 h 4816"/>
                      <a:gd name="T36" fmla="*/ 817 w 4821"/>
                      <a:gd name="T37" fmla="*/ 2721 h 4816"/>
                      <a:gd name="T38" fmla="*/ 947 w 4821"/>
                      <a:gd name="T39" fmla="*/ 2721 h 4816"/>
                      <a:gd name="T40" fmla="*/ 607 w 4821"/>
                      <a:gd name="T41" fmla="*/ 3061 h 4816"/>
                      <a:gd name="T42" fmla="*/ 607 w 4821"/>
                      <a:gd name="T43" fmla="*/ 2381 h 4816"/>
                      <a:gd name="T44" fmla="*/ 947 w 4821"/>
                      <a:gd name="T45" fmla="*/ 2721 h 4816"/>
                      <a:gd name="T46" fmla="*/ 2403 w 4821"/>
                      <a:gd name="T47" fmla="*/ 3418 h 4816"/>
                      <a:gd name="T48" fmla="*/ 2011 w 4821"/>
                      <a:gd name="T49" fmla="*/ 3154 h 4816"/>
                      <a:gd name="T50" fmla="*/ 1618 w 4821"/>
                      <a:gd name="T51" fmla="*/ 3414 h 4816"/>
                      <a:gd name="T52" fmla="*/ 1331 w 4821"/>
                      <a:gd name="T53" fmla="*/ 4422 h 4816"/>
                      <a:gd name="T54" fmla="*/ 1885 w 4821"/>
                      <a:gd name="T55" fmla="*/ 4654 h 4816"/>
                      <a:gd name="T56" fmla="*/ 2402 w 4821"/>
                      <a:gd name="T57" fmla="*/ 3743 h 4816"/>
                      <a:gd name="T58" fmla="*/ 2403 w 4821"/>
                      <a:gd name="T59" fmla="*/ 3418 h 4816"/>
                      <a:gd name="T60" fmla="*/ 2003 w 4821"/>
                      <a:gd name="T61" fmla="*/ 3024 h 4816"/>
                      <a:gd name="T62" fmla="*/ 2348 w 4821"/>
                      <a:gd name="T63" fmla="*/ 3140 h 4816"/>
                      <a:gd name="T64" fmla="*/ 3166 w 4821"/>
                      <a:gd name="T65" fmla="*/ 184 h 4816"/>
                      <a:gd name="T66" fmla="*/ 2003 w 4821"/>
                      <a:gd name="T67" fmla="*/ 3024 h 4816"/>
                      <a:gd name="T68" fmla="*/ 2030 w 4821"/>
                      <a:gd name="T69" fmla="*/ 2572 h 4816"/>
                      <a:gd name="T70" fmla="*/ 2173 w 4821"/>
                      <a:gd name="T71" fmla="*/ 2179 h 4816"/>
                      <a:gd name="T72" fmla="*/ 1214 w 4821"/>
                      <a:gd name="T73" fmla="*/ 2721 h 4816"/>
                      <a:gd name="T74" fmla="*/ 2030 w 4821"/>
                      <a:gd name="T75" fmla="*/ 2572 h 4816"/>
                      <a:gd name="T76" fmla="*/ 1084 w 4821"/>
                      <a:gd name="T77" fmla="*/ 2721 h 4816"/>
                      <a:gd name="T78" fmla="*/ 607 w 4821"/>
                      <a:gd name="T79" fmla="*/ 2244 h 4816"/>
                      <a:gd name="T80" fmla="*/ 607 w 4821"/>
                      <a:gd name="T81" fmla="*/ 3199 h 4816"/>
                      <a:gd name="T82" fmla="*/ 1084 w 4821"/>
                      <a:gd name="T83" fmla="*/ 2721 h 4816"/>
                      <a:gd name="T84" fmla="*/ 2523 w 4821"/>
                      <a:gd name="T85" fmla="*/ 3369 h 4816"/>
                      <a:gd name="T86" fmla="*/ 2235 w 4821"/>
                      <a:gd name="T87" fmla="*/ 4475 h 4816"/>
                      <a:gd name="T88" fmla="*/ 1723 w 4821"/>
                      <a:gd name="T89" fmla="*/ 4816 h 4816"/>
                      <a:gd name="T90" fmla="*/ 1211 w 4821"/>
                      <a:gd name="T91" fmla="*/ 4471 h 4816"/>
                      <a:gd name="T92" fmla="*/ 1499 w 4821"/>
                      <a:gd name="T93" fmla="*/ 3364 h 4816"/>
                      <a:gd name="T94" fmla="*/ 1857 w 4821"/>
                      <a:gd name="T95" fmla="*/ 3046 h 4816"/>
                      <a:gd name="T96" fmla="*/ 1176 w 4821"/>
                      <a:gd name="T97" fmla="*/ 2930 h 4816"/>
                      <a:gd name="T98" fmla="*/ 0 w 4821"/>
                      <a:gd name="T99" fmla="*/ 2721 h 4816"/>
                      <a:gd name="T100" fmla="*/ 1083 w 4821"/>
                      <a:gd name="T101" fmla="*/ 2346 h 4816"/>
                      <a:gd name="T102" fmla="*/ 2228 w 4821"/>
                      <a:gd name="T103" fmla="*/ 2029 h 4816"/>
                      <a:gd name="T104" fmla="*/ 3111 w 4821"/>
                      <a:gd name="T105" fmla="*/ 66 h 4816"/>
                      <a:gd name="T106" fmla="*/ 3559 w 4821"/>
                      <a:gd name="T107" fmla="*/ 131 h 4816"/>
                      <a:gd name="T108" fmla="*/ 2523 w 4821"/>
                      <a:gd name="T109" fmla="*/ 3369 h 4816"/>
                      <a:gd name="T110" fmla="*/ 4369 w 4821"/>
                      <a:gd name="T111" fmla="*/ 2059 h 4816"/>
                      <a:gd name="T112" fmla="*/ 3056 w 4821"/>
                      <a:gd name="T113" fmla="*/ 2418 h 4816"/>
                      <a:gd name="T114" fmla="*/ 2976 w 4821"/>
                      <a:gd name="T115" fmla="*/ 2373 h 4816"/>
                      <a:gd name="T116" fmla="*/ 4334 w 4821"/>
                      <a:gd name="T117" fmla="*/ 1934 h 4816"/>
                      <a:gd name="T118" fmla="*/ 4629 w 4821"/>
                      <a:gd name="T119" fmla="*/ 1499 h 4816"/>
                      <a:gd name="T120" fmla="*/ 3216 w 4821"/>
                      <a:gd name="T121" fmla="*/ 1817 h 4816"/>
                      <a:gd name="T122" fmla="*/ 4662 w 4821"/>
                      <a:gd name="T123" fmla="*/ 1355 h 4816"/>
                      <a:gd name="T124" fmla="*/ 4369 w 4821"/>
                      <a:gd name="T125" fmla="*/ 2059 h 4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821" h="4816">
                        <a:moveTo>
                          <a:pt x="2445" y="2394"/>
                        </a:moveTo>
                        <a:lnTo>
                          <a:pt x="2445" y="2394"/>
                        </a:lnTo>
                        <a:cubicBezTo>
                          <a:pt x="2484" y="2394"/>
                          <a:pt x="2515" y="2363"/>
                          <a:pt x="2515" y="2324"/>
                        </a:cubicBezTo>
                        <a:cubicBezTo>
                          <a:pt x="2515" y="2285"/>
                          <a:pt x="2484" y="2253"/>
                          <a:pt x="2445" y="2253"/>
                        </a:cubicBezTo>
                        <a:cubicBezTo>
                          <a:pt x="2406" y="2253"/>
                          <a:pt x="2374" y="2285"/>
                          <a:pt x="2374" y="2324"/>
                        </a:cubicBezTo>
                        <a:cubicBezTo>
                          <a:pt x="2374" y="2363"/>
                          <a:pt x="2406" y="2394"/>
                          <a:pt x="2445" y="2394"/>
                        </a:cubicBezTo>
                        <a:lnTo>
                          <a:pt x="2445" y="2394"/>
                        </a:lnTo>
                        <a:close/>
                        <a:moveTo>
                          <a:pt x="2161" y="3525"/>
                        </a:moveTo>
                        <a:lnTo>
                          <a:pt x="2161" y="3525"/>
                        </a:lnTo>
                        <a:cubicBezTo>
                          <a:pt x="2144" y="3484"/>
                          <a:pt x="2112" y="3451"/>
                          <a:pt x="2071" y="3434"/>
                        </a:cubicBezTo>
                        <a:cubicBezTo>
                          <a:pt x="2049" y="3425"/>
                          <a:pt x="2027" y="3421"/>
                          <a:pt x="2006" y="3421"/>
                        </a:cubicBezTo>
                        <a:cubicBezTo>
                          <a:pt x="1940" y="3421"/>
                          <a:pt x="1878" y="3460"/>
                          <a:pt x="1851" y="3524"/>
                        </a:cubicBezTo>
                        <a:lnTo>
                          <a:pt x="1570" y="4193"/>
                        </a:lnTo>
                        <a:cubicBezTo>
                          <a:pt x="1553" y="4234"/>
                          <a:pt x="1553" y="4280"/>
                          <a:pt x="1570" y="4322"/>
                        </a:cubicBezTo>
                        <a:cubicBezTo>
                          <a:pt x="1587" y="4363"/>
                          <a:pt x="1619" y="4396"/>
                          <a:pt x="1660" y="4413"/>
                        </a:cubicBezTo>
                        <a:cubicBezTo>
                          <a:pt x="1702" y="4430"/>
                          <a:pt x="1747" y="4430"/>
                          <a:pt x="1789" y="4413"/>
                        </a:cubicBezTo>
                        <a:cubicBezTo>
                          <a:pt x="1831" y="4396"/>
                          <a:pt x="1863" y="4364"/>
                          <a:pt x="1880" y="4323"/>
                        </a:cubicBezTo>
                        <a:lnTo>
                          <a:pt x="2161" y="3654"/>
                        </a:lnTo>
                        <a:cubicBezTo>
                          <a:pt x="2178" y="3613"/>
                          <a:pt x="2178" y="3567"/>
                          <a:pt x="2161" y="3525"/>
                        </a:cubicBezTo>
                        <a:lnTo>
                          <a:pt x="2161" y="3525"/>
                        </a:lnTo>
                        <a:close/>
                        <a:moveTo>
                          <a:pt x="2281" y="3476"/>
                        </a:moveTo>
                        <a:lnTo>
                          <a:pt x="2281" y="3476"/>
                        </a:lnTo>
                        <a:cubicBezTo>
                          <a:pt x="2311" y="3550"/>
                          <a:pt x="2311" y="3631"/>
                          <a:pt x="2280" y="3704"/>
                        </a:cubicBezTo>
                        <a:lnTo>
                          <a:pt x="2000" y="4373"/>
                        </a:lnTo>
                        <a:cubicBezTo>
                          <a:pt x="1969" y="4446"/>
                          <a:pt x="1912" y="4503"/>
                          <a:pt x="1838" y="4533"/>
                        </a:cubicBezTo>
                        <a:cubicBezTo>
                          <a:pt x="1801" y="4548"/>
                          <a:pt x="1763" y="4556"/>
                          <a:pt x="1725" y="4556"/>
                        </a:cubicBezTo>
                        <a:cubicBezTo>
                          <a:pt x="1686" y="4556"/>
                          <a:pt x="1647" y="4548"/>
                          <a:pt x="1610" y="4533"/>
                        </a:cubicBezTo>
                        <a:cubicBezTo>
                          <a:pt x="1459" y="4469"/>
                          <a:pt x="1387" y="4294"/>
                          <a:pt x="1451" y="4143"/>
                        </a:cubicBezTo>
                        <a:lnTo>
                          <a:pt x="1731" y="3474"/>
                        </a:lnTo>
                        <a:cubicBezTo>
                          <a:pt x="1794" y="3322"/>
                          <a:pt x="1969" y="3251"/>
                          <a:pt x="2121" y="3314"/>
                        </a:cubicBezTo>
                        <a:cubicBezTo>
                          <a:pt x="2194" y="3345"/>
                          <a:pt x="2251" y="3403"/>
                          <a:pt x="2281" y="3476"/>
                        </a:cubicBezTo>
                        <a:lnTo>
                          <a:pt x="2281" y="3476"/>
                        </a:lnTo>
                        <a:close/>
                        <a:moveTo>
                          <a:pt x="817" y="2721"/>
                        </a:moveTo>
                        <a:lnTo>
                          <a:pt x="817" y="2721"/>
                        </a:lnTo>
                        <a:cubicBezTo>
                          <a:pt x="817" y="2605"/>
                          <a:pt x="723" y="2511"/>
                          <a:pt x="607" y="2511"/>
                        </a:cubicBezTo>
                        <a:cubicBezTo>
                          <a:pt x="491" y="2511"/>
                          <a:pt x="396" y="2605"/>
                          <a:pt x="396" y="2721"/>
                        </a:cubicBezTo>
                        <a:cubicBezTo>
                          <a:pt x="396" y="2837"/>
                          <a:pt x="491" y="2932"/>
                          <a:pt x="607" y="2932"/>
                        </a:cubicBezTo>
                        <a:cubicBezTo>
                          <a:pt x="723" y="2932"/>
                          <a:pt x="817" y="2837"/>
                          <a:pt x="817" y="2721"/>
                        </a:cubicBezTo>
                        <a:lnTo>
                          <a:pt x="817" y="2721"/>
                        </a:lnTo>
                        <a:close/>
                        <a:moveTo>
                          <a:pt x="947" y="2721"/>
                        </a:moveTo>
                        <a:lnTo>
                          <a:pt x="947" y="2721"/>
                        </a:lnTo>
                        <a:cubicBezTo>
                          <a:pt x="947" y="2909"/>
                          <a:pt x="794" y="3061"/>
                          <a:pt x="607" y="3061"/>
                        </a:cubicBezTo>
                        <a:cubicBezTo>
                          <a:pt x="419" y="3061"/>
                          <a:pt x="267" y="2909"/>
                          <a:pt x="267" y="2721"/>
                        </a:cubicBezTo>
                        <a:cubicBezTo>
                          <a:pt x="267" y="2534"/>
                          <a:pt x="419" y="2381"/>
                          <a:pt x="607" y="2381"/>
                        </a:cubicBezTo>
                        <a:cubicBezTo>
                          <a:pt x="794" y="2381"/>
                          <a:pt x="947" y="2534"/>
                          <a:pt x="947" y="2721"/>
                        </a:cubicBezTo>
                        <a:lnTo>
                          <a:pt x="947" y="2721"/>
                        </a:lnTo>
                        <a:close/>
                        <a:moveTo>
                          <a:pt x="2403" y="3418"/>
                        </a:moveTo>
                        <a:lnTo>
                          <a:pt x="2403" y="3418"/>
                        </a:lnTo>
                        <a:cubicBezTo>
                          <a:pt x="2359" y="3313"/>
                          <a:pt x="2278" y="3230"/>
                          <a:pt x="2174" y="3187"/>
                        </a:cubicBezTo>
                        <a:cubicBezTo>
                          <a:pt x="2122" y="3165"/>
                          <a:pt x="2067" y="3154"/>
                          <a:pt x="2011" y="3154"/>
                        </a:cubicBezTo>
                        <a:cubicBezTo>
                          <a:pt x="1957" y="3154"/>
                          <a:pt x="1902" y="3165"/>
                          <a:pt x="1849" y="3186"/>
                        </a:cubicBezTo>
                        <a:cubicBezTo>
                          <a:pt x="1744" y="3229"/>
                          <a:pt x="1662" y="3310"/>
                          <a:pt x="1618" y="3414"/>
                        </a:cubicBezTo>
                        <a:lnTo>
                          <a:pt x="1332" y="4097"/>
                        </a:lnTo>
                        <a:cubicBezTo>
                          <a:pt x="1289" y="4201"/>
                          <a:pt x="1288" y="4316"/>
                          <a:pt x="1331" y="4422"/>
                        </a:cubicBezTo>
                        <a:cubicBezTo>
                          <a:pt x="1375" y="4527"/>
                          <a:pt x="1456" y="4609"/>
                          <a:pt x="1560" y="4653"/>
                        </a:cubicBezTo>
                        <a:cubicBezTo>
                          <a:pt x="1664" y="4696"/>
                          <a:pt x="1779" y="4697"/>
                          <a:pt x="1885" y="4654"/>
                        </a:cubicBezTo>
                        <a:cubicBezTo>
                          <a:pt x="1990" y="4610"/>
                          <a:pt x="2072" y="4529"/>
                          <a:pt x="2116" y="4425"/>
                        </a:cubicBezTo>
                        <a:lnTo>
                          <a:pt x="2402" y="3743"/>
                        </a:lnTo>
                        <a:cubicBezTo>
                          <a:pt x="2445" y="3639"/>
                          <a:pt x="2446" y="3523"/>
                          <a:pt x="2403" y="3418"/>
                        </a:cubicBezTo>
                        <a:lnTo>
                          <a:pt x="2403" y="3418"/>
                        </a:lnTo>
                        <a:close/>
                        <a:moveTo>
                          <a:pt x="2003" y="3024"/>
                        </a:moveTo>
                        <a:lnTo>
                          <a:pt x="2003" y="3024"/>
                        </a:lnTo>
                        <a:cubicBezTo>
                          <a:pt x="2078" y="3023"/>
                          <a:pt x="2153" y="3037"/>
                          <a:pt x="2224" y="3067"/>
                        </a:cubicBezTo>
                        <a:cubicBezTo>
                          <a:pt x="2269" y="3086"/>
                          <a:pt x="2311" y="3111"/>
                          <a:pt x="2348" y="3140"/>
                        </a:cubicBezTo>
                        <a:lnTo>
                          <a:pt x="3413" y="153"/>
                        </a:lnTo>
                        <a:cubicBezTo>
                          <a:pt x="3330" y="136"/>
                          <a:pt x="3244" y="147"/>
                          <a:pt x="3166" y="184"/>
                        </a:cubicBezTo>
                        <a:cubicBezTo>
                          <a:pt x="3067" y="230"/>
                          <a:pt x="2992" y="311"/>
                          <a:pt x="2956" y="412"/>
                        </a:cubicBezTo>
                        <a:lnTo>
                          <a:pt x="2003" y="3024"/>
                        </a:lnTo>
                        <a:lnTo>
                          <a:pt x="2003" y="3024"/>
                        </a:lnTo>
                        <a:close/>
                        <a:moveTo>
                          <a:pt x="2030" y="2572"/>
                        </a:moveTo>
                        <a:lnTo>
                          <a:pt x="2030" y="2572"/>
                        </a:lnTo>
                        <a:lnTo>
                          <a:pt x="2173" y="2179"/>
                        </a:lnTo>
                        <a:lnTo>
                          <a:pt x="1155" y="2461"/>
                        </a:lnTo>
                        <a:cubicBezTo>
                          <a:pt x="1192" y="2540"/>
                          <a:pt x="1214" y="2628"/>
                          <a:pt x="1214" y="2721"/>
                        </a:cubicBezTo>
                        <a:cubicBezTo>
                          <a:pt x="1214" y="2743"/>
                          <a:pt x="1213" y="2765"/>
                          <a:pt x="1210" y="2787"/>
                        </a:cubicBezTo>
                        <a:lnTo>
                          <a:pt x="2030" y="2572"/>
                        </a:lnTo>
                        <a:lnTo>
                          <a:pt x="2030" y="2572"/>
                        </a:lnTo>
                        <a:close/>
                        <a:moveTo>
                          <a:pt x="1084" y="2721"/>
                        </a:moveTo>
                        <a:lnTo>
                          <a:pt x="1084" y="2721"/>
                        </a:lnTo>
                        <a:cubicBezTo>
                          <a:pt x="1084" y="2458"/>
                          <a:pt x="870" y="2244"/>
                          <a:pt x="607" y="2244"/>
                        </a:cubicBezTo>
                        <a:cubicBezTo>
                          <a:pt x="344" y="2244"/>
                          <a:pt x="129" y="2458"/>
                          <a:pt x="129" y="2721"/>
                        </a:cubicBezTo>
                        <a:cubicBezTo>
                          <a:pt x="129" y="2984"/>
                          <a:pt x="344" y="3199"/>
                          <a:pt x="607" y="3199"/>
                        </a:cubicBezTo>
                        <a:cubicBezTo>
                          <a:pt x="870" y="3199"/>
                          <a:pt x="1084" y="2984"/>
                          <a:pt x="1084" y="2721"/>
                        </a:cubicBezTo>
                        <a:lnTo>
                          <a:pt x="1084" y="2721"/>
                        </a:lnTo>
                        <a:close/>
                        <a:moveTo>
                          <a:pt x="2523" y="3369"/>
                        </a:moveTo>
                        <a:lnTo>
                          <a:pt x="2523" y="3369"/>
                        </a:lnTo>
                        <a:cubicBezTo>
                          <a:pt x="2579" y="3506"/>
                          <a:pt x="2579" y="3657"/>
                          <a:pt x="2521" y="3793"/>
                        </a:cubicBezTo>
                        <a:lnTo>
                          <a:pt x="2235" y="4475"/>
                        </a:lnTo>
                        <a:cubicBezTo>
                          <a:pt x="2178" y="4611"/>
                          <a:pt x="2071" y="4717"/>
                          <a:pt x="1934" y="4774"/>
                        </a:cubicBezTo>
                        <a:cubicBezTo>
                          <a:pt x="1866" y="4802"/>
                          <a:pt x="1794" y="4816"/>
                          <a:pt x="1723" y="4816"/>
                        </a:cubicBezTo>
                        <a:cubicBezTo>
                          <a:pt x="1650" y="4816"/>
                          <a:pt x="1578" y="4801"/>
                          <a:pt x="1510" y="4772"/>
                        </a:cubicBezTo>
                        <a:cubicBezTo>
                          <a:pt x="1374" y="4715"/>
                          <a:pt x="1268" y="4608"/>
                          <a:pt x="1211" y="4471"/>
                        </a:cubicBezTo>
                        <a:cubicBezTo>
                          <a:pt x="1155" y="4333"/>
                          <a:pt x="1155" y="4183"/>
                          <a:pt x="1213" y="4047"/>
                        </a:cubicBezTo>
                        <a:lnTo>
                          <a:pt x="1499" y="3364"/>
                        </a:lnTo>
                        <a:cubicBezTo>
                          <a:pt x="1556" y="3228"/>
                          <a:pt x="1663" y="3122"/>
                          <a:pt x="1800" y="3066"/>
                        </a:cubicBezTo>
                        <a:cubicBezTo>
                          <a:pt x="1819" y="3058"/>
                          <a:pt x="1838" y="3052"/>
                          <a:pt x="1857" y="3046"/>
                        </a:cubicBezTo>
                        <a:lnTo>
                          <a:pt x="1976" y="2721"/>
                        </a:lnTo>
                        <a:lnTo>
                          <a:pt x="1176" y="2930"/>
                        </a:lnTo>
                        <a:cubicBezTo>
                          <a:pt x="1091" y="3162"/>
                          <a:pt x="868" y="3328"/>
                          <a:pt x="607" y="3328"/>
                        </a:cubicBezTo>
                        <a:cubicBezTo>
                          <a:pt x="272" y="3328"/>
                          <a:pt x="0" y="3056"/>
                          <a:pt x="0" y="2721"/>
                        </a:cubicBezTo>
                        <a:cubicBezTo>
                          <a:pt x="0" y="2386"/>
                          <a:pt x="272" y="2114"/>
                          <a:pt x="607" y="2114"/>
                        </a:cubicBezTo>
                        <a:cubicBezTo>
                          <a:pt x="800" y="2114"/>
                          <a:pt x="972" y="2205"/>
                          <a:pt x="1083" y="2346"/>
                        </a:cubicBezTo>
                        <a:cubicBezTo>
                          <a:pt x="1084" y="2346"/>
                          <a:pt x="1084" y="2346"/>
                          <a:pt x="1084" y="2346"/>
                        </a:cubicBezTo>
                        <a:lnTo>
                          <a:pt x="2228" y="2029"/>
                        </a:lnTo>
                        <a:lnTo>
                          <a:pt x="2834" y="368"/>
                        </a:lnTo>
                        <a:cubicBezTo>
                          <a:pt x="2882" y="234"/>
                          <a:pt x="2981" y="127"/>
                          <a:pt x="3111" y="66"/>
                        </a:cubicBezTo>
                        <a:cubicBezTo>
                          <a:pt x="3241" y="7"/>
                          <a:pt x="3386" y="0"/>
                          <a:pt x="3520" y="48"/>
                        </a:cubicBezTo>
                        <a:cubicBezTo>
                          <a:pt x="3553" y="60"/>
                          <a:pt x="3571" y="97"/>
                          <a:pt x="3559" y="131"/>
                        </a:cubicBezTo>
                        <a:lnTo>
                          <a:pt x="2450" y="3242"/>
                        </a:lnTo>
                        <a:cubicBezTo>
                          <a:pt x="2479" y="3280"/>
                          <a:pt x="2504" y="3323"/>
                          <a:pt x="2523" y="3369"/>
                        </a:cubicBezTo>
                        <a:lnTo>
                          <a:pt x="2523" y="3369"/>
                        </a:lnTo>
                        <a:close/>
                        <a:moveTo>
                          <a:pt x="4369" y="2059"/>
                        </a:moveTo>
                        <a:lnTo>
                          <a:pt x="4369" y="2059"/>
                        </a:lnTo>
                        <a:lnTo>
                          <a:pt x="3056" y="2418"/>
                        </a:lnTo>
                        <a:cubicBezTo>
                          <a:pt x="3050" y="2420"/>
                          <a:pt x="3044" y="2420"/>
                          <a:pt x="3038" y="2420"/>
                        </a:cubicBezTo>
                        <a:cubicBezTo>
                          <a:pt x="3010" y="2420"/>
                          <a:pt x="2984" y="2401"/>
                          <a:pt x="2976" y="2373"/>
                        </a:cubicBezTo>
                        <a:cubicBezTo>
                          <a:pt x="2966" y="2338"/>
                          <a:pt x="2987" y="2302"/>
                          <a:pt x="3021" y="2293"/>
                        </a:cubicBezTo>
                        <a:lnTo>
                          <a:pt x="4334" y="1934"/>
                        </a:lnTo>
                        <a:cubicBezTo>
                          <a:pt x="4438" y="1906"/>
                          <a:pt x="4525" y="1838"/>
                          <a:pt x="4578" y="1743"/>
                        </a:cubicBezTo>
                        <a:cubicBezTo>
                          <a:pt x="4621" y="1668"/>
                          <a:pt x="4638" y="1583"/>
                          <a:pt x="4629" y="1499"/>
                        </a:cubicBezTo>
                        <a:lnTo>
                          <a:pt x="3295" y="1862"/>
                        </a:lnTo>
                        <a:cubicBezTo>
                          <a:pt x="3261" y="1872"/>
                          <a:pt x="3225" y="1851"/>
                          <a:pt x="3216" y="1817"/>
                        </a:cubicBezTo>
                        <a:cubicBezTo>
                          <a:pt x="3206" y="1782"/>
                          <a:pt x="3227" y="1746"/>
                          <a:pt x="3261" y="1737"/>
                        </a:cubicBezTo>
                        <a:lnTo>
                          <a:pt x="4662" y="1355"/>
                        </a:lnTo>
                        <a:cubicBezTo>
                          <a:pt x="4697" y="1346"/>
                          <a:pt x="4732" y="1366"/>
                          <a:pt x="4742" y="1401"/>
                        </a:cubicBezTo>
                        <a:cubicBezTo>
                          <a:pt x="4821" y="1685"/>
                          <a:pt x="4653" y="1981"/>
                          <a:pt x="4369" y="205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sp>
          <p:nvSpPr>
            <p:cNvPr id="35" name="Shape 34">
              <a:extLst>
                <a:ext uri="{FF2B5EF4-FFF2-40B4-BE49-F238E27FC236}">
                  <a16:creationId xmlns:a16="http://schemas.microsoft.com/office/drawing/2014/main" id="{BC5F9D18-C518-4B77-BB13-23082C663CB0}"/>
                </a:ext>
              </a:extLst>
            </p:cNvPr>
            <p:cNvSpPr/>
            <p:nvPr>
              <p:custDataLst>
                <p:tags r:id="rId4"/>
              </p:custDataLst>
            </p:nvPr>
          </p:nvSpPr>
          <p:spPr>
            <a:xfrm rot="2251650">
              <a:off x="3854224" y="1985045"/>
              <a:ext cx="1236693" cy="915527"/>
            </a:xfrm>
            <a:prstGeom prst="swooshArrow">
              <a:avLst>
                <a:gd name="adj1" fmla="val 16310"/>
                <a:gd name="adj2" fmla="val 31370"/>
              </a:avLst>
            </a:pr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grpSp>
    </p:spTree>
    <p:custDataLst>
      <p:tags r:id="rId1"/>
    </p:custDataLst>
    <p:extLst>
      <p:ext uri="{BB962C8B-B14F-4D97-AF65-F5344CB8AC3E}">
        <p14:creationId xmlns:p14="http://schemas.microsoft.com/office/powerpoint/2010/main" val="3414094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custDataLst>
              <p:tags r:id="rId2"/>
            </p:custDataLst>
          </p:nvPr>
        </p:nvSpPr>
        <p:spPr>
          <a:xfrm>
            <a:off x="626364" y="192024"/>
            <a:ext cx="7891272" cy="457200"/>
          </a:xfrm>
        </p:spPr>
        <p:txBody>
          <a:bodyPr/>
          <a:lstStyle/>
          <a:p>
            <a:r>
              <a:rPr lang="en-US" altLang="en-US"/>
              <a:t>2.03 Activity</a:t>
            </a:r>
            <a:endParaRPr lang="en-US" altLang="en-US" dirty="0"/>
          </a:p>
        </p:txBody>
      </p:sp>
      <p:sp>
        <p:nvSpPr>
          <p:cNvPr id="3" name="Content Placeholder 2"/>
          <p:cNvSpPr>
            <a:spLocks noGrp="1"/>
          </p:cNvSpPr>
          <p:nvPr>
            <p:ph idx="1"/>
            <p:custDataLst>
              <p:tags r:id="rId3"/>
            </p:custDataLst>
          </p:nvPr>
        </p:nvSpPr>
        <p:spPr>
          <a:xfrm>
            <a:off x="626364" y="805297"/>
            <a:ext cx="7891272" cy="3639312"/>
          </a:xfrm>
        </p:spPr>
        <p:txBody>
          <a:bodyPr/>
          <a:lstStyle/>
          <a:p>
            <a:pPr marL="342900" indent="-342900">
              <a:buClrTx/>
              <a:buSzPct val="100000"/>
              <a:buFont typeface="+mj-lt"/>
              <a:buAutoNum type="arabicPeriod"/>
            </a:pPr>
            <a:r>
              <a:rPr lang="en-US" altLang="en-US" dirty="0"/>
              <a:t>Press the F4 key to create a new program tab.</a:t>
            </a:r>
          </a:p>
          <a:p>
            <a:pPr marL="342900" indent="-342900">
              <a:buClrTx/>
              <a:buSzPct val="100000"/>
              <a:buFont typeface="+mj-lt"/>
              <a:buAutoNum type="arabicPeriod"/>
            </a:pPr>
            <a:r>
              <a:rPr lang="en-US" altLang="en-US" dirty="0"/>
              <a:t>Select </a:t>
            </a:r>
            <a:r>
              <a:rPr lang="en-US" altLang="en-US" b="1" dirty="0"/>
              <a:t>Snippets</a:t>
            </a:r>
            <a:r>
              <a:rPr lang="en-US" altLang="en-US" dirty="0"/>
              <a:t> in the Navigation pane. Expand </a:t>
            </a:r>
            <a:r>
              <a:rPr lang="en-US" altLang="en-US" b="1" dirty="0"/>
              <a:t>Snippets </a:t>
            </a:r>
            <a:r>
              <a:rPr lang="en-US" altLang="en-US" dirty="0">
                <a:sym typeface="Wingdings" panose="05000000000000000000" pitchFamily="2" charset="2"/>
              </a:rPr>
              <a:t> </a:t>
            </a:r>
            <a:r>
              <a:rPr lang="en-US" altLang="en-US" b="1" dirty="0"/>
              <a:t>Data</a:t>
            </a:r>
            <a:r>
              <a:rPr lang="en-US" altLang="en-US" dirty="0"/>
              <a:t>. Drag </a:t>
            </a:r>
            <a:r>
              <a:rPr lang="en-US" altLang="en-US" b="1" dirty="0"/>
              <a:t>Generate PowerPoint Slide </a:t>
            </a:r>
            <a:r>
              <a:rPr lang="en-US" altLang="en-US" dirty="0"/>
              <a:t>onto the PROGRAM tab.</a:t>
            </a:r>
          </a:p>
          <a:p>
            <a:pPr marL="342900" indent="-342900">
              <a:buClrTx/>
              <a:buSzPct val="100000"/>
              <a:buFont typeface="+mj-lt"/>
              <a:buAutoNum type="arabicPeriod"/>
            </a:pPr>
            <a:r>
              <a:rPr lang="en-US" altLang="en-US" dirty="0"/>
              <a:t>Do not make any changes and submit the program. </a:t>
            </a:r>
          </a:p>
          <a:p>
            <a:pPr marL="342900" indent="-342900">
              <a:buClrTx/>
              <a:buSzPct val="100000"/>
              <a:buFont typeface="+mj-lt"/>
              <a:buAutoNum type="arabicPeriod"/>
            </a:pPr>
            <a:r>
              <a:rPr lang="en-US" altLang="en-US" dirty="0"/>
              <a:t>Click </a:t>
            </a:r>
            <a:r>
              <a:rPr lang="en-US" altLang="en-US" b="1" dirty="0"/>
              <a:t>Open</a:t>
            </a:r>
            <a:r>
              <a:rPr lang="en-US" altLang="en-US" dirty="0"/>
              <a:t> when you are prompted to open the .pptx file.</a:t>
            </a:r>
            <a:br>
              <a:rPr lang="en-US" altLang="en-US" dirty="0"/>
            </a:br>
            <a:r>
              <a:rPr lang="en-US" dirty="0"/>
              <a:t>If necessary, click </a:t>
            </a:r>
            <a:r>
              <a:rPr lang="en-US" b="1" dirty="0"/>
              <a:t>sgplot.pptx</a:t>
            </a:r>
            <a:r>
              <a:rPr lang="en-US" dirty="0"/>
              <a:t> in the lower left corner to view the file.</a:t>
            </a:r>
            <a:endParaRPr lang="en-US" altLang="en-US" dirty="0"/>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custDataLst>
              <p:tags r:id="rId2"/>
            </p:custDataLst>
          </p:nvPr>
        </p:nvSpPr>
        <p:spPr>
          <a:xfrm>
            <a:off x="626364" y="192024"/>
            <a:ext cx="7891272" cy="457200"/>
          </a:xfrm>
          <a:prstGeom prst="rect">
            <a:avLst/>
          </a:prstGeom>
        </p:spPr>
        <p:txBody>
          <a:bodyPr/>
          <a:lstStyle/>
          <a:p>
            <a:r>
              <a:rPr lang="en-US" altLang="en-US"/>
              <a:t>2.03 Activity </a:t>
            </a:r>
            <a:r>
              <a:rPr lang="en-US" altLang="en-US" dirty="0"/>
              <a:t>– Correct Answer</a:t>
            </a:r>
          </a:p>
        </p:txBody>
      </p:sp>
      <p:sp>
        <p:nvSpPr>
          <p:cNvPr id="6" name="Freeform 16">
            <a:extLst>
              <a:ext uri="{FF2B5EF4-FFF2-40B4-BE49-F238E27FC236}">
                <a16:creationId xmlns:a16="http://schemas.microsoft.com/office/drawing/2014/main" id="{789D9943-3312-4087-B011-E04BDC8132C6}"/>
              </a:ext>
            </a:extLst>
          </p:cNvPr>
          <p:cNvSpPr>
            <a:spLocks noChangeAspect="1" noEditPoints="1"/>
          </p:cNvSpPr>
          <p:nvPr>
            <p:custDataLst>
              <p:tags r:id="rId3"/>
            </p:custDataLst>
          </p:nvPr>
        </p:nvSpPr>
        <p:spPr bwMode="auto">
          <a:xfrm>
            <a:off x="7848642" y="3488786"/>
            <a:ext cx="821157" cy="890076"/>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3" name="Picture 2">
            <a:extLst>
              <a:ext uri="{FF2B5EF4-FFF2-40B4-BE49-F238E27FC236}">
                <a16:creationId xmlns:a16="http://schemas.microsoft.com/office/drawing/2014/main" id="{EC8133DA-ABAE-47A0-A081-1C2ADDF96CB0}"/>
              </a:ext>
            </a:extLst>
          </p:cNvPr>
          <p:cNvPicPr>
            <a:picLocks noChangeAspect="1"/>
          </p:cNvPicPr>
          <p:nvPr/>
        </p:nvPicPr>
        <p:blipFill>
          <a:blip r:embed="rId7"/>
          <a:stretch>
            <a:fillRect/>
          </a:stretch>
        </p:blipFill>
        <p:spPr>
          <a:xfrm>
            <a:off x="474201" y="773716"/>
            <a:ext cx="5486400" cy="4028688"/>
          </a:xfrm>
          <a:prstGeom prst="rect">
            <a:avLst/>
          </a:prstGeom>
          <a:ln w="12700">
            <a:solidFill>
              <a:schemeClr val="tx1"/>
            </a:solidFill>
          </a:ln>
        </p:spPr>
      </p:pic>
      <p:sp>
        <p:nvSpPr>
          <p:cNvPr id="5" name="Oval Callout 10">
            <a:extLst>
              <a:ext uri="{FF2B5EF4-FFF2-40B4-BE49-F238E27FC236}">
                <a16:creationId xmlns:a16="http://schemas.microsoft.com/office/drawing/2014/main" id="{05D40923-8178-49BD-8041-883E1C0650FE}"/>
              </a:ext>
            </a:extLst>
          </p:cNvPr>
          <p:cNvSpPr/>
          <p:nvPr>
            <p:custDataLst>
              <p:tags r:id="rId4"/>
            </p:custDataLst>
          </p:nvPr>
        </p:nvSpPr>
        <p:spPr>
          <a:xfrm flipH="1">
            <a:off x="6029325" y="1209676"/>
            <a:ext cx="2640474" cy="2018392"/>
          </a:xfrm>
          <a:prstGeom prst="wedgeEllipseCallout">
            <a:avLst/>
          </a:prstGeom>
          <a:solidFill>
            <a:schemeClr val="lt1"/>
          </a:solidFill>
          <a:ln w="26425" cap="flat" cmpd="sng" algn="ctr">
            <a:solidFill>
              <a:schemeClr val="accent6"/>
            </a:solidFill>
            <a:prstDash val="solid"/>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spcBef>
                <a:spcPts val="600"/>
              </a:spcBef>
            </a:pPr>
            <a:r>
              <a:rPr lang="en-US" dirty="0">
                <a:solidFill>
                  <a:srgbClr val="000000"/>
                </a:solidFill>
                <a:latin typeface="Calibri" panose="020F0502020204030204" pitchFamily="34" charset="0"/>
              </a:rPr>
              <a:t>This code snippet created a PowerPoint slide containing a </a:t>
            </a:r>
            <a:br>
              <a:rPr lang="en-US" dirty="0">
                <a:solidFill>
                  <a:srgbClr val="000000"/>
                </a:solidFill>
                <a:latin typeface="Calibri" panose="020F0502020204030204" pitchFamily="34" charset="0"/>
              </a:rPr>
            </a:br>
            <a:r>
              <a:rPr lang="en-US" dirty="0">
                <a:solidFill>
                  <a:srgbClr val="000000"/>
                </a:solidFill>
                <a:latin typeface="Calibri" panose="020F0502020204030204" pitchFamily="34" charset="0"/>
              </a:rPr>
              <a:t>dot plot.</a:t>
            </a:r>
          </a:p>
        </p:txBody>
      </p:sp>
    </p:spTree>
    <p:custDataLst>
      <p:tags r:id="rId1"/>
    </p:custDataLst>
    <p:extLst>
      <p:ext uri="{BB962C8B-B14F-4D97-AF65-F5344CB8AC3E}">
        <p14:creationId xmlns:p14="http://schemas.microsoft.com/office/powerpoint/2010/main" val="9673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moTitle"/>
          <p:cNvSpPr>
            <a:spLocks noGrp="1"/>
          </p:cNvSpPr>
          <p:nvPr>
            <p:ph type="title"/>
            <p:custDataLst>
              <p:tags r:id="rId2"/>
            </p:custDataLst>
          </p:nvPr>
        </p:nvSpPr>
        <p:spPr>
          <a:xfrm>
            <a:off x="2827020" y="1508506"/>
            <a:ext cx="6057900" cy="584775"/>
          </a:xfrm>
        </p:spPr>
        <p:txBody>
          <a:bodyPr lIns="0" tIns="0" rIns="0" bIns="0" anchor="t" anchorCtr="0">
            <a:noAutofit/>
          </a:bodyPr>
          <a:lstStyle/>
          <a:p>
            <a:pPr algn="l"/>
            <a:r>
              <a:rPr lang="en-US" dirty="0"/>
              <a:t>Using Code Snippets</a:t>
            </a:r>
          </a:p>
        </p:txBody>
      </p:sp>
      <p:sp>
        <p:nvSpPr>
          <p:cNvPr id="3" name="DemoText"/>
          <p:cNvSpPr>
            <a:spLocks noGrp="1"/>
          </p:cNvSpPr>
          <p:nvPr>
            <p:ph type="body" sz="quarter" idx="10"/>
            <p:custDataLst>
              <p:tags r:id="rId3"/>
            </p:custDataLst>
          </p:nvPr>
        </p:nvSpPr>
        <p:spPr>
          <a:xfrm>
            <a:off x="2827020" y="2689488"/>
            <a:ext cx="4329482" cy="445594"/>
          </a:xfrm>
        </p:spPr>
        <p:txBody>
          <a:bodyPr lIns="0" tIns="0" rIns="0" bIns="0">
            <a:noAutofit/>
          </a:bodyPr>
          <a:lstStyle/>
          <a:p>
            <a:pPr indent="0" algn="l">
              <a:lnSpc>
                <a:spcPct val="100000"/>
              </a:lnSpc>
              <a:spcAft>
                <a:spcPts val="400"/>
              </a:spcAft>
            </a:pPr>
            <a:r>
              <a:rPr lang="en-US" dirty="0"/>
              <a:t>This demonstration illustrates creating a new snippet and editing an existing snippet to create a PowerPoint slide.</a:t>
            </a:r>
          </a:p>
        </p:txBody>
      </p:sp>
      <p:sp>
        <p:nvSpPr>
          <p:cNvPr id="5" name="Slide Number Placeholder 4"/>
          <p:cNvSpPr>
            <a:spLocks noGrp="1"/>
          </p:cNvSpPr>
          <p:nvPr>
            <p:ph type="sldNum" sz="quarter" idx="12"/>
            <p:custDataLst>
              <p:tags r:id="rId4"/>
            </p:custDataLst>
          </p:nvPr>
        </p:nvSpPr>
        <p:spPr>
          <a:xfrm>
            <a:off x="4114800" y="4754880"/>
            <a:ext cx="914400" cy="230832"/>
          </a:xfrm>
        </p:spPr>
        <p:txBody>
          <a:bodyPr/>
          <a:lstStyle/>
          <a:p>
            <a:fld id="{4976208B-6111-490B-8CEC-FFB249DB2100}" type="slidenum">
              <a:rPr lang="en-US" smtClean="0"/>
              <a:pPr/>
              <a:t>23</a:t>
            </a:fld>
            <a:endParaRPr lang="en-US" dirty="0"/>
          </a:p>
        </p:txBody>
      </p:sp>
      <p:sp>
        <p:nvSpPr>
          <p:cNvPr id="4" name="Freeform 16"/>
          <p:cNvSpPr>
            <a:spLocks noChangeAspect="1" noEditPoints="1"/>
          </p:cNvSpPr>
          <p:nvPr>
            <p:custDataLst>
              <p:tags r:id="rId5"/>
            </p:custDataLst>
          </p:nvPr>
        </p:nvSpPr>
        <p:spPr bwMode="auto">
          <a:xfrm>
            <a:off x="1198255" y="1391426"/>
            <a:ext cx="1392545" cy="1166683"/>
          </a:xfrm>
          <a:custGeom>
            <a:avLst/>
            <a:gdLst>
              <a:gd name="T0" fmla="*/ 1653 w 3428"/>
              <a:gd name="T1" fmla="*/ 2395 h 2872"/>
              <a:gd name="T2" fmla="*/ 1761 w 3428"/>
              <a:gd name="T3" fmla="*/ 2413 h 2872"/>
              <a:gd name="T4" fmla="*/ 1711 w 3428"/>
              <a:gd name="T5" fmla="*/ 2315 h 2872"/>
              <a:gd name="T6" fmla="*/ 1824 w 3428"/>
              <a:gd name="T7" fmla="*/ 2350 h 2872"/>
              <a:gd name="T8" fmla="*/ 1738 w 3428"/>
              <a:gd name="T9" fmla="*/ 2489 h 2872"/>
              <a:gd name="T10" fmla="*/ 1599 w 3428"/>
              <a:gd name="T11" fmla="*/ 2403 h 2872"/>
              <a:gd name="T12" fmla="*/ 1685 w 3428"/>
              <a:gd name="T13" fmla="*/ 2263 h 2872"/>
              <a:gd name="T14" fmla="*/ 1748 w 3428"/>
              <a:gd name="T15" fmla="*/ 1637 h 2872"/>
              <a:gd name="T16" fmla="*/ 1675 w 3428"/>
              <a:gd name="T17" fmla="*/ 1652 h 2872"/>
              <a:gd name="T18" fmla="*/ 1650 w 3428"/>
              <a:gd name="T19" fmla="*/ 1441 h 2872"/>
              <a:gd name="T20" fmla="*/ 1502 w 3428"/>
              <a:gd name="T21" fmla="*/ 1566 h 2872"/>
              <a:gd name="T22" fmla="*/ 1484 w 3428"/>
              <a:gd name="T23" fmla="*/ 1502 h 2872"/>
              <a:gd name="T24" fmla="*/ 1919 w 3428"/>
              <a:gd name="T25" fmla="*/ 1486 h 2872"/>
              <a:gd name="T26" fmla="*/ 2058 w 3428"/>
              <a:gd name="T27" fmla="*/ 1647 h 2872"/>
              <a:gd name="T28" fmla="*/ 1882 w 3428"/>
              <a:gd name="T29" fmla="*/ 1537 h 2872"/>
              <a:gd name="T30" fmla="*/ 1799 w 3428"/>
              <a:gd name="T31" fmla="*/ 1605 h 2872"/>
              <a:gd name="T32" fmla="*/ 2069 w 3428"/>
              <a:gd name="T33" fmla="*/ 1330 h 2872"/>
              <a:gd name="T34" fmla="*/ 1840 w 3428"/>
              <a:gd name="T35" fmla="*/ 1328 h 2872"/>
              <a:gd name="T36" fmla="*/ 1590 w 3428"/>
              <a:gd name="T37" fmla="*/ 1349 h 2872"/>
              <a:gd name="T38" fmla="*/ 1375 w 3428"/>
              <a:gd name="T39" fmla="*/ 1315 h 2872"/>
              <a:gd name="T40" fmla="*/ 1642 w 3428"/>
              <a:gd name="T41" fmla="*/ 1204 h 2872"/>
              <a:gd name="T42" fmla="*/ 1599 w 3428"/>
              <a:gd name="T43" fmla="*/ 1266 h 2872"/>
              <a:gd name="T44" fmla="*/ 1465 w 3428"/>
              <a:gd name="T45" fmla="*/ 1098 h 2872"/>
              <a:gd name="T46" fmla="*/ 1944 w 3428"/>
              <a:gd name="T47" fmla="*/ 1078 h 2872"/>
              <a:gd name="T48" fmla="*/ 1831 w 3428"/>
              <a:gd name="T49" fmla="*/ 1262 h 2872"/>
              <a:gd name="T50" fmla="*/ 1773 w 3428"/>
              <a:gd name="T51" fmla="*/ 1214 h 2872"/>
              <a:gd name="T52" fmla="*/ 1725 w 3428"/>
              <a:gd name="T53" fmla="*/ 995 h 2872"/>
              <a:gd name="T54" fmla="*/ 1692 w 3428"/>
              <a:gd name="T55" fmla="*/ 1204 h 2872"/>
              <a:gd name="T56" fmla="*/ 429 w 3428"/>
              <a:gd name="T57" fmla="*/ 353 h 2872"/>
              <a:gd name="T58" fmla="*/ 339 w 3428"/>
              <a:gd name="T59" fmla="*/ 444 h 2872"/>
              <a:gd name="T60" fmla="*/ 408 w 3428"/>
              <a:gd name="T61" fmla="*/ 2103 h 2872"/>
              <a:gd name="T62" fmla="*/ 3078 w 3428"/>
              <a:gd name="T63" fmla="*/ 2054 h 2872"/>
              <a:gd name="T64" fmla="*/ 3053 w 3428"/>
              <a:gd name="T65" fmla="*/ 373 h 2872"/>
              <a:gd name="T66" fmla="*/ 3029 w 3428"/>
              <a:gd name="T67" fmla="*/ 263 h 2872"/>
              <a:gd name="T68" fmla="*/ 3177 w 3428"/>
              <a:gd name="T69" fmla="*/ 410 h 2872"/>
              <a:gd name="T70" fmla="*/ 3114 w 3428"/>
              <a:gd name="T71" fmla="*/ 2155 h 2872"/>
              <a:gd name="T72" fmla="*/ 365 w 3428"/>
              <a:gd name="T73" fmla="*/ 2186 h 2872"/>
              <a:gd name="T74" fmla="*/ 245 w 3428"/>
              <a:gd name="T75" fmla="*/ 2015 h 2872"/>
              <a:gd name="T76" fmla="*/ 337 w 3428"/>
              <a:gd name="T77" fmla="*/ 285 h 2872"/>
              <a:gd name="T78" fmla="*/ 3276 w 3428"/>
              <a:gd name="T79" fmla="*/ 11 h 2872"/>
              <a:gd name="T80" fmla="*/ 3425 w 3428"/>
              <a:gd name="T81" fmla="*/ 186 h 2872"/>
              <a:gd name="T82" fmla="*/ 3364 w 3428"/>
              <a:gd name="T83" fmla="*/ 2591 h 2872"/>
              <a:gd name="T84" fmla="*/ 2000 w 3428"/>
              <a:gd name="T85" fmla="*/ 2659 h 2872"/>
              <a:gd name="T86" fmla="*/ 1983 w 3428"/>
              <a:gd name="T87" fmla="*/ 2768 h 2872"/>
              <a:gd name="T88" fmla="*/ 2637 w 3428"/>
              <a:gd name="T89" fmla="*/ 2779 h 2872"/>
              <a:gd name="T90" fmla="*/ 2674 w 3428"/>
              <a:gd name="T91" fmla="*/ 2853 h 2872"/>
              <a:gd name="T92" fmla="*/ 2020 w 3428"/>
              <a:gd name="T93" fmla="*/ 2872 h 2872"/>
              <a:gd name="T94" fmla="*/ 1877 w 3428"/>
              <a:gd name="T95" fmla="*/ 2777 h 2872"/>
              <a:gd name="T96" fmla="*/ 1933 w 3428"/>
              <a:gd name="T97" fmla="*/ 2589 h 2872"/>
              <a:gd name="T98" fmla="*/ 3257 w 3428"/>
              <a:gd name="T99" fmla="*/ 2553 h 2872"/>
              <a:gd name="T100" fmla="*/ 3336 w 3428"/>
              <a:gd name="T101" fmla="*/ 222 h 2872"/>
              <a:gd name="T102" fmla="*/ 3233 w 3428"/>
              <a:gd name="T103" fmla="*/ 95 h 2872"/>
              <a:gd name="T104" fmla="*/ 114 w 3428"/>
              <a:gd name="T105" fmla="*/ 149 h 2872"/>
              <a:gd name="T106" fmla="*/ 114 w 3428"/>
              <a:gd name="T107" fmla="*/ 2506 h 2872"/>
              <a:gd name="T108" fmla="*/ 1405 w 3428"/>
              <a:gd name="T109" fmla="*/ 2563 h 2872"/>
              <a:gd name="T110" fmla="*/ 1554 w 3428"/>
              <a:gd name="T111" fmla="*/ 2687 h 2872"/>
              <a:gd name="T112" fmla="*/ 1464 w 3428"/>
              <a:gd name="T113" fmla="*/ 2860 h 2872"/>
              <a:gd name="T114" fmla="*/ 749 w 3428"/>
              <a:gd name="T115" fmla="*/ 2853 h 2872"/>
              <a:gd name="T116" fmla="*/ 786 w 3428"/>
              <a:gd name="T117" fmla="*/ 2779 h 2872"/>
              <a:gd name="T118" fmla="*/ 1462 w 3428"/>
              <a:gd name="T119" fmla="*/ 2698 h 2872"/>
              <a:gd name="T120" fmla="*/ 185 w 3428"/>
              <a:gd name="T121" fmla="*/ 2652 h 2872"/>
              <a:gd name="T122" fmla="*/ 11 w 3428"/>
              <a:gd name="T123" fmla="*/ 2504 h 2872"/>
              <a:gd name="T124" fmla="*/ 43 w 3428"/>
              <a:gd name="T125" fmla="*/ 91 h 2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28" h="2872">
                <a:moveTo>
                  <a:pt x="1711" y="2315"/>
                </a:moveTo>
                <a:lnTo>
                  <a:pt x="1691" y="2318"/>
                </a:lnTo>
                <a:lnTo>
                  <a:pt x="1675" y="2327"/>
                </a:lnTo>
                <a:lnTo>
                  <a:pt x="1662" y="2340"/>
                </a:lnTo>
                <a:lnTo>
                  <a:pt x="1653" y="2357"/>
                </a:lnTo>
                <a:lnTo>
                  <a:pt x="1650" y="2377"/>
                </a:lnTo>
                <a:lnTo>
                  <a:pt x="1653" y="2395"/>
                </a:lnTo>
                <a:lnTo>
                  <a:pt x="1662" y="2413"/>
                </a:lnTo>
                <a:lnTo>
                  <a:pt x="1675" y="2426"/>
                </a:lnTo>
                <a:lnTo>
                  <a:pt x="1691" y="2435"/>
                </a:lnTo>
                <a:lnTo>
                  <a:pt x="1711" y="2438"/>
                </a:lnTo>
                <a:lnTo>
                  <a:pt x="1731" y="2435"/>
                </a:lnTo>
                <a:lnTo>
                  <a:pt x="1747" y="2426"/>
                </a:lnTo>
                <a:lnTo>
                  <a:pt x="1761" y="2413"/>
                </a:lnTo>
                <a:lnTo>
                  <a:pt x="1769" y="2395"/>
                </a:lnTo>
                <a:lnTo>
                  <a:pt x="1772" y="2377"/>
                </a:lnTo>
                <a:lnTo>
                  <a:pt x="1769" y="2357"/>
                </a:lnTo>
                <a:lnTo>
                  <a:pt x="1761" y="2340"/>
                </a:lnTo>
                <a:lnTo>
                  <a:pt x="1747" y="2327"/>
                </a:lnTo>
                <a:lnTo>
                  <a:pt x="1731" y="2318"/>
                </a:lnTo>
                <a:lnTo>
                  <a:pt x="1711" y="2315"/>
                </a:lnTo>
                <a:close/>
                <a:moveTo>
                  <a:pt x="1711" y="2260"/>
                </a:moveTo>
                <a:lnTo>
                  <a:pt x="1738" y="2263"/>
                </a:lnTo>
                <a:lnTo>
                  <a:pt x="1762" y="2273"/>
                </a:lnTo>
                <a:lnTo>
                  <a:pt x="1784" y="2286"/>
                </a:lnTo>
                <a:lnTo>
                  <a:pt x="1801" y="2304"/>
                </a:lnTo>
                <a:lnTo>
                  <a:pt x="1815" y="2326"/>
                </a:lnTo>
                <a:lnTo>
                  <a:pt x="1824" y="2350"/>
                </a:lnTo>
                <a:lnTo>
                  <a:pt x="1827" y="2377"/>
                </a:lnTo>
                <a:lnTo>
                  <a:pt x="1824" y="2403"/>
                </a:lnTo>
                <a:lnTo>
                  <a:pt x="1815" y="2428"/>
                </a:lnTo>
                <a:lnTo>
                  <a:pt x="1801" y="2450"/>
                </a:lnTo>
                <a:lnTo>
                  <a:pt x="1784" y="2467"/>
                </a:lnTo>
                <a:lnTo>
                  <a:pt x="1762" y="2481"/>
                </a:lnTo>
                <a:lnTo>
                  <a:pt x="1738" y="2489"/>
                </a:lnTo>
                <a:lnTo>
                  <a:pt x="1711" y="2492"/>
                </a:lnTo>
                <a:lnTo>
                  <a:pt x="1685" y="2489"/>
                </a:lnTo>
                <a:lnTo>
                  <a:pt x="1660" y="2481"/>
                </a:lnTo>
                <a:lnTo>
                  <a:pt x="1638" y="2467"/>
                </a:lnTo>
                <a:lnTo>
                  <a:pt x="1621" y="2450"/>
                </a:lnTo>
                <a:lnTo>
                  <a:pt x="1607" y="2428"/>
                </a:lnTo>
                <a:lnTo>
                  <a:pt x="1599" y="2403"/>
                </a:lnTo>
                <a:lnTo>
                  <a:pt x="1596" y="2377"/>
                </a:lnTo>
                <a:lnTo>
                  <a:pt x="1599" y="2350"/>
                </a:lnTo>
                <a:lnTo>
                  <a:pt x="1607" y="2326"/>
                </a:lnTo>
                <a:lnTo>
                  <a:pt x="1621" y="2304"/>
                </a:lnTo>
                <a:lnTo>
                  <a:pt x="1638" y="2286"/>
                </a:lnTo>
                <a:lnTo>
                  <a:pt x="1660" y="2273"/>
                </a:lnTo>
                <a:lnTo>
                  <a:pt x="1685" y="2263"/>
                </a:lnTo>
                <a:lnTo>
                  <a:pt x="1711" y="2260"/>
                </a:lnTo>
                <a:close/>
                <a:moveTo>
                  <a:pt x="1671" y="1446"/>
                </a:moveTo>
                <a:lnTo>
                  <a:pt x="1692" y="1451"/>
                </a:lnTo>
                <a:lnTo>
                  <a:pt x="1713" y="1453"/>
                </a:lnTo>
                <a:lnTo>
                  <a:pt x="1732" y="1452"/>
                </a:lnTo>
                <a:lnTo>
                  <a:pt x="1748" y="1448"/>
                </a:lnTo>
                <a:lnTo>
                  <a:pt x="1748" y="1637"/>
                </a:lnTo>
                <a:lnTo>
                  <a:pt x="1745" y="1652"/>
                </a:lnTo>
                <a:lnTo>
                  <a:pt x="1737" y="1664"/>
                </a:lnTo>
                <a:lnTo>
                  <a:pt x="1725" y="1672"/>
                </a:lnTo>
                <a:lnTo>
                  <a:pt x="1710" y="1675"/>
                </a:lnTo>
                <a:lnTo>
                  <a:pt x="1695" y="1672"/>
                </a:lnTo>
                <a:lnTo>
                  <a:pt x="1683" y="1664"/>
                </a:lnTo>
                <a:lnTo>
                  <a:pt x="1675" y="1652"/>
                </a:lnTo>
                <a:lnTo>
                  <a:pt x="1671" y="1637"/>
                </a:lnTo>
                <a:lnTo>
                  <a:pt x="1671" y="1446"/>
                </a:lnTo>
                <a:close/>
                <a:moveTo>
                  <a:pt x="1605" y="1388"/>
                </a:moveTo>
                <a:lnTo>
                  <a:pt x="1617" y="1407"/>
                </a:lnTo>
                <a:lnTo>
                  <a:pt x="1633" y="1423"/>
                </a:lnTo>
                <a:lnTo>
                  <a:pt x="1652" y="1436"/>
                </a:lnTo>
                <a:lnTo>
                  <a:pt x="1650" y="1441"/>
                </a:lnTo>
                <a:lnTo>
                  <a:pt x="1646" y="1448"/>
                </a:lnTo>
                <a:lnTo>
                  <a:pt x="1642" y="1452"/>
                </a:lnTo>
                <a:lnTo>
                  <a:pt x="1538" y="1556"/>
                </a:lnTo>
                <a:lnTo>
                  <a:pt x="1530" y="1562"/>
                </a:lnTo>
                <a:lnTo>
                  <a:pt x="1521" y="1566"/>
                </a:lnTo>
                <a:lnTo>
                  <a:pt x="1511" y="1567"/>
                </a:lnTo>
                <a:lnTo>
                  <a:pt x="1502" y="1566"/>
                </a:lnTo>
                <a:lnTo>
                  <a:pt x="1493" y="1562"/>
                </a:lnTo>
                <a:lnTo>
                  <a:pt x="1484" y="1556"/>
                </a:lnTo>
                <a:lnTo>
                  <a:pt x="1477" y="1546"/>
                </a:lnTo>
                <a:lnTo>
                  <a:pt x="1474" y="1535"/>
                </a:lnTo>
                <a:lnTo>
                  <a:pt x="1474" y="1524"/>
                </a:lnTo>
                <a:lnTo>
                  <a:pt x="1477" y="1512"/>
                </a:lnTo>
                <a:lnTo>
                  <a:pt x="1484" y="1502"/>
                </a:lnTo>
                <a:lnTo>
                  <a:pt x="1588" y="1398"/>
                </a:lnTo>
                <a:lnTo>
                  <a:pt x="1597" y="1392"/>
                </a:lnTo>
                <a:lnTo>
                  <a:pt x="1605" y="1388"/>
                </a:lnTo>
                <a:close/>
                <a:moveTo>
                  <a:pt x="1730" y="1347"/>
                </a:moveTo>
                <a:lnTo>
                  <a:pt x="1988" y="1415"/>
                </a:lnTo>
                <a:lnTo>
                  <a:pt x="1921" y="1483"/>
                </a:lnTo>
                <a:lnTo>
                  <a:pt x="1919" y="1486"/>
                </a:lnTo>
                <a:lnTo>
                  <a:pt x="1918" y="1489"/>
                </a:lnTo>
                <a:lnTo>
                  <a:pt x="1918" y="1492"/>
                </a:lnTo>
                <a:lnTo>
                  <a:pt x="1919" y="1495"/>
                </a:lnTo>
                <a:lnTo>
                  <a:pt x="1921" y="1499"/>
                </a:lnTo>
                <a:lnTo>
                  <a:pt x="2050" y="1628"/>
                </a:lnTo>
                <a:lnTo>
                  <a:pt x="2056" y="1637"/>
                </a:lnTo>
                <a:lnTo>
                  <a:pt x="2058" y="1647"/>
                </a:lnTo>
                <a:lnTo>
                  <a:pt x="2056" y="1658"/>
                </a:lnTo>
                <a:lnTo>
                  <a:pt x="2050" y="1666"/>
                </a:lnTo>
                <a:lnTo>
                  <a:pt x="2041" y="1672"/>
                </a:lnTo>
                <a:lnTo>
                  <a:pt x="2031" y="1674"/>
                </a:lnTo>
                <a:lnTo>
                  <a:pt x="2020" y="1672"/>
                </a:lnTo>
                <a:lnTo>
                  <a:pt x="2011" y="1666"/>
                </a:lnTo>
                <a:lnTo>
                  <a:pt x="1882" y="1537"/>
                </a:lnTo>
                <a:lnTo>
                  <a:pt x="1880" y="1536"/>
                </a:lnTo>
                <a:lnTo>
                  <a:pt x="1877" y="1535"/>
                </a:lnTo>
                <a:lnTo>
                  <a:pt x="1875" y="1534"/>
                </a:lnTo>
                <a:lnTo>
                  <a:pt x="1872" y="1535"/>
                </a:lnTo>
                <a:lnTo>
                  <a:pt x="1869" y="1536"/>
                </a:lnTo>
                <a:lnTo>
                  <a:pt x="1867" y="1537"/>
                </a:lnTo>
                <a:lnTo>
                  <a:pt x="1799" y="1605"/>
                </a:lnTo>
                <a:lnTo>
                  <a:pt x="1730" y="1347"/>
                </a:lnTo>
                <a:close/>
                <a:moveTo>
                  <a:pt x="1833" y="1292"/>
                </a:moveTo>
                <a:lnTo>
                  <a:pt x="2031" y="1292"/>
                </a:lnTo>
                <a:lnTo>
                  <a:pt x="2045" y="1295"/>
                </a:lnTo>
                <a:lnTo>
                  <a:pt x="2058" y="1303"/>
                </a:lnTo>
                <a:lnTo>
                  <a:pt x="2066" y="1315"/>
                </a:lnTo>
                <a:lnTo>
                  <a:pt x="2069" y="1330"/>
                </a:lnTo>
                <a:lnTo>
                  <a:pt x="2066" y="1345"/>
                </a:lnTo>
                <a:lnTo>
                  <a:pt x="2058" y="1357"/>
                </a:lnTo>
                <a:lnTo>
                  <a:pt x="2045" y="1365"/>
                </a:lnTo>
                <a:lnTo>
                  <a:pt x="2031" y="1369"/>
                </a:lnTo>
                <a:lnTo>
                  <a:pt x="1831" y="1369"/>
                </a:lnTo>
                <a:lnTo>
                  <a:pt x="1838" y="1349"/>
                </a:lnTo>
                <a:lnTo>
                  <a:pt x="1840" y="1328"/>
                </a:lnTo>
                <a:lnTo>
                  <a:pt x="1838" y="1309"/>
                </a:lnTo>
                <a:lnTo>
                  <a:pt x="1833" y="1292"/>
                </a:lnTo>
                <a:close/>
                <a:moveTo>
                  <a:pt x="1411" y="1292"/>
                </a:moveTo>
                <a:lnTo>
                  <a:pt x="1595" y="1292"/>
                </a:lnTo>
                <a:lnTo>
                  <a:pt x="1590" y="1309"/>
                </a:lnTo>
                <a:lnTo>
                  <a:pt x="1588" y="1328"/>
                </a:lnTo>
                <a:lnTo>
                  <a:pt x="1590" y="1349"/>
                </a:lnTo>
                <a:lnTo>
                  <a:pt x="1597" y="1369"/>
                </a:lnTo>
                <a:lnTo>
                  <a:pt x="1411" y="1369"/>
                </a:lnTo>
                <a:lnTo>
                  <a:pt x="1396" y="1365"/>
                </a:lnTo>
                <a:lnTo>
                  <a:pt x="1384" y="1357"/>
                </a:lnTo>
                <a:lnTo>
                  <a:pt x="1375" y="1345"/>
                </a:lnTo>
                <a:lnTo>
                  <a:pt x="1373" y="1330"/>
                </a:lnTo>
                <a:lnTo>
                  <a:pt x="1375" y="1315"/>
                </a:lnTo>
                <a:lnTo>
                  <a:pt x="1384" y="1303"/>
                </a:lnTo>
                <a:lnTo>
                  <a:pt x="1396" y="1295"/>
                </a:lnTo>
                <a:lnTo>
                  <a:pt x="1411" y="1292"/>
                </a:lnTo>
                <a:close/>
                <a:moveTo>
                  <a:pt x="1504" y="1077"/>
                </a:moveTo>
                <a:lnTo>
                  <a:pt x="1516" y="1080"/>
                </a:lnTo>
                <a:lnTo>
                  <a:pt x="1526" y="1088"/>
                </a:lnTo>
                <a:lnTo>
                  <a:pt x="1642" y="1204"/>
                </a:lnTo>
                <a:lnTo>
                  <a:pt x="1646" y="1209"/>
                </a:lnTo>
                <a:lnTo>
                  <a:pt x="1650" y="1215"/>
                </a:lnTo>
                <a:lnTo>
                  <a:pt x="1652" y="1220"/>
                </a:lnTo>
                <a:lnTo>
                  <a:pt x="1633" y="1233"/>
                </a:lnTo>
                <a:lnTo>
                  <a:pt x="1617" y="1249"/>
                </a:lnTo>
                <a:lnTo>
                  <a:pt x="1605" y="1268"/>
                </a:lnTo>
                <a:lnTo>
                  <a:pt x="1599" y="1266"/>
                </a:lnTo>
                <a:lnTo>
                  <a:pt x="1594" y="1262"/>
                </a:lnTo>
                <a:lnTo>
                  <a:pt x="1588" y="1258"/>
                </a:lnTo>
                <a:lnTo>
                  <a:pt x="1472" y="1142"/>
                </a:lnTo>
                <a:lnTo>
                  <a:pt x="1465" y="1132"/>
                </a:lnTo>
                <a:lnTo>
                  <a:pt x="1461" y="1121"/>
                </a:lnTo>
                <a:lnTo>
                  <a:pt x="1461" y="1108"/>
                </a:lnTo>
                <a:lnTo>
                  <a:pt x="1465" y="1098"/>
                </a:lnTo>
                <a:lnTo>
                  <a:pt x="1472" y="1088"/>
                </a:lnTo>
                <a:lnTo>
                  <a:pt x="1481" y="1080"/>
                </a:lnTo>
                <a:lnTo>
                  <a:pt x="1493" y="1077"/>
                </a:lnTo>
                <a:lnTo>
                  <a:pt x="1504" y="1077"/>
                </a:lnTo>
                <a:close/>
                <a:moveTo>
                  <a:pt x="1921" y="1075"/>
                </a:moveTo>
                <a:lnTo>
                  <a:pt x="1933" y="1075"/>
                </a:lnTo>
                <a:lnTo>
                  <a:pt x="1944" y="1078"/>
                </a:lnTo>
                <a:lnTo>
                  <a:pt x="1954" y="1086"/>
                </a:lnTo>
                <a:lnTo>
                  <a:pt x="1961" y="1096"/>
                </a:lnTo>
                <a:lnTo>
                  <a:pt x="1964" y="1107"/>
                </a:lnTo>
                <a:lnTo>
                  <a:pt x="1964" y="1119"/>
                </a:lnTo>
                <a:lnTo>
                  <a:pt x="1961" y="1130"/>
                </a:lnTo>
                <a:lnTo>
                  <a:pt x="1954" y="1140"/>
                </a:lnTo>
                <a:lnTo>
                  <a:pt x="1831" y="1262"/>
                </a:lnTo>
                <a:lnTo>
                  <a:pt x="1829" y="1264"/>
                </a:lnTo>
                <a:lnTo>
                  <a:pt x="1826" y="1267"/>
                </a:lnTo>
                <a:lnTo>
                  <a:pt x="1823" y="1268"/>
                </a:lnTo>
                <a:lnTo>
                  <a:pt x="1810" y="1248"/>
                </a:lnTo>
                <a:lnTo>
                  <a:pt x="1792" y="1230"/>
                </a:lnTo>
                <a:lnTo>
                  <a:pt x="1772" y="1218"/>
                </a:lnTo>
                <a:lnTo>
                  <a:pt x="1773" y="1214"/>
                </a:lnTo>
                <a:lnTo>
                  <a:pt x="1775" y="1211"/>
                </a:lnTo>
                <a:lnTo>
                  <a:pt x="1777" y="1208"/>
                </a:lnTo>
                <a:lnTo>
                  <a:pt x="1900" y="1086"/>
                </a:lnTo>
                <a:lnTo>
                  <a:pt x="1910" y="1078"/>
                </a:lnTo>
                <a:lnTo>
                  <a:pt x="1921" y="1075"/>
                </a:lnTo>
                <a:close/>
                <a:moveTo>
                  <a:pt x="1710" y="993"/>
                </a:moveTo>
                <a:lnTo>
                  <a:pt x="1725" y="995"/>
                </a:lnTo>
                <a:lnTo>
                  <a:pt x="1737" y="1003"/>
                </a:lnTo>
                <a:lnTo>
                  <a:pt x="1745" y="1016"/>
                </a:lnTo>
                <a:lnTo>
                  <a:pt x="1748" y="1030"/>
                </a:lnTo>
                <a:lnTo>
                  <a:pt x="1748" y="1208"/>
                </a:lnTo>
                <a:lnTo>
                  <a:pt x="1732" y="1204"/>
                </a:lnTo>
                <a:lnTo>
                  <a:pt x="1713" y="1202"/>
                </a:lnTo>
                <a:lnTo>
                  <a:pt x="1692" y="1204"/>
                </a:lnTo>
                <a:lnTo>
                  <a:pt x="1671" y="1210"/>
                </a:lnTo>
                <a:lnTo>
                  <a:pt x="1671" y="1030"/>
                </a:lnTo>
                <a:lnTo>
                  <a:pt x="1675" y="1016"/>
                </a:lnTo>
                <a:lnTo>
                  <a:pt x="1683" y="1003"/>
                </a:lnTo>
                <a:lnTo>
                  <a:pt x="1695" y="995"/>
                </a:lnTo>
                <a:lnTo>
                  <a:pt x="1710" y="993"/>
                </a:lnTo>
                <a:close/>
                <a:moveTo>
                  <a:pt x="429" y="353"/>
                </a:moveTo>
                <a:lnTo>
                  <a:pt x="408" y="355"/>
                </a:lnTo>
                <a:lnTo>
                  <a:pt x="390" y="362"/>
                </a:lnTo>
                <a:lnTo>
                  <a:pt x="372" y="373"/>
                </a:lnTo>
                <a:lnTo>
                  <a:pt x="358" y="386"/>
                </a:lnTo>
                <a:lnTo>
                  <a:pt x="347" y="404"/>
                </a:lnTo>
                <a:lnTo>
                  <a:pt x="341" y="423"/>
                </a:lnTo>
                <a:lnTo>
                  <a:pt x="339" y="444"/>
                </a:lnTo>
                <a:lnTo>
                  <a:pt x="339" y="2015"/>
                </a:lnTo>
                <a:lnTo>
                  <a:pt x="341" y="2035"/>
                </a:lnTo>
                <a:lnTo>
                  <a:pt x="347" y="2054"/>
                </a:lnTo>
                <a:lnTo>
                  <a:pt x="358" y="2072"/>
                </a:lnTo>
                <a:lnTo>
                  <a:pt x="372" y="2085"/>
                </a:lnTo>
                <a:lnTo>
                  <a:pt x="390" y="2096"/>
                </a:lnTo>
                <a:lnTo>
                  <a:pt x="408" y="2103"/>
                </a:lnTo>
                <a:lnTo>
                  <a:pt x="429" y="2105"/>
                </a:lnTo>
                <a:lnTo>
                  <a:pt x="2996" y="2105"/>
                </a:lnTo>
                <a:lnTo>
                  <a:pt x="3017" y="2103"/>
                </a:lnTo>
                <a:lnTo>
                  <a:pt x="3036" y="2096"/>
                </a:lnTo>
                <a:lnTo>
                  <a:pt x="3053" y="2085"/>
                </a:lnTo>
                <a:lnTo>
                  <a:pt x="3067" y="2072"/>
                </a:lnTo>
                <a:lnTo>
                  <a:pt x="3078" y="2054"/>
                </a:lnTo>
                <a:lnTo>
                  <a:pt x="3084" y="2035"/>
                </a:lnTo>
                <a:lnTo>
                  <a:pt x="3087" y="2015"/>
                </a:lnTo>
                <a:lnTo>
                  <a:pt x="3087" y="444"/>
                </a:lnTo>
                <a:lnTo>
                  <a:pt x="3084" y="423"/>
                </a:lnTo>
                <a:lnTo>
                  <a:pt x="3078" y="404"/>
                </a:lnTo>
                <a:lnTo>
                  <a:pt x="3067" y="386"/>
                </a:lnTo>
                <a:lnTo>
                  <a:pt x="3053" y="373"/>
                </a:lnTo>
                <a:lnTo>
                  <a:pt x="3036" y="362"/>
                </a:lnTo>
                <a:lnTo>
                  <a:pt x="3017" y="355"/>
                </a:lnTo>
                <a:lnTo>
                  <a:pt x="2996" y="353"/>
                </a:lnTo>
                <a:lnTo>
                  <a:pt x="429" y="353"/>
                </a:lnTo>
                <a:close/>
                <a:moveTo>
                  <a:pt x="429" y="260"/>
                </a:moveTo>
                <a:lnTo>
                  <a:pt x="2996" y="260"/>
                </a:lnTo>
                <a:lnTo>
                  <a:pt x="3029" y="263"/>
                </a:lnTo>
                <a:lnTo>
                  <a:pt x="3060" y="272"/>
                </a:lnTo>
                <a:lnTo>
                  <a:pt x="3088" y="285"/>
                </a:lnTo>
                <a:lnTo>
                  <a:pt x="3114" y="303"/>
                </a:lnTo>
                <a:lnTo>
                  <a:pt x="3136" y="325"/>
                </a:lnTo>
                <a:lnTo>
                  <a:pt x="3155" y="351"/>
                </a:lnTo>
                <a:lnTo>
                  <a:pt x="3168" y="380"/>
                </a:lnTo>
                <a:lnTo>
                  <a:pt x="3177" y="410"/>
                </a:lnTo>
                <a:lnTo>
                  <a:pt x="3180" y="444"/>
                </a:lnTo>
                <a:lnTo>
                  <a:pt x="3180" y="2015"/>
                </a:lnTo>
                <a:lnTo>
                  <a:pt x="3177" y="2048"/>
                </a:lnTo>
                <a:lnTo>
                  <a:pt x="3168" y="2078"/>
                </a:lnTo>
                <a:lnTo>
                  <a:pt x="3155" y="2107"/>
                </a:lnTo>
                <a:lnTo>
                  <a:pt x="3136" y="2133"/>
                </a:lnTo>
                <a:lnTo>
                  <a:pt x="3114" y="2155"/>
                </a:lnTo>
                <a:lnTo>
                  <a:pt x="3088" y="2173"/>
                </a:lnTo>
                <a:lnTo>
                  <a:pt x="3060" y="2186"/>
                </a:lnTo>
                <a:lnTo>
                  <a:pt x="3029" y="2196"/>
                </a:lnTo>
                <a:lnTo>
                  <a:pt x="2996" y="2198"/>
                </a:lnTo>
                <a:lnTo>
                  <a:pt x="429" y="2198"/>
                </a:lnTo>
                <a:lnTo>
                  <a:pt x="396" y="2196"/>
                </a:lnTo>
                <a:lnTo>
                  <a:pt x="365" y="2186"/>
                </a:lnTo>
                <a:lnTo>
                  <a:pt x="337" y="2173"/>
                </a:lnTo>
                <a:lnTo>
                  <a:pt x="311" y="2155"/>
                </a:lnTo>
                <a:lnTo>
                  <a:pt x="289" y="2133"/>
                </a:lnTo>
                <a:lnTo>
                  <a:pt x="271" y="2107"/>
                </a:lnTo>
                <a:lnTo>
                  <a:pt x="257" y="2078"/>
                </a:lnTo>
                <a:lnTo>
                  <a:pt x="248" y="2048"/>
                </a:lnTo>
                <a:lnTo>
                  <a:pt x="245" y="2015"/>
                </a:lnTo>
                <a:lnTo>
                  <a:pt x="245" y="444"/>
                </a:lnTo>
                <a:lnTo>
                  <a:pt x="248" y="410"/>
                </a:lnTo>
                <a:lnTo>
                  <a:pt x="257" y="380"/>
                </a:lnTo>
                <a:lnTo>
                  <a:pt x="271" y="351"/>
                </a:lnTo>
                <a:lnTo>
                  <a:pt x="289" y="325"/>
                </a:lnTo>
                <a:lnTo>
                  <a:pt x="311" y="303"/>
                </a:lnTo>
                <a:lnTo>
                  <a:pt x="337" y="285"/>
                </a:lnTo>
                <a:lnTo>
                  <a:pt x="365" y="272"/>
                </a:lnTo>
                <a:lnTo>
                  <a:pt x="396" y="263"/>
                </a:lnTo>
                <a:lnTo>
                  <a:pt x="429" y="260"/>
                </a:lnTo>
                <a:close/>
                <a:moveTo>
                  <a:pt x="221" y="0"/>
                </a:moveTo>
                <a:lnTo>
                  <a:pt x="3207" y="0"/>
                </a:lnTo>
                <a:lnTo>
                  <a:pt x="3243" y="2"/>
                </a:lnTo>
                <a:lnTo>
                  <a:pt x="3276" y="11"/>
                </a:lnTo>
                <a:lnTo>
                  <a:pt x="3309" y="24"/>
                </a:lnTo>
                <a:lnTo>
                  <a:pt x="3338" y="43"/>
                </a:lnTo>
                <a:lnTo>
                  <a:pt x="3364" y="65"/>
                </a:lnTo>
                <a:lnTo>
                  <a:pt x="3385" y="91"/>
                </a:lnTo>
                <a:lnTo>
                  <a:pt x="3403" y="120"/>
                </a:lnTo>
                <a:lnTo>
                  <a:pt x="3417" y="151"/>
                </a:lnTo>
                <a:lnTo>
                  <a:pt x="3425" y="186"/>
                </a:lnTo>
                <a:lnTo>
                  <a:pt x="3428" y="222"/>
                </a:lnTo>
                <a:lnTo>
                  <a:pt x="3428" y="2434"/>
                </a:lnTo>
                <a:lnTo>
                  <a:pt x="3425" y="2470"/>
                </a:lnTo>
                <a:lnTo>
                  <a:pt x="3417" y="2504"/>
                </a:lnTo>
                <a:lnTo>
                  <a:pt x="3403" y="2536"/>
                </a:lnTo>
                <a:lnTo>
                  <a:pt x="3385" y="2565"/>
                </a:lnTo>
                <a:lnTo>
                  <a:pt x="3364" y="2591"/>
                </a:lnTo>
                <a:lnTo>
                  <a:pt x="3338" y="2613"/>
                </a:lnTo>
                <a:lnTo>
                  <a:pt x="3309" y="2631"/>
                </a:lnTo>
                <a:lnTo>
                  <a:pt x="3276" y="2644"/>
                </a:lnTo>
                <a:lnTo>
                  <a:pt x="3243" y="2652"/>
                </a:lnTo>
                <a:lnTo>
                  <a:pt x="3207" y="2656"/>
                </a:lnTo>
                <a:lnTo>
                  <a:pt x="2019" y="2656"/>
                </a:lnTo>
                <a:lnTo>
                  <a:pt x="2000" y="2659"/>
                </a:lnTo>
                <a:lnTo>
                  <a:pt x="1983" y="2668"/>
                </a:lnTo>
                <a:lnTo>
                  <a:pt x="1970" y="2681"/>
                </a:lnTo>
                <a:lnTo>
                  <a:pt x="1961" y="2698"/>
                </a:lnTo>
                <a:lnTo>
                  <a:pt x="1958" y="2718"/>
                </a:lnTo>
                <a:lnTo>
                  <a:pt x="1961" y="2737"/>
                </a:lnTo>
                <a:lnTo>
                  <a:pt x="1970" y="2754"/>
                </a:lnTo>
                <a:lnTo>
                  <a:pt x="1983" y="2768"/>
                </a:lnTo>
                <a:lnTo>
                  <a:pt x="2001" y="2776"/>
                </a:lnTo>
                <a:lnTo>
                  <a:pt x="2019" y="2779"/>
                </a:lnTo>
                <a:lnTo>
                  <a:pt x="2020" y="2779"/>
                </a:lnTo>
                <a:lnTo>
                  <a:pt x="2023" y="2779"/>
                </a:lnTo>
                <a:lnTo>
                  <a:pt x="2024" y="2779"/>
                </a:lnTo>
                <a:lnTo>
                  <a:pt x="2025" y="2779"/>
                </a:lnTo>
                <a:lnTo>
                  <a:pt x="2637" y="2779"/>
                </a:lnTo>
                <a:lnTo>
                  <a:pt x="2652" y="2781"/>
                </a:lnTo>
                <a:lnTo>
                  <a:pt x="2664" y="2789"/>
                </a:lnTo>
                <a:lnTo>
                  <a:pt x="2674" y="2798"/>
                </a:lnTo>
                <a:lnTo>
                  <a:pt x="2681" y="2812"/>
                </a:lnTo>
                <a:lnTo>
                  <a:pt x="2683" y="2826"/>
                </a:lnTo>
                <a:lnTo>
                  <a:pt x="2681" y="2841"/>
                </a:lnTo>
                <a:lnTo>
                  <a:pt x="2674" y="2853"/>
                </a:lnTo>
                <a:lnTo>
                  <a:pt x="2664" y="2864"/>
                </a:lnTo>
                <a:lnTo>
                  <a:pt x="2652" y="2870"/>
                </a:lnTo>
                <a:lnTo>
                  <a:pt x="2637" y="2872"/>
                </a:lnTo>
                <a:lnTo>
                  <a:pt x="2025" y="2872"/>
                </a:lnTo>
                <a:lnTo>
                  <a:pt x="2024" y="2872"/>
                </a:lnTo>
                <a:lnTo>
                  <a:pt x="2021" y="2872"/>
                </a:lnTo>
                <a:lnTo>
                  <a:pt x="2020" y="2872"/>
                </a:lnTo>
                <a:lnTo>
                  <a:pt x="2019" y="2872"/>
                </a:lnTo>
                <a:lnTo>
                  <a:pt x="1988" y="2869"/>
                </a:lnTo>
                <a:lnTo>
                  <a:pt x="1959" y="2860"/>
                </a:lnTo>
                <a:lnTo>
                  <a:pt x="1933" y="2846"/>
                </a:lnTo>
                <a:lnTo>
                  <a:pt x="1910" y="2827"/>
                </a:lnTo>
                <a:lnTo>
                  <a:pt x="1892" y="2804"/>
                </a:lnTo>
                <a:lnTo>
                  <a:pt x="1877" y="2777"/>
                </a:lnTo>
                <a:lnTo>
                  <a:pt x="1869" y="2748"/>
                </a:lnTo>
                <a:lnTo>
                  <a:pt x="1866" y="2718"/>
                </a:lnTo>
                <a:lnTo>
                  <a:pt x="1869" y="2687"/>
                </a:lnTo>
                <a:lnTo>
                  <a:pt x="1877" y="2658"/>
                </a:lnTo>
                <a:lnTo>
                  <a:pt x="1892" y="2632"/>
                </a:lnTo>
                <a:lnTo>
                  <a:pt x="1910" y="2609"/>
                </a:lnTo>
                <a:lnTo>
                  <a:pt x="1933" y="2589"/>
                </a:lnTo>
                <a:lnTo>
                  <a:pt x="1960" y="2575"/>
                </a:lnTo>
                <a:lnTo>
                  <a:pt x="1988" y="2566"/>
                </a:lnTo>
                <a:lnTo>
                  <a:pt x="2019" y="2563"/>
                </a:lnTo>
                <a:lnTo>
                  <a:pt x="2026" y="2563"/>
                </a:lnTo>
                <a:lnTo>
                  <a:pt x="3207" y="2563"/>
                </a:lnTo>
                <a:lnTo>
                  <a:pt x="3233" y="2561"/>
                </a:lnTo>
                <a:lnTo>
                  <a:pt x="3257" y="2553"/>
                </a:lnTo>
                <a:lnTo>
                  <a:pt x="3278" y="2541"/>
                </a:lnTo>
                <a:lnTo>
                  <a:pt x="3298" y="2526"/>
                </a:lnTo>
                <a:lnTo>
                  <a:pt x="3314" y="2506"/>
                </a:lnTo>
                <a:lnTo>
                  <a:pt x="3325" y="2484"/>
                </a:lnTo>
                <a:lnTo>
                  <a:pt x="3332" y="2460"/>
                </a:lnTo>
                <a:lnTo>
                  <a:pt x="3336" y="2434"/>
                </a:lnTo>
                <a:lnTo>
                  <a:pt x="3336" y="222"/>
                </a:lnTo>
                <a:lnTo>
                  <a:pt x="3332" y="196"/>
                </a:lnTo>
                <a:lnTo>
                  <a:pt x="3325" y="171"/>
                </a:lnTo>
                <a:lnTo>
                  <a:pt x="3314" y="149"/>
                </a:lnTo>
                <a:lnTo>
                  <a:pt x="3298" y="130"/>
                </a:lnTo>
                <a:lnTo>
                  <a:pt x="3278" y="115"/>
                </a:lnTo>
                <a:lnTo>
                  <a:pt x="3257" y="102"/>
                </a:lnTo>
                <a:lnTo>
                  <a:pt x="3233" y="95"/>
                </a:lnTo>
                <a:lnTo>
                  <a:pt x="3207" y="93"/>
                </a:lnTo>
                <a:lnTo>
                  <a:pt x="221" y="93"/>
                </a:lnTo>
                <a:lnTo>
                  <a:pt x="195" y="95"/>
                </a:lnTo>
                <a:lnTo>
                  <a:pt x="171" y="102"/>
                </a:lnTo>
                <a:lnTo>
                  <a:pt x="150" y="115"/>
                </a:lnTo>
                <a:lnTo>
                  <a:pt x="130" y="130"/>
                </a:lnTo>
                <a:lnTo>
                  <a:pt x="114" y="149"/>
                </a:lnTo>
                <a:lnTo>
                  <a:pt x="103" y="171"/>
                </a:lnTo>
                <a:lnTo>
                  <a:pt x="96" y="196"/>
                </a:lnTo>
                <a:lnTo>
                  <a:pt x="92" y="222"/>
                </a:lnTo>
                <a:lnTo>
                  <a:pt x="92" y="2434"/>
                </a:lnTo>
                <a:lnTo>
                  <a:pt x="96" y="2460"/>
                </a:lnTo>
                <a:lnTo>
                  <a:pt x="103" y="2484"/>
                </a:lnTo>
                <a:lnTo>
                  <a:pt x="114" y="2506"/>
                </a:lnTo>
                <a:lnTo>
                  <a:pt x="130" y="2526"/>
                </a:lnTo>
                <a:lnTo>
                  <a:pt x="150" y="2541"/>
                </a:lnTo>
                <a:lnTo>
                  <a:pt x="171" y="2553"/>
                </a:lnTo>
                <a:lnTo>
                  <a:pt x="195" y="2561"/>
                </a:lnTo>
                <a:lnTo>
                  <a:pt x="221" y="2563"/>
                </a:lnTo>
                <a:lnTo>
                  <a:pt x="1399" y="2563"/>
                </a:lnTo>
                <a:lnTo>
                  <a:pt x="1405" y="2563"/>
                </a:lnTo>
                <a:lnTo>
                  <a:pt x="1436" y="2566"/>
                </a:lnTo>
                <a:lnTo>
                  <a:pt x="1464" y="2575"/>
                </a:lnTo>
                <a:lnTo>
                  <a:pt x="1490" y="2590"/>
                </a:lnTo>
                <a:lnTo>
                  <a:pt x="1512" y="2609"/>
                </a:lnTo>
                <a:lnTo>
                  <a:pt x="1531" y="2632"/>
                </a:lnTo>
                <a:lnTo>
                  <a:pt x="1546" y="2658"/>
                </a:lnTo>
                <a:lnTo>
                  <a:pt x="1554" y="2687"/>
                </a:lnTo>
                <a:lnTo>
                  <a:pt x="1557" y="2718"/>
                </a:lnTo>
                <a:lnTo>
                  <a:pt x="1554" y="2749"/>
                </a:lnTo>
                <a:lnTo>
                  <a:pt x="1546" y="2777"/>
                </a:lnTo>
                <a:lnTo>
                  <a:pt x="1531" y="2804"/>
                </a:lnTo>
                <a:lnTo>
                  <a:pt x="1512" y="2827"/>
                </a:lnTo>
                <a:lnTo>
                  <a:pt x="1490" y="2846"/>
                </a:lnTo>
                <a:lnTo>
                  <a:pt x="1464" y="2860"/>
                </a:lnTo>
                <a:lnTo>
                  <a:pt x="1435" y="2869"/>
                </a:lnTo>
                <a:lnTo>
                  <a:pt x="1403" y="2872"/>
                </a:lnTo>
                <a:lnTo>
                  <a:pt x="1399" y="2872"/>
                </a:lnTo>
                <a:lnTo>
                  <a:pt x="786" y="2872"/>
                </a:lnTo>
                <a:lnTo>
                  <a:pt x="771" y="2870"/>
                </a:lnTo>
                <a:lnTo>
                  <a:pt x="758" y="2864"/>
                </a:lnTo>
                <a:lnTo>
                  <a:pt x="749" y="2853"/>
                </a:lnTo>
                <a:lnTo>
                  <a:pt x="742" y="2841"/>
                </a:lnTo>
                <a:lnTo>
                  <a:pt x="740" y="2826"/>
                </a:lnTo>
                <a:lnTo>
                  <a:pt x="742" y="2812"/>
                </a:lnTo>
                <a:lnTo>
                  <a:pt x="749" y="2798"/>
                </a:lnTo>
                <a:lnTo>
                  <a:pt x="758" y="2789"/>
                </a:lnTo>
                <a:lnTo>
                  <a:pt x="771" y="2781"/>
                </a:lnTo>
                <a:lnTo>
                  <a:pt x="786" y="2779"/>
                </a:lnTo>
                <a:lnTo>
                  <a:pt x="1403" y="2779"/>
                </a:lnTo>
                <a:lnTo>
                  <a:pt x="1423" y="2776"/>
                </a:lnTo>
                <a:lnTo>
                  <a:pt x="1440" y="2768"/>
                </a:lnTo>
                <a:lnTo>
                  <a:pt x="1453" y="2754"/>
                </a:lnTo>
                <a:lnTo>
                  <a:pt x="1462" y="2737"/>
                </a:lnTo>
                <a:lnTo>
                  <a:pt x="1465" y="2718"/>
                </a:lnTo>
                <a:lnTo>
                  <a:pt x="1462" y="2698"/>
                </a:lnTo>
                <a:lnTo>
                  <a:pt x="1453" y="2682"/>
                </a:lnTo>
                <a:lnTo>
                  <a:pt x="1440" y="2668"/>
                </a:lnTo>
                <a:lnTo>
                  <a:pt x="1423" y="2660"/>
                </a:lnTo>
                <a:lnTo>
                  <a:pt x="1403" y="2657"/>
                </a:lnTo>
                <a:lnTo>
                  <a:pt x="1398" y="2656"/>
                </a:lnTo>
                <a:lnTo>
                  <a:pt x="221" y="2656"/>
                </a:lnTo>
                <a:lnTo>
                  <a:pt x="185" y="2652"/>
                </a:lnTo>
                <a:lnTo>
                  <a:pt x="152" y="2644"/>
                </a:lnTo>
                <a:lnTo>
                  <a:pt x="119" y="2631"/>
                </a:lnTo>
                <a:lnTo>
                  <a:pt x="90" y="2613"/>
                </a:lnTo>
                <a:lnTo>
                  <a:pt x="64" y="2591"/>
                </a:lnTo>
                <a:lnTo>
                  <a:pt x="43" y="2565"/>
                </a:lnTo>
                <a:lnTo>
                  <a:pt x="25" y="2536"/>
                </a:lnTo>
                <a:lnTo>
                  <a:pt x="11" y="2504"/>
                </a:lnTo>
                <a:lnTo>
                  <a:pt x="3" y="2470"/>
                </a:lnTo>
                <a:lnTo>
                  <a:pt x="0" y="2434"/>
                </a:lnTo>
                <a:lnTo>
                  <a:pt x="0" y="222"/>
                </a:lnTo>
                <a:lnTo>
                  <a:pt x="3" y="186"/>
                </a:lnTo>
                <a:lnTo>
                  <a:pt x="11" y="151"/>
                </a:lnTo>
                <a:lnTo>
                  <a:pt x="25" y="120"/>
                </a:lnTo>
                <a:lnTo>
                  <a:pt x="43" y="91"/>
                </a:lnTo>
                <a:lnTo>
                  <a:pt x="64" y="65"/>
                </a:lnTo>
                <a:lnTo>
                  <a:pt x="90" y="43"/>
                </a:lnTo>
                <a:lnTo>
                  <a:pt x="119" y="24"/>
                </a:lnTo>
                <a:lnTo>
                  <a:pt x="152" y="11"/>
                </a:lnTo>
                <a:lnTo>
                  <a:pt x="185" y="2"/>
                </a:lnTo>
                <a:lnTo>
                  <a:pt x="22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custDataLst>
      <p:tags r:id="rId1"/>
    </p:custDataLst>
    <p:extLst>
      <p:ext uri="{BB962C8B-B14F-4D97-AF65-F5344CB8AC3E}">
        <p14:creationId xmlns:p14="http://schemas.microsoft.com/office/powerpoint/2010/main" val="3870829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0" y="1800894"/>
            <a:ext cx="9144000" cy="584775"/>
          </a:xfrm>
        </p:spPr>
        <p:txBody>
          <a:bodyPr/>
          <a:lstStyle/>
          <a:p>
            <a:r>
              <a:rPr lang="en-US" dirty="0"/>
              <a:t>Questions?</a:t>
            </a:r>
          </a:p>
        </p:txBody>
      </p:sp>
      <p:sp>
        <p:nvSpPr>
          <p:cNvPr id="14" name="Freeform 11"/>
          <p:cNvSpPr>
            <a:spLocks noEditPoints="1"/>
          </p:cNvSpPr>
          <p:nvPr>
            <p:custDataLst>
              <p:tags r:id="rId3"/>
            </p:custDataLst>
          </p:nvPr>
        </p:nvSpPr>
        <p:spPr bwMode="auto">
          <a:xfrm>
            <a:off x="3906243" y="2554512"/>
            <a:ext cx="1406386" cy="1638108"/>
          </a:xfrm>
          <a:custGeom>
            <a:avLst/>
            <a:gdLst>
              <a:gd name="T0" fmla="*/ 2073 w 3066"/>
              <a:gd name="T1" fmla="*/ 2865 h 3572"/>
              <a:gd name="T2" fmla="*/ 1943 w 3066"/>
              <a:gd name="T3" fmla="*/ 2586 h 3572"/>
              <a:gd name="T4" fmla="*/ 150 w 3066"/>
              <a:gd name="T5" fmla="*/ 2841 h 3572"/>
              <a:gd name="T6" fmla="*/ 297 w 3066"/>
              <a:gd name="T7" fmla="*/ 2586 h 3572"/>
              <a:gd name="T8" fmla="*/ 1346 w 3066"/>
              <a:gd name="T9" fmla="*/ 2627 h 3572"/>
              <a:gd name="T10" fmla="*/ 940 w 3066"/>
              <a:gd name="T11" fmla="*/ 2451 h 3572"/>
              <a:gd name="T12" fmla="*/ 917 w 3066"/>
              <a:gd name="T13" fmla="*/ 2625 h 3572"/>
              <a:gd name="T14" fmla="*/ 453 w 3066"/>
              <a:gd name="T15" fmla="*/ 2284 h 3572"/>
              <a:gd name="T16" fmla="*/ 662 w 3066"/>
              <a:gd name="T17" fmla="*/ 3347 h 3572"/>
              <a:gd name="T18" fmla="*/ 1469 w 3066"/>
              <a:gd name="T19" fmla="*/ 3415 h 3572"/>
              <a:gd name="T20" fmla="*/ 1799 w 3066"/>
              <a:gd name="T21" fmla="*/ 2371 h 3572"/>
              <a:gd name="T22" fmla="*/ 857 w 3066"/>
              <a:gd name="T23" fmla="*/ 2308 h 3572"/>
              <a:gd name="T24" fmla="*/ 1004 w 3066"/>
              <a:gd name="T25" fmla="*/ 1365 h 3572"/>
              <a:gd name="T26" fmla="*/ 711 w 3066"/>
              <a:gd name="T27" fmla="*/ 1513 h 3572"/>
              <a:gd name="T28" fmla="*/ 486 w 3066"/>
              <a:gd name="T29" fmla="*/ 1615 h 3572"/>
              <a:gd name="T30" fmla="*/ 349 w 3066"/>
              <a:gd name="T31" fmla="*/ 1782 h 3572"/>
              <a:gd name="T32" fmla="*/ 224 w 3066"/>
              <a:gd name="T33" fmla="*/ 2088 h 3572"/>
              <a:gd name="T34" fmla="*/ 106 w 3066"/>
              <a:gd name="T35" fmla="*/ 2213 h 3572"/>
              <a:gd name="T36" fmla="*/ 349 w 3066"/>
              <a:gd name="T37" fmla="*/ 2512 h 3572"/>
              <a:gd name="T38" fmla="*/ 453 w 3066"/>
              <a:gd name="T39" fmla="*/ 2155 h 3572"/>
              <a:gd name="T40" fmla="*/ 871 w 3066"/>
              <a:gd name="T41" fmla="*/ 2228 h 3572"/>
              <a:gd name="T42" fmla="*/ 1800 w 3066"/>
              <a:gd name="T43" fmla="*/ 2170 h 3572"/>
              <a:gd name="T44" fmla="*/ 1948 w 3066"/>
              <a:gd name="T45" fmla="*/ 2243 h 3572"/>
              <a:gd name="T46" fmla="*/ 1978 w 3066"/>
              <a:gd name="T47" fmla="*/ 2017 h 3572"/>
              <a:gd name="T48" fmla="*/ 1886 w 3066"/>
              <a:gd name="T49" fmla="*/ 1806 h 3572"/>
              <a:gd name="T50" fmla="*/ 1616 w 3066"/>
              <a:gd name="T51" fmla="*/ 1604 h 3572"/>
              <a:gd name="T52" fmla="*/ 1598 w 3066"/>
              <a:gd name="T53" fmla="*/ 1455 h 3572"/>
              <a:gd name="T54" fmla="*/ 1157 w 3066"/>
              <a:gd name="T55" fmla="*/ 1453 h 3572"/>
              <a:gd name="T56" fmla="*/ 1250 w 3066"/>
              <a:gd name="T57" fmla="*/ 1225 h 3572"/>
              <a:gd name="T58" fmla="*/ 1227 w 3066"/>
              <a:gd name="T59" fmla="*/ 1367 h 3572"/>
              <a:gd name="T60" fmla="*/ 1756 w 3066"/>
              <a:gd name="T61" fmla="*/ 1441 h 3572"/>
              <a:gd name="T62" fmla="*/ 1739 w 3066"/>
              <a:gd name="T63" fmla="*/ 1563 h 3572"/>
              <a:gd name="T64" fmla="*/ 2108 w 3066"/>
              <a:gd name="T65" fmla="*/ 1800 h 3572"/>
              <a:gd name="T66" fmla="*/ 1996 w 3066"/>
              <a:gd name="T67" fmla="*/ 1890 h 3572"/>
              <a:gd name="T68" fmla="*/ 2175 w 3066"/>
              <a:gd name="T69" fmla="*/ 2360 h 3572"/>
              <a:gd name="T70" fmla="*/ 2005 w 3066"/>
              <a:gd name="T71" fmla="*/ 2303 h 3572"/>
              <a:gd name="T72" fmla="*/ 2091 w 3066"/>
              <a:gd name="T73" fmla="*/ 2554 h 3572"/>
              <a:gd name="T74" fmla="*/ 2058 w 3066"/>
              <a:gd name="T75" fmla="*/ 2977 h 3572"/>
              <a:gd name="T76" fmla="*/ 1599 w 3066"/>
              <a:gd name="T77" fmla="*/ 3426 h 3572"/>
              <a:gd name="T78" fmla="*/ 744 w 3066"/>
              <a:gd name="T79" fmla="*/ 3496 h 3572"/>
              <a:gd name="T80" fmla="*/ 256 w 3066"/>
              <a:gd name="T81" fmla="*/ 3001 h 3572"/>
              <a:gd name="T82" fmla="*/ 86 w 3066"/>
              <a:gd name="T83" fmla="*/ 2621 h 3572"/>
              <a:gd name="T84" fmla="*/ 13 w 3066"/>
              <a:gd name="T85" fmla="*/ 2152 h 3572"/>
              <a:gd name="T86" fmla="*/ 84 w 3066"/>
              <a:gd name="T87" fmla="*/ 2011 h 3572"/>
              <a:gd name="T88" fmla="*/ 193 w 3066"/>
              <a:gd name="T89" fmla="*/ 1593 h 3572"/>
              <a:gd name="T90" fmla="*/ 483 w 3066"/>
              <a:gd name="T91" fmla="*/ 1470 h 3572"/>
              <a:gd name="T92" fmla="*/ 709 w 3066"/>
              <a:gd name="T93" fmla="*/ 1319 h 3572"/>
              <a:gd name="T94" fmla="*/ 879 w 3066"/>
              <a:gd name="T95" fmla="*/ 1333 h 3572"/>
              <a:gd name="T96" fmla="*/ 2360 w 3066"/>
              <a:gd name="T97" fmla="*/ 779 h 3572"/>
              <a:gd name="T98" fmla="*/ 2197 w 3066"/>
              <a:gd name="T99" fmla="*/ 847 h 3572"/>
              <a:gd name="T100" fmla="*/ 2417 w 3066"/>
              <a:gd name="T101" fmla="*/ 267 h 3572"/>
              <a:gd name="T102" fmla="*/ 2446 w 3066"/>
              <a:gd name="T103" fmla="*/ 550 h 3572"/>
              <a:gd name="T104" fmla="*/ 2216 w 3066"/>
              <a:gd name="T105" fmla="*/ 611 h 3572"/>
              <a:gd name="T106" fmla="*/ 2342 w 3066"/>
              <a:gd name="T107" fmla="*/ 395 h 3572"/>
              <a:gd name="T108" fmla="*/ 2065 w 3066"/>
              <a:gd name="T109" fmla="*/ 401 h 3572"/>
              <a:gd name="T110" fmla="*/ 1705 w 3066"/>
              <a:gd name="T111" fmla="*/ 93 h 3572"/>
              <a:gd name="T112" fmla="*/ 1761 w 3066"/>
              <a:gd name="T113" fmla="*/ 1080 h 3572"/>
              <a:gd name="T114" fmla="*/ 2366 w 3066"/>
              <a:gd name="T115" fmla="*/ 1080 h 3572"/>
              <a:gd name="T116" fmla="*/ 2938 w 3066"/>
              <a:gd name="T117" fmla="*/ 107 h 3572"/>
              <a:gd name="T118" fmla="*/ 3053 w 3066"/>
              <a:gd name="T119" fmla="*/ 135 h 3572"/>
              <a:gd name="T120" fmla="*/ 2384 w 3066"/>
              <a:gd name="T121" fmla="*/ 1160 h 3572"/>
              <a:gd name="T122" fmla="*/ 1724 w 3066"/>
              <a:gd name="T123" fmla="*/ 1157 h 3572"/>
              <a:gd name="T124" fmla="*/ 1602 w 3066"/>
              <a:gd name="T125" fmla="*/ 73 h 3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66" h="3572">
                <a:moveTo>
                  <a:pt x="1943" y="2586"/>
                </a:moveTo>
                <a:lnTo>
                  <a:pt x="1912" y="2589"/>
                </a:lnTo>
                <a:lnTo>
                  <a:pt x="1883" y="2598"/>
                </a:lnTo>
                <a:lnTo>
                  <a:pt x="1883" y="2857"/>
                </a:lnTo>
                <a:lnTo>
                  <a:pt x="1881" y="2886"/>
                </a:lnTo>
                <a:lnTo>
                  <a:pt x="1879" y="2913"/>
                </a:lnTo>
                <a:lnTo>
                  <a:pt x="1910" y="2922"/>
                </a:lnTo>
                <a:lnTo>
                  <a:pt x="1943" y="2925"/>
                </a:lnTo>
                <a:lnTo>
                  <a:pt x="1973" y="2923"/>
                </a:lnTo>
                <a:lnTo>
                  <a:pt x="2002" y="2914"/>
                </a:lnTo>
                <a:lnTo>
                  <a:pt x="2028" y="2902"/>
                </a:lnTo>
                <a:lnTo>
                  <a:pt x="2052" y="2885"/>
                </a:lnTo>
                <a:lnTo>
                  <a:pt x="2073" y="2865"/>
                </a:lnTo>
                <a:lnTo>
                  <a:pt x="2089" y="2841"/>
                </a:lnTo>
                <a:lnTo>
                  <a:pt x="2103" y="2815"/>
                </a:lnTo>
                <a:lnTo>
                  <a:pt x="2110" y="2785"/>
                </a:lnTo>
                <a:lnTo>
                  <a:pt x="2112" y="2756"/>
                </a:lnTo>
                <a:lnTo>
                  <a:pt x="2110" y="2725"/>
                </a:lnTo>
                <a:lnTo>
                  <a:pt x="2103" y="2696"/>
                </a:lnTo>
                <a:lnTo>
                  <a:pt x="2089" y="2670"/>
                </a:lnTo>
                <a:lnTo>
                  <a:pt x="2073" y="2646"/>
                </a:lnTo>
                <a:lnTo>
                  <a:pt x="2052" y="2626"/>
                </a:lnTo>
                <a:lnTo>
                  <a:pt x="2028" y="2609"/>
                </a:lnTo>
                <a:lnTo>
                  <a:pt x="2002" y="2597"/>
                </a:lnTo>
                <a:lnTo>
                  <a:pt x="1973" y="2588"/>
                </a:lnTo>
                <a:lnTo>
                  <a:pt x="1943" y="2586"/>
                </a:lnTo>
                <a:close/>
                <a:moveTo>
                  <a:pt x="297" y="2586"/>
                </a:moveTo>
                <a:lnTo>
                  <a:pt x="267" y="2588"/>
                </a:lnTo>
                <a:lnTo>
                  <a:pt x="237" y="2597"/>
                </a:lnTo>
                <a:lnTo>
                  <a:pt x="211" y="2609"/>
                </a:lnTo>
                <a:lnTo>
                  <a:pt x="187" y="2626"/>
                </a:lnTo>
                <a:lnTo>
                  <a:pt x="167" y="2646"/>
                </a:lnTo>
                <a:lnTo>
                  <a:pt x="150" y="2670"/>
                </a:lnTo>
                <a:lnTo>
                  <a:pt x="138" y="2696"/>
                </a:lnTo>
                <a:lnTo>
                  <a:pt x="129" y="2725"/>
                </a:lnTo>
                <a:lnTo>
                  <a:pt x="127" y="2756"/>
                </a:lnTo>
                <a:lnTo>
                  <a:pt x="129" y="2785"/>
                </a:lnTo>
                <a:lnTo>
                  <a:pt x="138" y="2815"/>
                </a:lnTo>
                <a:lnTo>
                  <a:pt x="150" y="2841"/>
                </a:lnTo>
                <a:lnTo>
                  <a:pt x="167" y="2865"/>
                </a:lnTo>
                <a:lnTo>
                  <a:pt x="187" y="2885"/>
                </a:lnTo>
                <a:lnTo>
                  <a:pt x="211" y="2902"/>
                </a:lnTo>
                <a:lnTo>
                  <a:pt x="237" y="2914"/>
                </a:lnTo>
                <a:lnTo>
                  <a:pt x="267" y="2923"/>
                </a:lnTo>
                <a:lnTo>
                  <a:pt x="297" y="2925"/>
                </a:lnTo>
                <a:lnTo>
                  <a:pt x="325" y="2923"/>
                </a:lnTo>
                <a:lnTo>
                  <a:pt x="352" y="2916"/>
                </a:lnTo>
                <a:lnTo>
                  <a:pt x="350" y="2887"/>
                </a:lnTo>
                <a:lnTo>
                  <a:pt x="349" y="2856"/>
                </a:lnTo>
                <a:lnTo>
                  <a:pt x="349" y="2595"/>
                </a:lnTo>
                <a:lnTo>
                  <a:pt x="324" y="2588"/>
                </a:lnTo>
                <a:lnTo>
                  <a:pt x="297" y="2586"/>
                </a:lnTo>
                <a:close/>
                <a:moveTo>
                  <a:pt x="1346" y="2451"/>
                </a:moveTo>
                <a:lnTo>
                  <a:pt x="1369" y="2454"/>
                </a:lnTo>
                <a:lnTo>
                  <a:pt x="1391" y="2463"/>
                </a:lnTo>
                <a:lnTo>
                  <a:pt x="1409" y="2477"/>
                </a:lnTo>
                <a:lnTo>
                  <a:pt x="1423" y="2494"/>
                </a:lnTo>
                <a:lnTo>
                  <a:pt x="1432" y="2515"/>
                </a:lnTo>
                <a:lnTo>
                  <a:pt x="1435" y="2539"/>
                </a:lnTo>
                <a:lnTo>
                  <a:pt x="1432" y="2563"/>
                </a:lnTo>
                <a:lnTo>
                  <a:pt x="1423" y="2584"/>
                </a:lnTo>
                <a:lnTo>
                  <a:pt x="1409" y="2602"/>
                </a:lnTo>
                <a:lnTo>
                  <a:pt x="1391" y="2615"/>
                </a:lnTo>
                <a:lnTo>
                  <a:pt x="1369" y="2625"/>
                </a:lnTo>
                <a:lnTo>
                  <a:pt x="1346" y="2627"/>
                </a:lnTo>
                <a:lnTo>
                  <a:pt x="1322" y="2625"/>
                </a:lnTo>
                <a:lnTo>
                  <a:pt x="1301" y="2615"/>
                </a:lnTo>
                <a:lnTo>
                  <a:pt x="1283" y="2602"/>
                </a:lnTo>
                <a:lnTo>
                  <a:pt x="1270" y="2584"/>
                </a:lnTo>
                <a:lnTo>
                  <a:pt x="1260" y="2563"/>
                </a:lnTo>
                <a:lnTo>
                  <a:pt x="1258" y="2539"/>
                </a:lnTo>
                <a:lnTo>
                  <a:pt x="1260" y="2515"/>
                </a:lnTo>
                <a:lnTo>
                  <a:pt x="1270" y="2494"/>
                </a:lnTo>
                <a:lnTo>
                  <a:pt x="1283" y="2477"/>
                </a:lnTo>
                <a:lnTo>
                  <a:pt x="1301" y="2463"/>
                </a:lnTo>
                <a:lnTo>
                  <a:pt x="1322" y="2454"/>
                </a:lnTo>
                <a:lnTo>
                  <a:pt x="1346" y="2451"/>
                </a:lnTo>
                <a:close/>
                <a:moveTo>
                  <a:pt x="940" y="2451"/>
                </a:moveTo>
                <a:lnTo>
                  <a:pt x="964" y="2454"/>
                </a:lnTo>
                <a:lnTo>
                  <a:pt x="985" y="2463"/>
                </a:lnTo>
                <a:lnTo>
                  <a:pt x="1004" y="2477"/>
                </a:lnTo>
                <a:lnTo>
                  <a:pt x="1018" y="2494"/>
                </a:lnTo>
                <a:lnTo>
                  <a:pt x="1027" y="2515"/>
                </a:lnTo>
                <a:lnTo>
                  <a:pt x="1030" y="2539"/>
                </a:lnTo>
                <a:lnTo>
                  <a:pt x="1027" y="2563"/>
                </a:lnTo>
                <a:lnTo>
                  <a:pt x="1018" y="2584"/>
                </a:lnTo>
                <a:lnTo>
                  <a:pt x="1004" y="2602"/>
                </a:lnTo>
                <a:lnTo>
                  <a:pt x="985" y="2615"/>
                </a:lnTo>
                <a:lnTo>
                  <a:pt x="964" y="2625"/>
                </a:lnTo>
                <a:lnTo>
                  <a:pt x="940" y="2627"/>
                </a:lnTo>
                <a:lnTo>
                  <a:pt x="917" y="2625"/>
                </a:lnTo>
                <a:lnTo>
                  <a:pt x="895" y="2615"/>
                </a:lnTo>
                <a:lnTo>
                  <a:pt x="878" y="2602"/>
                </a:lnTo>
                <a:lnTo>
                  <a:pt x="864" y="2584"/>
                </a:lnTo>
                <a:lnTo>
                  <a:pt x="855" y="2563"/>
                </a:lnTo>
                <a:lnTo>
                  <a:pt x="851" y="2539"/>
                </a:lnTo>
                <a:lnTo>
                  <a:pt x="855" y="2515"/>
                </a:lnTo>
                <a:lnTo>
                  <a:pt x="864" y="2494"/>
                </a:lnTo>
                <a:lnTo>
                  <a:pt x="878" y="2477"/>
                </a:lnTo>
                <a:lnTo>
                  <a:pt x="895" y="2463"/>
                </a:lnTo>
                <a:lnTo>
                  <a:pt x="917" y="2454"/>
                </a:lnTo>
                <a:lnTo>
                  <a:pt x="940" y="2451"/>
                </a:lnTo>
                <a:close/>
                <a:moveTo>
                  <a:pt x="471" y="2243"/>
                </a:moveTo>
                <a:lnTo>
                  <a:pt x="453" y="2284"/>
                </a:lnTo>
                <a:lnTo>
                  <a:pt x="440" y="2325"/>
                </a:lnTo>
                <a:lnTo>
                  <a:pt x="432" y="2369"/>
                </a:lnTo>
                <a:lnTo>
                  <a:pt x="430" y="2412"/>
                </a:lnTo>
                <a:lnTo>
                  <a:pt x="430" y="2856"/>
                </a:lnTo>
                <a:lnTo>
                  <a:pt x="433" y="2922"/>
                </a:lnTo>
                <a:lnTo>
                  <a:pt x="442" y="2985"/>
                </a:lnTo>
                <a:lnTo>
                  <a:pt x="459" y="3045"/>
                </a:lnTo>
                <a:lnTo>
                  <a:pt x="479" y="3104"/>
                </a:lnTo>
                <a:lnTo>
                  <a:pt x="507" y="3160"/>
                </a:lnTo>
                <a:lnTo>
                  <a:pt x="538" y="3212"/>
                </a:lnTo>
                <a:lnTo>
                  <a:pt x="576" y="3261"/>
                </a:lnTo>
                <a:lnTo>
                  <a:pt x="616" y="3306"/>
                </a:lnTo>
                <a:lnTo>
                  <a:pt x="662" y="3347"/>
                </a:lnTo>
                <a:lnTo>
                  <a:pt x="710" y="3383"/>
                </a:lnTo>
                <a:lnTo>
                  <a:pt x="763" y="3415"/>
                </a:lnTo>
                <a:lnTo>
                  <a:pt x="819" y="3442"/>
                </a:lnTo>
                <a:lnTo>
                  <a:pt x="878" y="3463"/>
                </a:lnTo>
                <a:lnTo>
                  <a:pt x="939" y="3479"/>
                </a:lnTo>
                <a:lnTo>
                  <a:pt x="1001" y="3489"/>
                </a:lnTo>
                <a:lnTo>
                  <a:pt x="1067" y="3492"/>
                </a:lnTo>
                <a:lnTo>
                  <a:pt x="1166" y="3492"/>
                </a:lnTo>
                <a:lnTo>
                  <a:pt x="1230" y="3489"/>
                </a:lnTo>
                <a:lnTo>
                  <a:pt x="1294" y="3479"/>
                </a:lnTo>
                <a:lnTo>
                  <a:pt x="1355" y="3463"/>
                </a:lnTo>
                <a:lnTo>
                  <a:pt x="1413" y="3442"/>
                </a:lnTo>
                <a:lnTo>
                  <a:pt x="1469" y="3415"/>
                </a:lnTo>
                <a:lnTo>
                  <a:pt x="1521" y="3383"/>
                </a:lnTo>
                <a:lnTo>
                  <a:pt x="1571" y="3347"/>
                </a:lnTo>
                <a:lnTo>
                  <a:pt x="1616" y="3306"/>
                </a:lnTo>
                <a:lnTo>
                  <a:pt x="1657" y="3261"/>
                </a:lnTo>
                <a:lnTo>
                  <a:pt x="1693" y="3212"/>
                </a:lnTo>
                <a:lnTo>
                  <a:pt x="1725" y="3160"/>
                </a:lnTo>
                <a:lnTo>
                  <a:pt x="1752" y="3104"/>
                </a:lnTo>
                <a:lnTo>
                  <a:pt x="1773" y="3046"/>
                </a:lnTo>
                <a:lnTo>
                  <a:pt x="1790" y="2985"/>
                </a:lnTo>
                <a:lnTo>
                  <a:pt x="1799" y="2923"/>
                </a:lnTo>
                <a:lnTo>
                  <a:pt x="1803" y="2857"/>
                </a:lnTo>
                <a:lnTo>
                  <a:pt x="1803" y="2412"/>
                </a:lnTo>
                <a:lnTo>
                  <a:pt x="1799" y="2371"/>
                </a:lnTo>
                <a:lnTo>
                  <a:pt x="1793" y="2329"/>
                </a:lnTo>
                <a:lnTo>
                  <a:pt x="1781" y="2289"/>
                </a:lnTo>
                <a:lnTo>
                  <a:pt x="1764" y="2251"/>
                </a:lnTo>
                <a:lnTo>
                  <a:pt x="1652" y="2269"/>
                </a:lnTo>
                <a:lnTo>
                  <a:pt x="1544" y="2285"/>
                </a:lnTo>
                <a:lnTo>
                  <a:pt x="1441" y="2297"/>
                </a:lnTo>
                <a:lnTo>
                  <a:pt x="1343" y="2305"/>
                </a:lnTo>
                <a:lnTo>
                  <a:pt x="1250" y="2312"/>
                </a:lnTo>
                <a:lnTo>
                  <a:pt x="1161" y="2315"/>
                </a:lnTo>
                <a:lnTo>
                  <a:pt x="1078" y="2316"/>
                </a:lnTo>
                <a:lnTo>
                  <a:pt x="999" y="2315"/>
                </a:lnTo>
                <a:lnTo>
                  <a:pt x="925" y="2312"/>
                </a:lnTo>
                <a:lnTo>
                  <a:pt x="857" y="2308"/>
                </a:lnTo>
                <a:lnTo>
                  <a:pt x="793" y="2302"/>
                </a:lnTo>
                <a:lnTo>
                  <a:pt x="734" y="2296"/>
                </a:lnTo>
                <a:lnTo>
                  <a:pt x="681" y="2288"/>
                </a:lnTo>
                <a:lnTo>
                  <a:pt x="633" y="2280"/>
                </a:lnTo>
                <a:lnTo>
                  <a:pt x="590" y="2272"/>
                </a:lnTo>
                <a:lnTo>
                  <a:pt x="553" y="2264"/>
                </a:lnTo>
                <a:lnTo>
                  <a:pt x="520" y="2256"/>
                </a:lnTo>
                <a:lnTo>
                  <a:pt x="492" y="2250"/>
                </a:lnTo>
                <a:lnTo>
                  <a:pt x="471" y="2243"/>
                </a:lnTo>
                <a:close/>
                <a:moveTo>
                  <a:pt x="1123" y="1319"/>
                </a:moveTo>
                <a:lnTo>
                  <a:pt x="1082" y="1333"/>
                </a:lnTo>
                <a:lnTo>
                  <a:pt x="1042" y="1349"/>
                </a:lnTo>
                <a:lnTo>
                  <a:pt x="1004" y="1365"/>
                </a:lnTo>
                <a:lnTo>
                  <a:pt x="965" y="1381"/>
                </a:lnTo>
                <a:lnTo>
                  <a:pt x="929" y="1398"/>
                </a:lnTo>
                <a:lnTo>
                  <a:pt x="895" y="1414"/>
                </a:lnTo>
                <a:lnTo>
                  <a:pt x="862" y="1431"/>
                </a:lnTo>
                <a:lnTo>
                  <a:pt x="833" y="1446"/>
                </a:lnTo>
                <a:lnTo>
                  <a:pt x="807" y="1460"/>
                </a:lnTo>
                <a:lnTo>
                  <a:pt x="783" y="1473"/>
                </a:lnTo>
                <a:lnTo>
                  <a:pt x="762" y="1485"/>
                </a:lnTo>
                <a:lnTo>
                  <a:pt x="745" y="1494"/>
                </a:lnTo>
                <a:lnTo>
                  <a:pt x="733" y="1501"/>
                </a:lnTo>
                <a:lnTo>
                  <a:pt x="726" y="1506"/>
                </a:lnTo>
                <a:lnTo>
                  <a:pt x="722" y="1508"/>
                </a:lnTo>
                <a:lnTo>
                  <a:pt x="711" y="1513"/>
                </a:lnTo>
                <a:lnTo>
                  <a:pt x="698" y="1513"/>
                </a:lnTo>
                <a:lnTo>
                  <a:pt x="686" y="1511"/>
                </a:lnTo>
                <a:lnTo>
                  <a:pt x="676" y="1505"/>
                </a:lnTo>
                <a:lnTo>
                  <a:pt x="668" y="1495"/>
                </a:lnTo>
                <a:lnTo>
                  <a:pt x="650" y="1464"/>
                </a:lnTo>
                <a:lnTo>
                  <a:pt x="638" y="1435"/>
                </a:lnTo>
                <a:lnTo>
                  <a:pt x="629" y="1408"/>
                </a:lnTo>
                <a:lnTo>
                  <a:pt x="602" y="1443"/>
                </a:lnTo>
                <a:lnTo>
                  <a:pt x="575" y="1477"/>
                </a:lnTo>
                <a:lnTo>
                  <a:pt x="550" y="1513"/>
                </a:lnTo>
                <a:lnTo>
                  <a:pt x="526" y="1548"/>
                </a:lnTo>
                <a:lnTo>
                  <a:pt x="506" y="1582"/>
                </a:lnTo>
                <a:lnTo>
                  <a:pt x="486" y="1615"/>
                </a:lnTo>
                <a:lnTo>
                  <a:pt x="467" y="1645"/>
                </a:lnTo>
                <a:lnTo>
                  <a:pt x="452" y="1673"/>
                </a:lnTo>
                <a:lnTo>
                  <a:pt x="438" y="1699"/>
                </a:lnTo>
                <a:lnTo>
                  <a:pt x="426" y="1721"/>
                </a:lnTo>
                <a:lnTo>
                  <a:pt x="417" y="1738"/>
                </a:lnTo>
                <a:lnTo>
                  <a:pt x="410" y="1751"/>
                </a:lnTo>
                <a:lnTo>
                  <a:pt x="406" y="1760"/>
                </a:lnTo>
                <a:lnTo>
                  <a:pt x="404" y="1763"/>
                </a:lnTo>
                <a:lnTo>
                  <a:pt x="397" y="1774"/>
                </a:lnTo>
                <a:lnTo>
                  <a:pt x="386" y="1782"/>
                </a:lnTo>
                <a:lnTo>
                  <a:pt x="374" y="1786"/>
                </a:lnTo>
                <a:lnTo>
                  <a:pt x="361" y="1786"/>
                </a:lnTo>
                <a:lnTo>
                  <a:pt x="349" y="1782"/>
                </a:lnTo>
                <a:lnTo>
                  <a:pt x="339" y="1774"/>
                </a:lnTo>
                <a:lnTo>
                  <a:pt x="252" y="1684"/>
                </a:lnTo>
                <a:lnTo>
                  <a:pt x="242" y="1728"/>
                </a:lnTo>
                <a:lnTo>
                  <a:pt x="235" y="1774"/>
                </a:lnTo>
                <a:lnTo>
                  <a:pt x="230" y="1820"/>
                </a:lnTo>
                <a:lnTo>
                  <a:pt x="226" y="1864"/>
                </a:lnTo>
                <a:lnTo>
                  <a:pt x="223" y="1906"/>
                </a:lnTo>
                <a:lnTo>
                  <a:pt x="222" y="1947"/>
                </a:lnTo>
                <a:lnTo>
                  <a:pt x="222" y="1984"/>
                </a:lnTo>
                <a:lnTo>
                  <a:pt x="222" y="2017"/>
                </a:lnTo>
                <a:lnTo>
                  <a:pt x="222" y="2046"/>
                </a:lnTo>
                <a:lnTo>
                  <a:pt x="223" y="2070"/>
                </a:lnTo>
                <a:lnTo>
                  <a:pt x="224" y="2088"/>
                </a:lnTo>
                <a:lnTo>
                  <a:pt x="225" y="2099"/>
                </a:lnTo>
                <a:lnTo>
                  <a:pt x="225" y="2104"/>
                </a:lnTo>
                <a:lnTo>
                  <a:pt x="224" y="2117"/>
                </a:lnTo>
                <a:lnTo>
                  <a:pt x="220" y="2128"/>
                </a:lnTo>
                <a:lnTo>
                  <a:pt x="212" y="2137"/>
                </a:lnTo>
                <a:lnTo>
                  <a:pt x="201" y="2144"/>
                </a:lnTo>
                <a:lnTo>
                  <a:pt x="189" y="2147"/>
                </a:lnTo>
                <a:lnTo>
                  <a:pt x="177" y="2146"/>
                </a:lnTo>
                <a:lnTo>
                  <a:pt x="143" y="2139"/>
                </a:lnTo>
                <a:lnTo>
                  <a:pt x="114" y="2128"/>
                </a:lnTo>
                <a:lnTo>
                  <a:pt x="89" y="2117"/>
                </a:lnTo>
                <a:lnTo>
                  <a:pt x="96" y="2165"/>
                </a:lnTo>
                <a:lnTo>
                  <a:pt x="106" y="2213"/>
                </a:lnTo>
                <a:lnTo>
                  <a:pt x="117" y="2262"/>
                </a:lnTo>
                <a:lnTo>
                  <a:pt x="130" y="2309"/>
                </a:lnTo>
                <a:lnTo>
                  <a:pt x="143" y="2355"/>
                </a:lnTo>
                <a:lnTo>
                  <a:pt x="156" y="2397"/>
                </a:lnTo>
                <a:lnTo>
                  <a:pt x="168" y="2436"/>
                </a:lnTo>
                <a:lnTo>
                  <a:pt x="181" y="2471"/>
                </a:lnTo>
                <a:lnTo>
                  <a:pt x="191" y="2501"/>
                </a:lnTo>
                <a:lnTo>
                  <a:pt x="200" y="2525"/>
                </a:lnTo>
                <a:lnTo>
                  <a:pt x="231" y="2515"/>
                </a:lnTo>
                <a:lnTo>
                  <a:pt x="264" y="2508"/>
                </a:lnTo>
                <a:lnTo>
                  <a:pt x="297" y="2506"/>
                </a:lnTo>
                <a:lnTo>
                  <a:pt x="324" y="2507"/>
                </a:lnTo>
                <a:lnTo>
                  <a:pt x="349" y="2512"/>
                </a:lnTo>
                <a:lnTo>
                  <a:pt x="349" y="2412"/>
                </a:lnTo>
                <a:lnTo>
                  <a:pt x="351" y="2365"/>
                </a:lnTo>
                <a:lnTo>
                  <a:pt x="359" y="2320"/>
                </a:lnTo>
                <a:lnTo>
                  <a:pt x="371" y="2275"/>
                </a:lnTo>
                <a:lnTo>
                  <a:pt x="388" y="2231"/>
                </a:lnTo>
                <a:lnTo>
                  <a:pt x="409" y="2189"/>
                </a:lnTo>
                <a:lnTo>
                  <a:pt x="411" y="2185"/>
                </a:lnTo>
                <a:lnTo>
                  <a:pt x="414" y="2182"/>
                </a:lnTo>
                <a:lnTo>
                  <a:pt x="415" y="2181"/>
                </a:lnTo>
                <a:lnTo>
                  <a:pt x="420" y="2170"/>
                </a:lnTo>
                <a:lnTo>
                  <a:pt x="430" y="2161"/>
                </a:lnTo>
                <a:lnTo>
                  <a:pt x="441" y="2157"/>
                </a:lnTo>
                <a:lnTo>
                  <a:pt x="453" y="2155"/>
                </a:lnTo>
                <a:lnTo>
                  <a:pt x="466" y="2157"/>
                </a:lnTo>
                <a:lnTo>
                  <a:pt x="469" y="2158"/>
                </a:lnTo>
                <a:lnTo>
                  <a:pt x="478" y="2161"/>
                </a:lnTo>
                <a:lnTo>
                  <a:pt x="494" y="2166"/>
                </a:lnTo>
                <a:lnTo>
                  <a:pt x="513" y="2171"/>
                </a:lnTo>
                <a:lnTo>
                  <a:pt x="540" y="2178"/>
                </a:lnTo>
                <a:lnTo>
                  <a:pt x="571" y="2185"/>
                </a:lnTo>
                <a:lnTo>
                  <a:pt x="607" y="2193"/>
                </a:lnTo>
                <a:lnTo>
                  <a:pt x="650" y="2201"/>
                </a:lnTo>
                <a:lnTo>
                  <a:pt x="697" y="2208"/>
                </a:lnTo>
                <a:lnTo>
                  <a:pt x="750" y="2216"/>
                </a:lnTo>
                <a:lnTo>
                  <a:pt x="808" y="2223"/>
                </a:lnTo>
                <a:lnTo>
                  <a:pt x="871" y="2228"/>
                </a:lnTo>
                <a:lnTo>
                  <a:pt x="939" y="2231"/>
                </a:lnTo>
                <a:lnTo>
                  <a:pt x="1011" y="2235"/>
                </a:lnTo>
                <a:lnTo>
                  <a:pt x="1090" y="2236"/>
                </a:lnTo>
                <a:lnTo>
                  <a:pt x="1172" y="2235"/>
                </a:lnTo>
                <a:lnTo>
                  <a:pt x="1260" y="2230"/>
                </a:lnTo>
                <a:lnTo>
                  <a:pt x="1353" y="2225"/>
                </a:lnTo>
                <a:lnTo>
                  <a:pt x="1450" y="2216"/>
                </a:lnTo>
                <a:lnTo>
                  <a:pt x="1552" y="2203"/>
                </a:lnTo>
                <a:lnTo>
                  <a:pt x="1658" y="2188"/>
                </a:lnTo>
                <a:lnTo>
                  <a:pt x="1769" y="2168"/>
                </a:lnTo>
                <a:lnTo>
                  <a:pt x="1775" y="2168"/>
                </a:lnTo>
                <a:lnTo>
                  <a:pt x="1786" y="2167"/>
                </a:lnTo>
                <a:lnTo>
                  <a:pt x="1800" y="2170"/>
                </a:lnTo>
                <a:lnTo>
                  <a:pt x="1813" y="2177"/>
                </a:lnTo>
                <a:lnTo>
                  <a:pt x="1821" y="2188"/>
                </a:lnTo>
                <a:lnTo>
                  <a:pt x="1844" y="2232"/>
                </a:lnTo>
                <a:lnTo>
                  <a:pt x="1862" y="2280"/>
                </a:lnTo>
                <a:lnTo>
                  <a:pt x="1874" y="2331"/>
                </a:lnTo>
                <a:lnTo>
                  <a:pt x="1880" y="2381"/>
                </a:lnTo>
                <a:lnTo>
                  <a:pt x="1891" y="2351"/>
                </a:lnTo>
                <a:lnTo>
                  <a:pt x="1903" y="2324"/>
                </a:lnTo>
                <a:lnTo>
                  <a:pt x="1915" y="2300"/>
                </a:lnTo>
                <a:lnTo>
                  <a:pt x="1925" y="2280"/>
                </a:lnTo>
                <a:lnTo>
                  <a:pt x="1935" y="2264"/>
                </a:lnTo>
                <a:lnTo>
                  <a:pt x="1943" y="2251"/>
                </a:lnTo>
                <a:lnTo>
                  <a:pt x="1948" y="2243"/>
                </a:lnTo>
                <a:lnTo>
                  <a:pt x="1950" y="2240"/>
                </a:lnTo>
                <a:lnTo>
                  <a:pt x="1959" y="2230"/>
                </a:lnTo>
                <a:lnTo>
                  <a:pt x="1970" y="2225"/>
                </a:lnTo>
                <a:lnTo>
                  <a:pt x="1983" y="2223"/>
                </a:lnTo>
                <a:lnTo>
                  <a:pt x="2018" y="2224"/>
                </a:lnTo>
                <a:lnTo>
                  <a:pt x="2050" y="2228"/>
                </a:lnTo>
                <a:lnTo>
                  <a:pt x="2077" y="2235"/>
                </a:lnTo>
                <a:lnTo>
                  <a:pt x="2063" y="2196"/>
                </a:lnTo>
                <a:lnTo>
                  <a:pt x="2047" y="2158"/>
                </a:lnTo>
                <a:lnTo>
                  <a:pt x="2030" y="2121"/>
                </a:lnTo>
                <a:lnTo>
                  <a:pt x="2013" y="2085"/>
                </a:lnTo>
                <a:lnTo>
                  <a:pt x="1995" y="2050"/>
                </a:lnTo>
                <a:lnTo>
                  <a:pt x="1978" y="2017"/>
                </a:lnTo>
                <a:lnTo>
                  <a:pt x="1961" y="1988"/>
                </a:lnTo>
                <a:lnTo>
                  <a:pt x="1945" y="1960"/>
                </a:lnTo>
                <a:lnTo>
                  <a:pt x="1931" y="1935"/>
                </a:lnTo>
                <a:lnTo>
                  <a:pt x="1917" y="1913"/>
                </a:lnTo>
                <a:lnTo>
                  <a:pt x="1906" y="1894"/>
                </a:lnTo>
                <a:lnTo>
                  <a:pt x="1896" y="1879"/>
                </a:lnTo>
                <a:lnTo>
                  <a:pt x="1888" y="1867"/>
                </a:lnTo>
                <a:lnTo>
                  <a:pt x="1883" y="1860"/>
                </a:lnTo>
                <a:lnTo>
                  <a:pt x="1881" y="1857"/>
                </a:lnTo>
                <a:lnTo>
                  <a:pt x="1875" y="1845"/>
                </a:lnTo>
                <a:lnTo>
                  <a:pt x="1874" y="1831"/>
                </a:lnTo>
                <a:lnTo>
                  <a:pt x="1878" y="1818"/>
                </a:lnTo>
                <a:lnTo>
                  <a:pt x="1886" y="1806"/>
                </a:lnTo>
                <a:lnTo>
                  <a:pt x="1913" y="1782"/>
                </a:lnTo>
                <a:lnTo>
                  <a:pt x="1940" y="1763"/>
                </a:lnTo>
                <a:lnTo>
                  <a:pt x="1965" y="1749"/>
                </a:lnTo>
                <a:lnTo>
                  <a:pt x="1924" y="1728"/>
                </a:lnTo>
                <a:lnTo>
                  <a:pt x="1885" y="1709"/>
                </a:lnTo>
                <a:lnTo>
                  <a:pt x="1844" y="1691"/>
                </a:lnTo>
                <a:lnTo>
                  <a:pt x="1805" y="1674"/>
                </a:lnTo>
                <a:lnTo>
                  <a:pt x="1768" y="1659"/>
                </a:lnTo>
                <a:lnTo>
                  <a:pt x="1732" y="1645"/>
                </a:lnTo>
                <a:lnTo>
                  <a:pt x="1698" y="1632"/>
                </a:lnTo>
                <a:lnTo>
                  <a:pt x="1667" y="1621"/>
                </a:lnTo>
                <a:lnTo>
                  <a:pt x="1640" y="1612"/>
                </a:lnTo>
                <a:lnTo>
                  <a:pt x="1616" y="1604"/>
                </a:lnTo>
                <a:lnTo>
                  <a:pt x="1596" y="1597"/>
                </a:lnTo>
                <a:lnTo>
                  <a:pt x="1582" y="1593"/>
                </a:lnTo>
                <a:lnTo>
                  <a:pt x="1572" y="1590"/>
                </a:lnTo>
                <a:lnTo>
                  <a:pt x="1568" y="1589"/>
                </a:lnTo>
                <a:lnTo>
                  <a:pt x="1557" y="1584"/>
                </a:lnTo>
                <a:lnTo>
                  <a:pt x="1549" y="1577"/>
                </a:lnTo>
                <a:lnTo>
                  <a:pt x="1543" y="1567"/>
                </a:lnTo>
                <a:lnTo>
                  <a:pt x="1540" y="1556"/>
                </a:lnTo>
                <a:lnTo>
                  <a:pt x="1540" y="1544"/>
                </a:lnTo>
                <a:lnTo>
                  <a:pt x="1543" y="1533"/>
                </a:lnTo>
                <a:lnTo>
                  <a:pt x="1561" y="1503"/>
                </a:lnTo>
                <a:lnTo>
                  <a:pt x="1579" y="1476"/>
                </a:lnTo>
                <a:lnTo>
                  <a:pt x="1598" y="1455"/>
                </a:lnTo>
                <a:lnTo>
                  <a:pt x="1553" y="1450"/>
                </a:lnTo>
                <a:lnTo>
                  <a:pt x="1507" y="1446"/>
                </a:lnTo>
                <a:lnTo>
                  <a:pt x="1462" y="1444"/>
                </a:lnTo>
                <a:lnTo>
                  <a:pt x="1418" y="1443"/>
                </a:lnTo>
                <a:lnTo>
                  <a:pt x="1376" y="1443"/>
                </a:lnTo>
                <a:lnTo>
                  <a:pt x="1335" y="1443"/>
                </a:lnTo>
                <a:lnTo>
                  <a:pt x="1297" y="1444"/>
                </a:lnTo>
                <a:lnTo>
                  <a:pt x="1263" y="1446"/>
                </a:lnTo>
                <a:lnTo>
                  <a:pt x="1232" y="1447"/>
                </a:lnTo>
                <a:lnTo>
                  <a:pt x="1206" y="1449"/>
                </a:lnTo>
                <a:lnTo>
                  <a:pt x="1184" y="1451"/>
                </a:lnTo>
                <a:lnTo>
                  <a:pt x="1168" y="1452"/>
                </a:lnTo>
                <a:lnTo>
                  <a:pt x="1157" y="1453"/>
                </a:lnTo>
                <a:lnTo>
                  <a:pt x="1154" y="1455"/>
                </a:lnTo>
                <a:lnTo>
                  <a:pt x="1142" y="1453"/>
                </a:lnTo>
                <a:lnTo>
                  <a:pt x="1132" y="1450"/>
                </a:lnTo>
                <a:lnTo>
                  <a:pt x="1122" y="1445"/>
                </a:lnTo>
                <a:lnTo>
                  <a:pt x="1114" y="1436"/>
                </a:lnTo>
                <a:lnTo>
                  <a:pt x="1110" y="1425"/>
                </a:lnTo>
                <a:lnTo>
                  <a:pt x="1109" y="1414"/>
                </a:lnTo>
                <a:lnTo>
                  <a:pt x="1110" y="1378"/>
                </a:lnTo>
                <a:lnTo>
                  <a:pt x="1115" y="1348"/>
                </a:lnTo>
                <a:lnTo>
                  <a:pt x="1123" y="1319"/>
                </a:lnTo>
                <a:close/>
                <a:moveTo>
                  <a:pt x="1226" y="1212"/>
                </a:moveTo>
                <a:lnTo>
                  <a:pt x="1239" y="1217"/>
                </a:lnTo>
                <a:lnTo>
                  <a:pt x="1250" y="1225"/>
                </a:lnTo>
                <a:lnTo>
                  <a:pt x="1258" y="1239"/>
                </a:lnTo>
                <a:lnTo>
                  <a:pt x="1260" y="1253"/>
                </a:lnTo>
                <a:lnTo>
                  <a:pt x="1256" y="1267"/>
                </a:lnTo>
                <a:lnTo>
                  <a:pt x="1249" y="1279"/>
                </a:lnTo>
                <a:lnTo>
                  <a:pt x="1237" y="1288"/>
                </a:lnTo>
                <a:lnTo>
                  <a:pt x="1235" y="1289"/>
                </a:lnTo>
                <a:lnTo>
                  <a:pt x="1230" y="1293"/>
                </a:lnTo>
                <a:lnTo>
                  <a:pt x="1223" y="1301"/>
                </a:lnTo>
                <a:lnTo>
                  <a:pt x="1215" y="1312"/>
                </a:lnTo>
                <a:lnTo>
                  <a:pt x="1206" y="1326"/>
                </a:lnTo>
                <a:lnTo>
                  <a:pt x="1198" y="1345"/>
                </a:lnTo>
                <a:lnTo>
                  <a:pt x="1192" y="1369"/>
                </a:lnTo>
                <a:lnTo>
                  <a:pt x="1227" y="1367"/>
                </a:lnTo>
                <a:lnTo>
                  <a:pt x="1269" y="1365"/>
                </a:lnTo>
                <a:lnTo>
                  <a:pt x="1316" y="1363"/>
                </a:lnTo>
                <a:lnTo>
                  <a:pt x="1369" y="1362"/>
                </a:lnTo>
                <a:lnTo>
                  <a:pt x="1425" y="1362"/>
                </a:lnTo>
                <a:lnTo>
                  <a:pt x="1484" y="1364"/>
                </a:lnTo>
                <a:lnTo>
                  <a:pt x="1544" y="1368"/>
                </a:lnTo>
                <a:lnTo>
                  <a:pt x="1607" y="1375"/>
                </a:lnTo>
                <a:lnTo>
                  <a:pt x="1667" y="1385"/>
                </a:lnTo>
                <a:lnTo>
                  <a:pt x="1726" y="1398"/>
                </a:lnTo>
                <a:lnTo>
                  <a:pt x="1739" y="1404"/>
                </a:lnTo>
                <a:lnTo>
                  <a:pt x="1749" y="1414"/>
                </a:lnTo>
                <a:lnTo>
                  <a:pt x="1756" y="1427"/>
                </a:lnTo>
                <a:lnTo>
                  <a:pt x="1756" y="1441"/>
                </a:lnTo>
                <a:lnTo>
                  <a:pt x="1751" y="1456"/>
                </a:lnTo>
                <a:lnTo>
                  <a:pt x="1742" y="1467"/>
                </a:lnTo>
                <a:lnTo>
                  <a:pt x="1730" y="1474"/>
                </a:lnTo>
                <a:lnTo>
                  <a:pt x="1716" y="1476"/>
                </a:lnTo>
                <a:lnTo>
                  <a:pt x="1713" y="1477"/>
                </a:lnTo>
                <a:lnTo>
                  <a:pt x="1704" y="1480"/>
                </a:lnTo>
                <a:lnTo>
                  <a:pt x="1692" y="1484"/>
                </a:lnTo>
                <a:lnTo>
                  <a:pt x="1677" y="1493"/>
                </a:lnTo>
                <a:lnTo>
                  <a:pt x="1659" y="1507"/>
                </a:lnTo>
                <a:lnTo>
                  <a:pt x="1641" y="1528"/>
                </a:lnTo>
                <a:lnTo>
                  <a:pt x="1669" y="1537"/>
                </a:lnTo>
                <a:lnTo>
                  <a:pt x="1702" y="1548"/>
                </a:lnTo>
                <a:lnTo>
                  <a:pt x="1739" y="1563"/>
                </a:lnTo>
                <a:lnTo>
                  <a:pt x="1781" y="1578"/>
                </a:lnTo>
                <a:lnTo>
                  <a:pt x="1823" y="1595"/>
                </a:lnTo>
                <a:lnTo>
                  <a:pt x="1869" y="1614"/>
                </a:lnTo>
                <a:lnTo>
                  <a:pt x="1917" y="1636"/>
                </a:lnTo>
                <a:lnTo>
                  <a:pt x="1964" y="1659"/>
                </a:lnTo>
                <a:lnTo>
                  <a:pt x="2011" y="1683"/>
                </a:lnTo>
                <a:lnTo>
                  <a:pt x="2058" y="1709"/>
                </a:lnTo>
                <a:lnTo>
                  <a:pt x="2103" y="1737"/>
                </a:lnTo>
                <a:lnTo>
                  <a:pt x="2112" y="1747"/>
                </a:lnTo>
                <a:lnTo>
                  <a:pt x="2119" y="1760"/>
                </a:lnTo>
                <a:lnTo>
                  <a:pt x="2120" y="1774"/>
                </a:lnTo>
                <a:lnTo>
                  <a:pt x="2117" y="1788"/>
                </a:lnTo>
                <a:lnTo>
                  <a:pt x="2108" y="1800"/>
                </a:lnTo>
                <a:lnTo>
                  <a:pt x="2096" y="1808"/>
                </a:lnTo>
                <a:lnTo>
                  <a:pt x="2082" y="1810"/>
                </a:lnTo>
                <a:lnTo>
                  <a:pt x="2068" y="1808"/>
                </a:lnTo>
                <a:lnTo>
                  <a:pt x="2065" y="1808"/>
                </a:lnTo>
                <a:lnTo>
                  <a:pt x="2059" y="1807"/>
                </a:lnTo>
                <a:lnTo>
                  <a:pt x="2050" y="1807"/>
                </a:lnTo>
                <a:lnTo>
                  <a:pt x="2038" y="1808"/>
                </a:lnTo>
                <a:lnTo>
                  <a:pt x="2024" y="1811"/>
                </a:lnTo>
                <a:lnTo>
                  <a:pt x="2007" y="1818"/>
                </a:lnTo>
                <a:lnTo>
                  <a:pt x="1988" y="1828"/>
                </a:lnTo>
                <a:lnTo>
                  <a:pt x="1967" y="1842"/>
                </a:lnTo>
                <a:lnTo>
                  <a:pt x="1981" y="1863"/>
                </a:lnTo>
                <a:lnTo>
                  <a:pt x="1996" y="1890"/>
                </a:lnTo>
                <a:lnTo>
                  <a:pt x="2015" y="1920"/>
                </a:lnTo>
                <a:lnTo>
                  <a:pt x="2035" y="1955"/>
                </a:lnTo>
                <a:lnTo>
                  <a:pt x="2057" y="1993"/>
                </a:lnTo>
                <a:lnTo>
                  <a:pt x="2077" y="2035"/>
                </a:lnTo>
                <a:lnTo>
                  <a:pt x="2099" y="2079"/>
                </a:lnTo>
                <a:lnTo>
                  <a:pt x="2120" y="2124"/>
                </a:lnTo>
                <a:lnTo>
                  <a:pt x="2140" y="2172"/>
                </a:lnTo>
                <a:lnTo>
                  <a:pt x="2158" y="2221"/>
                </a:lnTo>
                <a:lnTo>
                  <a:pt x="2174" y="2271"/>
                </a:lnTo>
                <a:lnTo>
                  <a:pt x="2188" y="2321"/>
                </a:lnTo>
                <a:lnTo>
                  <a:pt x="2188" y="2336"/>
                </a:lnTo>
                <a:lnTo>
                  <a:pt x="2184" y="2349"/>
                </a:lnTo>
                <a:lnTo>
                  <a:pt x="2175" y="2360"/>
                </a:lnTo>
                <a:lnTo>
                  <a:pt x="2163" y="2368"/>
                </a:lnTo>
                <a:lnTo>
                  <a:pt x="2147" y="2370"/>
                </a:lnTo>
                <a:lnTo>
                  <a:pt x="2134" y="2368"/>
                </a:lnTo>
                <a:lnTo>
                  <a:pt x="2122" y="2360"/>
                </a:lnTo>
                <a:lnTo>
                  <a:pt x="2112" y="2349"/>
                </a:lnTo>
                <a:lnTo>
                  <a:pt x="2111" y="2347"/>
                </a:lnTo>
                <a:lnTo>
                  <a:pt x="2107" y="2341"/>
                </a:lnTo>
                <a:lnTo>
                  <a:pt x="2100" y="2335"/>
                </a:lnTo>
                <a:lnTo>
                  <a:pt x="2089" y="2327"/>
                </a:lnTo>
                <a:lnTo>
                  <a:pt x="2075" y="2320"/>
                </a:lnTo>
                <a:lnTo>
                  <a:pt x="2057" y="2312"/>
                </a:lnTo>
                <a:lnTo>
                  <a:pt x="2034" y="2307"/>
                </a:lnTo>
                <a:lnTo>
                  <a:pt x="2005" y="2303"/>
                </a:lnTo>
                <a:lnTo>
                  <a:pt x="1995" y="2320"/>
                </a:lnTo>
                <a:lnTo>
                  <a:pt x="1984" y="2341"/>
                </a:lnTo>
                <a:lnTo>
                  <a:pt x="1972" y="2368"/>
                </a:lnTo>
                <a:lnTo>
                  <a:pt x="1959" y="2398"/>
                </a:lnTo>
                <a:lnTo>
                  <a:pt x="1948" y="2431"/>
                </a:lnTo>
                <a:lnTo>
                  <a:pt x="1940" y="2468"/>
                </a:lnTo>
                <a:lnTo>
                  <a:pt x="1932" y="2506"/>
                </a:lnTo>
                <a:lnTo>
                  <a:pt x="1937" y="2506"/>
                </a:lnTo>
                <a:lnTo>
                  <a:pt x="1943" y="2506"/>
                </a:lnTo>
                <a:lnTo>
                  <a:pt x="1983" y="2509"/>
                </a:lnTo>
                <a:lnTo>
                  <a:pt x="2022" y="2518"/>
                </a:lnTo>
                <a:lnTo>
                  <a:pt x="2058" y="2533"/>
                </a:lnTo>
                <a:lnTo>
                  <a:pt x="2091" y="2554"/>
                </a:lnTo>
                <a:lnTo>
                  <a:pt x="2119" y="2579"/>
                </a:lnTo>
                <a:lnTo>
                  <a:pt x="2144" y="2608"/>
                </a:lnTo>
                <a:lnTo>
                  <a:pt x="2165" y="2640"/>
                </a:lnTo>
                <a:lnTo>
                  <a:pt x="2180" y="2676"/>
                </a:lnTo>
                <a:lnTo>
                  <a:pt x="2190" y="2715"/>
                </a:lnTo>
                <a:lnTo>
                  <a:pt x="2193" y="2756"/>
                </a:lnTo>
                <a:lnTo>
                  <a:pt x="2190" y="2796"/>
                </a:lnTo>
                <a:lnTo>
                  <a:pt x="2180" y="2835"/>
                </a:lnTo>
                <a:lnTo>
                  <a:pt x="2165" y="2871"/>
                </a:lnTo>
                <a:lnTo>
                  <a:pt x="2144" y="2903"/>
                </a:lnTo>
                <a:lnTo>
                  <a:pt x="2119" y="2932"/>
                </a:lnTo>
                <a:lnTo>
                  <a:pt x="2091" y="2957"/>
                </a:lnTo>
                <a:lnTo>
                  <a:pt x="2058" y="2977"/>
                </a:lnTo>
                <a:lnTo>
                  <a:pt x="2022" y="2993"/>
                </a:lnTo>
                <a:lnTo>
                  <a:pt x="1983" y="3001"/>
                </a:lnTo>
                <a:lnTo>
                  <a:pt x="1943" y="3005"/>
                </a:lnTo>
                <a:lnTo>
                  <a:pt x="1906" y="3003"/>
                </a:lnTo>
                <a:lnTo>
                  <a:pt x="1869" y="2994"/>
                </a:lnTo>
                <a:lnTo>
                  <a:pt x="1853" y="3058"/>
                </a:lnTo>
                <a:lnTo>
                  <a:pt x="1832" y="3120"/>
                </a:lnTo>
                <a:lnTo>
                  <a:pt x="1805" y="3180"/>
                </a:lnTo>
                <a:lnTo>
                  <a:pt x="1773" y="3237"/>
                </a:lnTo>
                <a:lnTo>
                  <a:pt x="1736" y="3289"/>
                </a:lnTo>
                <a:lnTo>
                  <a:pt x="1694" y="3340"/>
                </a:lnTo>
                <a:lnTo>
                  <a:pt x="1648" y="3385"/>
                </a:lnTo>
                <a:lnTo>
                  <a:pt x="1599" y="3426"/>
                </a:lnTo>
                <a:lnTo>
                  <a:pt x="1544" y="3463"/>
                </a:lnTo>
                <a:lnTo>
                  <a:pt x="1489" y="3496"/>
                </a:lnTo>
                <a:lnTo>
                  <a:pt x="1429" y="3522"/>
                </a:lnTo>
                <a:lnTo>
                  <a:pt x="1366" y="3544"/>
                </a:lnTo>
                <a:lnTo>
                  <a:pt x="1301" y="3559"/>
                </a:lnTo>
                <a:lnTo>
                  <a:pt x="1235" y="3569"/>
                </a:lnTo>
                <a:lnTo>
                  <a:pt x="1166" y="3572"/>
                </a:lnTo>
                <a:lnTo>
                  <a:pt x="1067" y="3572"/>
                </a:lnTo>
                <a:lnTo>
                  <a:pt x="998" y="3569"/>
                </a:lnTo>
                <a:lnTo>
                  <a:pt x="931" y="3559"/>
                </a:lnTo>
                <a:lnTo>
                  <a:pt x="867" y="3544"/>
                </a:lnTo>
                <a:lnTo>
                  <a:pt x="804" y="3522"/>
                </a:lnTo>
                <a:lnTo>
                  <a:pt x="744" y="3496"/>
                </a:lnTo>
                <a:lnTo>
                  <a:pt x="687" y="3464"/>
                </a:lnTo>
                <a:lnTo>
                  <a:pt x="635" y="3427"/>
                </a:lnTo>
                <a:lnTo>
                  <a:pt x="584" y="3385"/>
                </a:lnTo>
                <a:lnTo>
                  <a:pt x="538" y="3341"/>
                </a:lnTo>
                <a:lnTo>
                  <a:pt x="497" y="3292"/>
                </a:lnTo>
                <a:lnTo>
                  <a:pt x="461" y="3238"/>
                </a:lnTo>
                <a:lnTo>
                  <a:pt x="428" y="3181"/>
                </a:lnTo>
                <a:lnTo>
                  <a:pt x="401" y="3123"/>
                </a:lnTo>
                <a:lnTo>
                  <a:pt x="379" y="3060"/>
                </a:lnTo>
                <a:lnTo>
                  <a:pt x="363" y="2996"/>
                </a:lnTo>
                <a:lnTo>
                  <a:pt x="330" y="3003"/>
                </a:lnTo>
                <a:lnTo>
                  <a:pt x="297" y="3005"/>
                </a:lnTo>
                <a:lnTo>
                  <a:pt x="256" y="3001"/>
                </a:lnTo>
                <a:lnTo>
                  <a:pt x="218" y="2993"/>
                </a:lnTo>
                <a:lnTo>
                  <a:pt x="182" y="2977"/>
                </a:lnTo>
                <a:lnTo>
                  <a:pt x="149" y="2957"/>
                </a:lnTo>
                <a:lnTo>
                  <a:pt x="120" y="2932"/>
                </a:lnTo>
                <a:lnTo>
                  <a:pt x="95" y="2903"/>
                </a:lnTo>
                <a:lnTo>
                  <a:pt x="74" y="2871"/>
                </a:lnTo>
                <a:lnTo>
                  <a:pt x="59" y="2835"/>
                </a:lnTo>
                <a:lnTo>
                  <a:pt x="50" y="2796"/>
                </a:lnTo>
                <a:lnTo>
                  <a:pt x="47" y="2756"/>
                </a:lnTo>
                <a:lnTo>
                  <a:pt x="49" y="2719"/>
                </a:lnTo>
                <a:lnTo>
                  <a:pt x="57" y="2684"/>
                </a:lnTo>
                <a:lnTo>
                  <a:pt x="69" y="2651"/>
                </a:lnTo>
                <a:lnTo>
                  <a:pt x="86" y="2621"/>
                </a:lnTo>
                <a:lnTo>
                  <a:pt x="107" y="2593"/>
                </a:lnTo>
                <a:lnTo>
                  <a:pt x="131" y="2569"/>
                </a:lnTo>
                <a:lnTo>
                  <a:pt x="124" y="2551"/>
                </a:lnTo>
                <a:lnTo>
                  <a:pt x="115" y="2526"/>
                </a:lnTo>
                <a:lnTo>
                  <a:pt x="105" y="2496"/>
                </a:lnTo>
                <a:lnTo>
                  <a:pt x="93" y="2463"/>
                </a:lnTo>
                <a:lnTo>
                  <a:pt x="81" y="2425"/>
                </a:lnTo>
                <a:lnTo>
                  <a:pt x="68" y="2384"/>
                </a:lnTo>
                <a:lnTo>
                  <a:pt x="56" y="2340"/>
                </a:lnTo>
                <a:lnTo>
                  <a:pt x="43" y="2295"/>
                </a:lnTo>
                <a:lnTo>
                  <a:pt x="32" y="2248"/>
                </a:lnTo>
                <a:lnTo>
                  <a:pt x="22" y="2200"/>
                </a:lnTo>
                <a:lnTo>
                  <a:pt x="13" y="2152"/>
                </a:lnTo>
                <a:lnTo>
                  <a:pt x="6" y="2105"/>
                </a:lnTo>
                <a:lnTo>
                  <a:pt x="2" y="2058"/>
                </a:lnTo>
                <a:lnTo>
                  <a:pt x="0" y="2013"/>
                </a:lnTo>
                <a:lnTo>
                  <a:pt x="3" y="1999"/>
                </a:lnTo>
                <a:lnTo>
                  <a:pt x="10" y="1987"/>
                </a:lnTo>
                <a:lnTo>
                  <a:pt x="21" y="1978"/>
                </a:lnTo>
                <a:lnTo>
                  <a:pt x="35" y="1974"/>
                </a:lnTo>
                <a:lnTo>
                  <a:pt x="49" y="1974"/>
                </a:lnTo>
                <a:lnTo>
                  <a:pt x="62" y="1979"/>
                </a:lnTo>
                <a:lnTo>
                  <a:pt x="73" y="1989"/>
                </a:lnTo>
                <a:lnTo>
                  <a:pt x="79" y="2002"/>
                </a:lnTo>
                <a:lnTo>
                  <a:pt x="80" y="2005"/>
                </a:lnTo>
                <a:lnTo>
                  <a:pt x="84" y="2011"/>
                </a:lnTo>
                <a:lnTo>
                  <a:pt x="91" y="2020"/>
                </a:lnTo>
                <a:lnTo>
                  <a:pt x="103" y="2031"/>
                </a:lnTo>
                <a:lnTo>
                  <a:pt x="119" y="2041"/>
                </a:lnTo>
                <a:lnTo>
                  <a:pt x="142" y="2053"/>
                </a:lnTo>
                <a:lnTo>
                  <a:pt x="141" y="2017"/>
                </a:lnTo>
                <a:lnTo>
                  <a:pt x="141" y="1975"/>
                </a:lnTo>
                <a:lnTo>
                  <a:pt x="142" y="1927"/>
                </a:lnTo>
                <a:lnTo>
                  <a:pt x="144" y="1876"/>
                </a:lnTo>
                <a:lnTo>
                  <a:pt x="149" y="1820"/>
                </a:lnTo>
                <a:lnTo>
                  <a:pt x="155" y="1763"/>
                </a:lnTo>
                <a:lnTo>
                  <a:pt x="165" y="1705"/>
                </a:lnTo>
                <a:lnTo>
                  <a:pt x="177" y="1649"/>
                </a:lnTo>
                <a:lnTo>
                  <a:pt x="193" y="1593"/>
                </a:lnTo>
                <a:lnTo>
                  <a:pt x="199" y="1580"/>
                </a:lnTo>
                <a:lnTo>
                  <a:pt x="209" y="1571"/>
                </a:lnTo>
                <a:lnTo>
                  <a:pt x="222" y="1566"/>
                </a:lnTo>
                <a:lnTo>
                  <a:pt x="235" y="1565"/>
                </a:lnTo>
                <a:lnTo>
                  <a:pt x="248" y="1569"/>
                </a:lnTo>
                <a:lnTo>
                  <a:pt x="259" y="1577"/>
                </a:lnTo>
                <a:lnTo>
                  <a:pt x="358" y="1678"/>
                </a:lnTo>
                <a:lnTo>
                  <a:pt x="372" y="1652"/>
                </a:lnTo>
                <a:lnTo>
                  <a:pt x="388" y="1620"/>
                </a:lnTo>
                <a:lnTo>
                  <a:pt x="408" y="1587"/>
                </a:lnTo>
                <a:lnTo>
                  <a:pt x="430" y="1549"/>
                </a:lnTo>
                <a:lnTo>
                  <a:pt x="455" y="1510"/>
                </a:lnTo>
                <a:lnTo>
                  <a:pt x="483" y="1470"/>
                </a:lnTo>
                <a:lnTo>
                  <a:pt x="511" y="1428"/>
                </a:lnTo>
                <a:lnTo>
                  <a:pt x="543" y="1387"/>
                </a:lnTo>
                <a:lnTo>
                  <a:pt x="576" y="1347"/>
                </a:lnTo>
                <a:lnTo>
                  <a:pt x="611" y="1307"/>
                </a:lnTo>
                <a:lnTo>
                  <a:pt x="647" y="1270"/>
                </a:lnTo>
                <a:lnTo>
                  <a:pt x="659" y="1261"/>
                </a:lnTo>
                <a:lnTo>
                  <a:pt x="673" y="1258"/>
                </a:lnTo>
                <a:lnTo>
                  <a:pt x="687" y="1260"/>
                </a:lnTo>
                <a:lnTo>
                  <a:pt x="699" y="1267"/>
                </a:lnTo>
                <a:lnTo>
                  <a:pt x="709" y="1278"/>
                </a:lnTo>
                <a:lnTo>
                  <a:pt x="715" y="1292"/>
                </a:lnTo>
                <a:lnTo>
                  <a:pt x="715" y="1306"/>
                </a:lnTo>
                <a:lnTo>
                  <a:pt x="709" y="1319"/>
                </a:lnTo>
                <a:lnTo>
                  <a:pt x="708" y="1321"/>
                </a:lnTo>
                <a:lnTo>
                  <a:pt x="706" y="1327"/>
                </a:lnTo>
                <a:lnTo>
                  <a:pt x="704" y="1335"/>
                </a:lnTo>
                <a:lnTo>
                  <a:pt x="703" y="1345"/>
                </a:lnTo>
                <a:lnTo>
                  <a:pt x="703" y="1360"/>
                </a:lnTo>
                <a:lnTo>
                  <a:pt x="705" y="1377"/>
                </a:lnTo>
                <a:lnTo>
                  <a:pt x="709" y="1396"/>
                </a:lnTo>
                <a:lnTo>
                  <a:pt x="717" y="1419"/>
                </a:lnTo>
                <a:lnTo>
                  <a:pt x="741" y="1404"/>
                </a:lnTo>
                <a:lnTo>
                  <a:pt x="769" y="1389"/>
                </a:lnTo>
                <a:lnTo>
                  <a:pt x="802" y="1372"/>
                </a:lnTo>
                <a:lnTo>
                  <a:pt x="838" y="1353"/>
                </a:lnTo>
                <a:lnTo>
                  <a:pt x="879" y="1333"/>
                </a:lnTo>
                <a:lnTo>
                  <a:pt x="922" y="1313"/>
                </a:lnTo>
                <a:lnTo>
                  <a:pt x="966" y="1293"/>
                </a:lnTo>
                <a:lnTo>
                  <a:pt x="1013" y="1273"/>
                </a:lnTo>
                <a:lnTo>
                  <a:pt x="1063" y="1256"/>
                </a:lnTo>
                <a:lnTo>
                  <a:pt x="1112" y="1239"/>
                </a:lnTo>
                <a:lnTo>
                  <a:pt x="1161" y="1224"/>
                </a:lnTo>
                <a:lnTo>
                  <a:pt x="1212" y="1212"/>
                </a:lnTo>
                <a:lnTo>
                  <a:pt x="1226" y="1212"/>
                </a:lnTo>
                <a:close/>
                <a:moveTo>
                  <a:pt x="2283" y="737"/>
                </a:moveTo>
                <a:lnTo>
                  <a:pt x="2306" y="740"/>
                </a:lnTo>
                <a:lnTo>
                  <a:pt x="2328" y="749"/>
                </a:lnTo>
                <a:lnTo>
                  <a:pt x="2346" y="762"/>
                </a:lnTo>
                <a:lnTo>
                  <a:pt x="2360" y="779"/>
                </a:lnTo>
                <a:lnTo>
                  <a:pt x="2369" y="800"/>
                </a:lnTo>
                <a:lnTo>
                  <a:pt x="2372" y="823"/>
                </a:lnTo>
                <a:lnTo>
                  <a:pt x="2369" y="846"/>
                </a:lnTo>
                <a:lnTo>
                  <a:pt x="2360" y="867"/>
                </a:lnTo>
                <a:lnTo>
                  <a:pt x="2346" y="885"/>
                </a:lnTo>
                <a:lnTo>
                  <a:pt x="2328" y="898"/>
                </a:lnTo>
                <a:lnTo>
                  <a:pt x="2307" y="907"/>
                </a:lnTo>
                <a:lnTo>
                  <a:pt x="2283" y="910"/>
                </a:lnTo>
                <a:lnTo>
                  <a:pt x="2259" y="907"/>
                </a:lnTo>
                <a:lnTo>
                  <a:pt x="2238" y="898"/>
                </a:lnTo>
                <a:lnTo>
                  <a:pt x="2220" y="885"/>
                </a:lnTo>
                <a:lnTo>
                  <a:pt x="2205" y="868"/>
                </a:lnTo>
                <a:lnTo>
                  <a:pt x="2197" y="847"/>
                </a:lnTo>
                <a:lnTo>
                  <a:pt x="2193" y="824"/>
                </a:lnTo>
                <a:lnTo>
                  <a:pt x="2197" y="801"/>
                </a:lnTo>
                <a:lnTo>
                  <a:pt x="2205" y="780"/>
                </a:lnTo>
                <a:lnTo>
                  <a:pt x="2220" y="763"/>
                </a:lnTo>
                <a:lnTo>
                  <a:pt x="2237" y="749"/>
                </a:lnTo>
                <a:lnTo>
                  <a:pt x="2259" y="740"/>
                </a:lnTo>
                <a:lnTo>
                  <a:pt x="2283" y="737"/>
                </a:lnTo>
                <a:close/>
                <a:moveTo>
                  <a:pt x="2290" y="236"/>
                </a:moveTo>
                <a:lnTo>
                  <a:pt x="2317" y="237"/>
                </a:lnTo>
                <a:lnTo>
                  <a:pt x="2343" y="241"/>
                </a:lnTo>
                <a:lnTo>
                  <a:pt x="2370" y="247"/>
                </a:lnTo>
                <a:lnTo>
                  <a:pt x="2394" y="256"/>
                </a:lnTo>
                <a:lnTo>
                  <a:pt x="2417" y="267"/>
                </a:lnTo>
                <a:lnTo>
                  <a:pt x="2439" y="281"/>
                </a:lnTo>
                <a:lnTo>
                  <a:pt x="2457" y="296"/>
                </a:lnTo>
                <a:lnTo>
                  <a:pt x="2474" y="316"/>
                </a:lnTo>
                <a:lnTo>
                  <a:pt x="2488" y="337"/>
                </a:lnTo>
                <a:lnTo>
                  <a:pt x="2498" y="361"/>
                </a:lnTo>
                <a:lnTo>
                  <a:pt x="2503" y="389"/>
                </a:lnTo>
                <a:lnTo>
                  <a:pt x="2505" y="419"/>
                </a:lnTo>
                <a:lnTo>
                  <a:pt x="2504" y="448"/>
                </a:lnTo>
                <a:lnTo>
                  <a:pt x="2499" y="473"/>
                </a:lnTo>
                <a:lnTo>
                  <a:pt x="2490" y="495"/>
                </a:lnTo>
                <a:lnTo>
                  <a:pt x="2478" y="514"/>
                </a:lnTo>
                <a:lnTo>
                  <a:pt x="2464" y="533"/>
                </a:lnTo>
                <a:lnTo>
                  <a:pt x="2446" y="550"/>
                </a:lnTo>
                <a:lnTo>
                  <a:pt x="2425" y="568"/>
                </a:lnTo>
                <a:lnTo>
                  <a:pt x="2404" y="585"/>
                </a:lnTo>
                <a:lnTo>
                  <a:pt x="2386" y="600"/>
                </a:lnTo>
                <a:lnTo>
                  <a:pt x="2373" y="612"/>
                </a:lnTo>
                <a:lnTo>
                  <a:pt x="2363" y="625"/>
                </a:lnTo>
                <a:lnTo>
                  <a:pt x="2358" y="639"/>
                </a:lnTo>
                <a:lnTo>
                  <a:pt x="2354" y="653"/>
                </a:lnTo>
                <a:lnTo>
                  <a:pt x="2353" y="670"/>
                </a:lnTo>
                <a:lnTo>
                  <a:pt x="2353" y="694"/>
                </a:lnTo>
                <a:lnTo>
                  <a:pt x="2211" y="694"/>
                </a:lnTo>
                <a:lnTo>
                  <a:pt x="2211" y="659"/>
                </a:lnTo>
                <a:lnTo>
                  <a:pt x="2212" y="634"/>
                </a:lnTo>
                <a:lnTo>
                  <a:pt x="2216" y="611"/>
                </a:lnTo>
                <a:lnTo>
                  <a:pt x="2224" y="592"/>
                </a:lnTo>
                <a:lnTo>
                  <a:pt x="2235" y="574"/>
                </a:lnTo>
                <a:lnTo>
                  <a:pt x="2248" y="557"/>
                </a:lnTo>
                <a:lnTo>
                  <a:pt x="2263" y="540"/>
                </a:lnTo>
                <a:lnTo>
                  <a:pt x="2283" y="523"/>
                </a:lnTo>
                <a:lnTo>
                  <a:pt x="2314" y="495"/>
                </a:lnTo>
                <a:lnTo>
                  <a:pt x="2325" y="483"/>
                </a:lnTo>
                <a:lnTo>
                  <a:pt x="2336" y="472"/>
                </a:lnTo>
                <a:lnTo>
                  <a:pt x="2343" y="459"/>
                </a:lnTo>
                <a:lnTo>
                  <a:pt x="2349" y="445"/>
                </a:lnTo>
                <a:lnTo>
                  <a:pt x="2351" y="429"/>
                </a:lnTo>
                <a:lnTo>
                  <a:pt x="2349" y="412"/>
                </a:lnTo>
                <a:lnTo>
                  <a:pt x="2342" y="395"/>
                </a:lnTo>
                <a:lnTo>
                  <a:pt x="2332" y="383"/>
                </a:lnTo>
                <a:lnTo>
                  <a:pt x="2319" y="373"/>
                </a:lnTo>
                <a:lnTo>
                  <a:pt x="2303" y="367"/>
                </a:lnTo>
                <a:lnTo>
                  <a:pt x="2284" y="366"/>
                </a:lnTo>
                <a:lnTo>
                  <a:pt x="2263" y="368"/>
                </a:lnTo>
                <a:lnTo>
                  <a:pt x="2247" y="375"/>
                </a:lnTo>
                <a:lnTo>
                  <a:pt x="2233" y="385"/>
                </a:lnTo>
                <a:lnTo>
                  <a:pt x="2221" y="399"/>
                </a:lnTo>
                <a:lnTo>
                  <a:pt x="2213" y="414"/>
                </a:lnTo>
                <a:lnTo>
                  <a:pt x="2208" y="431"/>
                </a:lnTo>
                <a:lnTo>
                  <a:pt x="2205" y="450"/>
                </a:lnTo>
                <a:lnTo>
                  <a:pt x="2059" y="435"/>
                </a:lnTo>
                <a:lnTo>
                  <a:pt x="2065" y="401"/>
                </a:lnTo>
                <a:lnTo>
                  <a:pt x="2075" y="369"/>
                </a:lnTo>
                <a:lnTo>
                  <a:pt x="2088" y="341"/>
                </a:lnTo>
                <a:lnTo>
                  <a:pt x="2105" y="317"/>
                </a:lnTo>
                <a:lnTo>
                  <a:pt x="2124" y="295"/>
                </a:lnTo>
                <a:lnTo>
                  <a:pt x="2147" y="277"/>
                </a:lnTo>
                <a:lnTo>
                  <a:pt x="2172" y="262"/>
                </a:lnTo>
                <a:lnTo>
                  <a:pt x="2199" y="251"/>
                </a:lnTo>
                <a:lnTo>
                  <a:pt x="2227" y="243"/>
                </a:lnTo>
                <a:lnTo>
                  <a:pt x="2258" y="238"/>
                </a:lnTo>
                <a:lnTo>
                  <a:pt x="2290" y="236"/>
                </a:lnTo>
                <a:close/>
                <a:moveTo>
                  <a:pt x="1761" y="80"/>
                </a:moveTo>
                <a:lnTo>
                  <a:pt x="1732" y="83"/>
                </a:lnTo>
                <a:lnTo>
                  <a:pt x="1705" y="93"/>
                </a:lnTo>
                <a:lnTo>
                  <a:pt x="1681" y="107"/>
                </a:lnTo>
                <a:lnTo>
                  <a:pt x="1661" y="127"/>
                </a:lnTo>
                <a:lnTo>
                  <a:pt x="1647" y="151"/>
                </a:lnTo>
                <a:lnTo>
                  <a:pt x="1637" y="177"/>
                </a:lnTo>
                <a:lnTo>
                  <a:pt x="1634" y="207"/>
                </a:lnTo>
                <a:lnTo>
                  <a:pt x="1634" y="954"/>
                </a:lnTo>
                <a:lnTo>
                  <a:pt x="1637" y="983"/>
                </a:lnTo>
                <a:lnTo>
                  <a:pt x="1647" y="1009"/>
                </a:lnTo>
                <a:lnTo>
                  <a:pt x="1661" y="1033"/>
                </a:lnTo>
                <a:lnTo>
                  <a:pt x="1681" y="1053"/>
                </a:lnTo>
                <a:lnTo>
                  <a:pt x="1705" y="1067"/>
                </a:lnTo>
                <a:lnTo>
                  <a:pt x="1732" y="1077"/>
                </a:lnTo>
                <a:lnTo>
                  <a:pt x="1761" y="1080"/>
                </a:lnTo>
                <a:lnTo>
                  <a:pt x="1962" y="1080"/>
                </a:lnTo>
                <a:lnTo>
                  <a:pt x="1962" y="1080"/>
                </a:lnTo>
                <a:lnTo>
                  <a:pt x="1973" y="1081"/>
                </a:lnTo>
                <a:lnTo>
                  <a:pt x="1983" y="1086"/>
                </a:lnTo>
                <a:lnTo>
                  <a:pt x="1991" y="1092"/>
                </a:lnTo>
                <a:lnTo>
                  <a:pt x="1998" y="1100"/>
                </a:lnTo>
                <a:lnTo>
                  <a:pt x="2002" y="1110"/>
                </a:lnTo>
                <a:lnTo>
                  <a:pt x="2003" y="1121"/>
                </a:lnTo>
                <a:lnTo>
                  <a:pt x="2003" y="1426"/>
                </a:lnTo>
                <a:lnTo>
                  <a:pt x="2338" y="1092"/>
                </a:lnTo>
                <a:lnTo>
                  <a:pt x="2347" y="1086"/>
                </a:lnTo>
                <a:lnTo>
                  <a:pt x="2357" y="1081"/>
                </a:lnTo>
                <a:lnTo>
                  <a:pt x="2366" y="1080"/>
                </a:lnTo>
                <a:lnTo>
                  <a:pt x="2859" y="1080"/>
                </a:lnTo>
                <a:lnTo>
                  <a:pt x="2887" y="1077"/>
                </a:lnTo>
                <a:lnTo>
                  <a:pt x="2915" y="1067"/>
                </a:lnTo>
                <a:lnTo>
                  <a:pt x="2938" y="1053"/>
                </a:lnTo>
                <a:lnTo>
                  <a:pt x="2957" y="1033"/>
                </a:lnTo>
                <a:lnTo>
                  <a:pt x="2973" y="1009"/>
                </a:lnTo>
                <a:lnTo>
                  <a:pt x="2982" y="983"/>
                </a:lnTo>
                <a:lnTo>
                  <a:pt x="2986" y="954"/>
                </a:lnTo>
                <a:lnTo>
                  <a:pt x="2986" y="207"/>
                </a:lnTo>
                <a:lnTo>
                  <a:pt x="2982" y="177"/>
                </a:lnTo>
                <a:lnTo>
                  <a:pt x="2973" y="151"/>
                </a:lnTo>
                <a:lnTo>
                  <a:pt x="2957" y="127"/>
                </a:lnTo>
                <a:lnTo>
                  <a:pt x="2938" y="107"/>
                </a:lnTo>
                <a:lnTo>
                  <a:pt x="2915" y="93"/>
                </a:lnTo>
                <a:lnTo>
                  <a:pt x="2887" y="83"/>
                </a:lnTo>
                <a:lnTo>
                  <a:pt x="2859" y="80"/>
                </a:lnTo>
                <a:lnTo>
                  <a:pt x="1761" y="80"/>
                </a:lnTo>
                <a:close/>
                <a:moveTo>
                  <a:pt x="1761" y="0"/>
                </a:moveTo>
                <a:lnTo>
                  <a:pt x="2859" y="0"/>
                </a:lnTo>
                <a:lnTo>
                  <a:pt x="2896" y="4"/>
                </a:lnTo>
                <a:lnTo>
                  <a:pt x="2931" y="12"/>
                </a:lnTo>
                <a:lnTo>
                  <a:pt x="2963" y="28"/>
                </a:lnTo>
                <a:lnTo>
                  <a:pt x="2992" y="48"/>
                </a:lnTo>
                <a:lnTo>
                  <a:pt x="3017" y="73"/>
                </a:lnTo>
                <a:lnTo>
                  <a:pt x="3037" y="102"/>
                </a:lnTo>
                <a:lnTo>
                  <a:pt x="3053" y="135"/>
                </a:lnTo>
                <a:lnTo>
                  <a:pt x="3063" y="169"/>
                </a:lnTo>
                <a:lnTo>
                  <a:pt x="3066" y="207"/>
                </a:lnTo>
                <a:lnTo>
                  <a:pt x="3066" y="954"/>
                </a:lnTo>
                <a:lnTo>
                  <a:pt x="3063" y="991"/>
                </a:lnTo>
                <a:lnTo>
                  <a:pt x="3053" y="1026"/>
                </a:lnTo>
                <a:lnTo>
                  <a:pt x="3037" y="1059"/>
                </a:lnTo>
                <a:lnTo>
                  <a:pt x="3017" y="1087"/>
                </a:lnTo>
                <a:lnTo>
                  <a:pt x="2992" y="1112"/>
                </a:lnTo>
                <a:lnTo>
                  <a:pt x="2963" y="1133"/>
                </a:lnTo>
                <a:lnTo>
                  <a:pt x="2931" y="1148"/>
                </a:lnTo>
                <a:lnTo>
                  <a:pt x="2896" y="1157"/>
                </a:lnTo>
                <a:lnTo>
                  <a:pt x="2859" y="1160"/>
                </a:lnTo>
                <a:lnTo>
                  <a:pt x="2384" y="1160"/>
                </a:lnTo>
                <a:lnTo>
                  <a:pt x="1991" y="1552"/>
                </a:lnTo>
                <a:lnTo>
                  <a:pt x="1982" y="1557"/>
                </a:lnTo>
                <a:lnTo>
                  <a:pt x="1973" y="1561"/>
                </a:lnTo>
                <a:lnTo>
                  <a:pt x="1962" y="1563"/>
                </a:lnTo>
                <a:lnTo>
                  <a:pt x="1955" y="1563"/>
                </a:lnTo>
                <a:lnTo>
                  <a:pt x="1947" y="1559"/>
                </a:lnTo>
                <a:lnTo>
                  <a:pt x="1937" y="1554"/>
                </a:lnTo>
                <a:lnTo>
                  <a:pt x="1930" y="1545"/>
                </a:lnTo>
                <a:lnTo>
                  <a:pt x="1924" y="1534"/>
                </a:lnTo>
                <a:lnTo>
                  <a:pt x="1923" y="1523"/>
                </a:lnTo>
                <a:lnTo>
                  <a:pt x="1923" y="1160"/>
                </a:lnTo>
                <a:lnTo>
                  <a:pt x="1761" y="1160"/>
                </a:lnTo>
                <a:lnTo>
                  <a:pt x="1724" y="1157"/>
                </a:lnTo>
                <a:lnTo>
                  <a:pt x="1689" y="1148"/>
                </a:lnTo>
                <a:lnTo>
                  <a:pt x="1656" y="1133"/>
                </a:lnTo>
                <a:lnTo>
                  <a:pt x="1628" y="1112"/>
                </a:lnTo>
                <a:lnTo>
                  <a:pt x="1602" y="1087"/>
                </a:lnTo>
                <a:lnTo>
                  <a:pt x="1582" y="1059"/>
                </a:lnTo>
                <a:lnTo>
                  <a:pt x="1566" y="1026"/>
                </a:lnTo>
                <a:lnTo>
                  <a:pt x="1557" y="991"/>
                </a:lnTo>
                <a:lnTo>
                  <a:pt x="1554" y="954"/>
                </a:lnTo>
                <a:lnTo>
                  <a:pt x="1554" y="207"/>
                </a:lnTo>
                <a:lnTo>
                  <a:pt x="1557" y="169"/>
                </a:lnTo>
                <a:lnTo>
                  <a:pt x="1566" y="135"/>
                </a:lnTo>
                <a:lnTo>
                  <a:pt x="1582" y="102"/>
                </a:lnTo>
                <a:lnTo>
                  <a:pt x="1602" y="73"/>
                </a:lnTo>
                <a:lnTo>
                  <a:pt x="1628" y="48"/>
                </a:lnTo>
                <a:lnTo>
                  <a:pt x="1656" y="28"/>
                </a:lnTo>
                <a:lnTo>
                  <a:pt x="1689" y="12"/>
                </a:lnTo>
                <a:lnTo>
                  <a:pt x="1724" y="4"/>
                </a:lnTo>
                <a:lnTo>
                  <a:pt x="176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custDataLst>
      <p:tags r:id="rId1"/>
    </p:custDataLst>
    <p:extLst>
      <p:ext uri="{BB962C8B-B14F-4D97-AF65-F5344CB8AC3E}">
        <p14:creationId xmlns:p14="http://schemas.microsoft.com/office/powerpoint/2010/main" val="4175353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xerciseTitle"/>
          <p:cNvSpPr>
            <a:spLocks noGrp="1"/>
          </p:cNvSpPr>
          <p:nvPr>
            <p:ph type="title"/>
            <p:custDataLst>
              <p:tags r:id="rId2"/>
            </p:custDataLst>
          </p:nvPr>
        </p:nvSpPr>
        <p:spPr>
          <a:xfrm>
            <a:off x="2773680" y="1802998"/>
            <a:ext cx="6141720" cy="584775"/>
          </a:xfrm>
        </p:spPr>
        <p:txBody>
          <a:bodyPr lIns="0" tIns="0" rIns="0" bIns="0">
            <a:noAutofit/>
          </a:bodyPr>
          <a:lstStyle/>
          <a:p>
            <a:pPr algn="l"/>
            <a:r>
              <a:rPr lang="en-US" dirty="0"/>
              <a:t>Practice</a:t>
            </a:r>
          </a:p>
        </p:txBody>
      </p:sp>
      <p:sp>
        <p:nvSpPr>
          <p:cNvPr id="3" name="ExerciseText"/>
          <p:cNvSpPr>
            <a:spLocks noGrp="1"/>
          </p:cNvSpPr>
          <p:nvPr>
            <p:ph type="body" sz="quarter" idx="10"/>
            <p:custDataLst>
              <p:tags r:id="rId3"/>
            </p:custDataLst>
          </p:nvPr>
        </p:nvSpPr>
        <p:spPr>
          <a:xfrm>
            <a:off x="2804160" y="2570169"/>
            <a:ext cx="6111240" cy="307777"/>
          </a:xfrm>
        </p:spPr>
        <p:txBody>
          <a:bodyPr lIns="0" tIns="0" rIns="0" bIns="0"/>
          <a:lstStyle/>
          <a:p>
            <a:pPr algn="l">
              <a:lnSpc>
                <a:spcPct val="100000"/>
              </a:lnSpc>
              <a:spcAft>
                <a:spcPts val="400"/>
              </a:spcAft>
            </a:pPr>
            <a:r>
              <a:rPr lang="en-US" dirty="0"/>
              <a:t>This practice reinforces the concepts discussed previously.</a:t>
            </a:r>
          </a:p>
        </p:txBody>
      </p:sp>
      <p:sp>
        <p:nvSpPr>
          <p:cNvPr id="4" name="Slide Number Placeholder 3"/>
          <p:cNvSpPr>
            <a:spLocks noGrp="1"/>
          </p:cNvSpPr>
          <p:nvPr>
            <p:ph type="sldNum" sz="quarter" idx="12"/>
            <p:custDataLst>
              <p:tags r:id="rId4"/>
            </p:custDataLst>
          </p:nvPr>
        </p:nvSpPr>
        <p:spPr>
          <a:xfrm>
            <a:off x="4114800" y="4754880"/>
            <a:ext cx="914400" cy="230832"/>
          </a:xfrm>
        </p:spPr>
        <p:txBody>
          <a:bodyPr/>
          <a:lstStyle/>
          <a:p>
            <a:fld id="{4976208B-6111-490B-8CEC-FFB249DB2100}" type="slidenum">
              <a:rPr lang="en-US" smtClean="0"/>
              <a:pPr/>
              <a:t>25</a:t>
            </a:fld>
            <a:endParaRPr lang="en-US" dirty="0"/>
          </a:p>
        </p:txBody>
      </p:sp>
      <p:sp>
        <p:nvSpPr>
          <p:cNvPr id="5" name="Freeform 6"/>
          <p:cNvSpPr>
            <a:spLocks noChangeAspect="1" noEditPoints="1"/>
          </p:cNvSpPr>
          <p:nvPr>
            <p:custDataLst>
              <p:tags r:id="rId5"/>
            </p:custDataLst>
          </p:nvPr>
        </p:nvSpPr>
        <p:spPr bwMode="auto">
          <a:xfrm>
            <a:off x="826850" y="1402848"/>
            <a:ext cx="1763949" cy="1303975"/>
          </a:xfrm>
          <a:custGeom>
            <a:avLst/>
            <a:gdLst>
              <a:gd name="T0" fmla="*/ 3498 w 5760"/>
              <a:gd name="T1" fmla="*/ 3177 h 4258"/>
              <a:gd name="T2" fmla="*/ 1939 w 5760"/>
              <a:gd name="T3" fmla="*/ 3050 h 4258"/>
              <a:gd name="T4" fmla="*/ 2028 w 5760"/>
              <a:gd name="T5" fmla="*/ 3263 h 4258"/>
              <a:gd name="T6" fmla="*/ 1815 w 5760"/>
              <a:gd name="T7" fmla="*/ 3174 h 4258"/>
              <a:gd name="T8" fmla="*/ 1417 w 5760"/>
              <a:gd name="T9" fmla="*/ 3066 h 4258"/>
              <a:gd name="T10" fmla="*/ 1388 w 5760"/>
              <a:gd name="T11" fmla="*/ 3294 h 4258"/>
              <a:gd name="T12" fmla="*/ 1246 w 5760"/>
              <a:gd name="T13" fmla="*/ 3111 h 4258"/>
              <a:gd name="T14" fmla="*/ 3631 w 5760"/>
              <a:gd name="T15" fmla="*/ 3008 h 4258"/>
              <a:gd name="T16" fmla="*/ 3536 w 5760"/>
              <a:gd name="T17" fmla="*/ 3282 h 4258"/>
              <a:gd name="T18" fmla="*/ 3330 w 5760"/>
              <a:gd name="T19" fmla="*/ 3076 h 4258"/>
              <a:gd name="T20" fmla="*/ 2381 w 5760"/>
              <a:gd name="T21" fmla="*/ 2830 h 4258"/>
              <a:gd name="T22" fmla="*/ 564 w 5760"/>
              <a:gd name="T23" fmla="*/ 3352 h 4258"/>
              <a:gd name="T24" fmla="*/ 986 w 5760"/>
              <a:gd name="T25" fmla="*/ 3984 h 4258"/>
              <a:gd name="T26" fmla="*/ 1862 w 5760"/>
              <a:gd name="T27" fmla="*/ 4035 h 4258"/>
              <a:gd name="T28" fmla="*/ 2428 w 5760"/>
              <a:gd name="T29" fmla="*/ 3411 h 4258"/>
              <a:gd name="T30" fmla="*/ 4927 w 5760"/>
              <a:gd name="T31" fmla="*/ 1927 h 4258"/>
              <a:gd name="T32" fmla="*/ 4880 w 5760"/>
              <a:gd name="T33" fmla="*/ 2432 h 4258"/>
              <a:gd name="T34" fmla="*/ 4833 w 5760"/>
              <a:gd name="T35" fmla="*/ 1927 h 4258"/>
              <a:gd name="T36" fmla="*/ 3133 w 5760"/>
              <a:gd name="T37" fmla="*/ 2353 h 4258"/>
              <a:gd name="T38" fmla="*/ 2978 w 5760"/>
              <a:gd name="T39" fmla="*/ 2378 h 4258"/>
              <a:gd name="T40" fmla="*/ 588 w 5760"/>
              <a:gd name="T41" fmla="*/ 1894 h 4258"/>
              <a:gd name="T42" fmla="*/ 412 w 5760"/>
              <a:gd name="T43" fmla="*/ 2139 h 4258"/>
              <a:gd name="T44" fmla="*/ 150 w 5760"/>
              <a:gd name="T45" fmla="*/ 2299 h 4258"/>
              <a:gd name="T46" fmla="*/ 333 w 5760"/>
              <a:gd name="T47" fmla="*/ 3238 h 4258"/>
              <a:gd name="T48" fmla="*/ 613 w 5760"/>
              <a:gd name="T49" fmla="*/ 2757 h 4258"/>
              <a:gd name="T50" fmla="*/ 2499 w 5760"/>
              <a:gd name="T51" fmla="*/ 2641 h 4258"/>
              <a:gd name="T52" fmla="*/ 4563 w 5760"/>
              <a:gd name="T53" fmla="*/ 1610 h 4258"/>
              <a:gd name="T54" fmla="*/ 4515 w 5760"/>
              <a:gd name="T55" fmla="*/ 2432 h 4258"/>
              <a:gd name="T56" fmla="*/ 4468 w 5760"/>
              <a:gd name="T57" fmla="*/ 1610 h 4258"/>
              <a:gd name="T58" fmla="*/ 3498 w 5760"/>
              <a:gd name="T59" fmla="*/ 2353 h 4258"/>
              <a:gd name="T60" fmla="*/ 3343 w 5760"/>
              <a:gd name="T61" fmla="*/ 2378 h 4258"/>
              <a:gd name="T62" fmla="*/ 3810 w 5760"/>
              <a:gd name="T63" fmla="*/ 1391 h 4258"/>
              <a:gd name="T64" fmla="*/ 3810 w 5760"/>
              <a:gd name="T65" fmla="*/ 2428 h 4258"/>
              <a:gd name="T66" fmla="*/ 3720 w 5760"/>
              <a:gd name="T67" fmla="*/ 1421 h 4258"/>
              <a:gd name="T68" fmla="*/ 4229 w 5760"/>
              <a:gd name="T69" fmla="*/ 981 h 4258"/>
              <a:gd name="T70" fmla="*/ 4086 w 5760"/>
              <a:gd name="T71" fmla="*/ 2400 h 4258"/>
              <a:gd name="T72" fmla="*/ 1892 w 5760"/>
              <a:gd name="T73" fmla="*/ 555 h 4258"/>
              <a:gd name="T74" fmla="*/ 2683 w 5760"/>
              <a:gd name="T75" fmla="*/ 1760 h 4258"/>
              <a:gd name="T76" fmla="*/ 5098 w 5760"/>
              <a:gd name="T77" fmla="*/ 2697 h 4258"/>
              <a:gd name="T78" fmla="*/ 5153 w 5760"/>
              <a:gd name="T79" fmla="*/ 573 h 4258"/>
              <a:gd name="T80" fmla="*/ 1400 w 5760"/>
              <a:gd name="T81" fmla="*/ 269 h 4258"/>
              <a:gd name="T82" fmla="*/ 1752 w 5760"/>
              <a:gd name="T83" fmla="*/ 438 h 4258"/>
              <a:gd name="T84" fmla="*/ 5306 w 5760"/>
              <a:gd name="T85" fmla="*/ 506 h 4258"/>
              <a:gd name="T86" fmla="*/ 5240 w 5760"/>
              <a:gd name="T87" fmla="*/ 2814 h 4258"/>
              <a:gd name="T88" fmla="*/ 2608 w 5760"/>
              <a:gd name="T89" fmla="*/ 3273 h 4258"/>
              <a:gd name="T90" fmla="*/ 5599 w 5760"/>
              <a:gd name="T91" fmla="*/ 309 h 4258"/>
              <a:gd name="T92" fmla="*/ 5451 w 5760"/>
              <a:gd name="T93" fmla="*/ 0 h 4258"/>
              <a:gd name="T94" fmla="*/ 5760 w 5760"/>
              <a:gd name="T95" fmla="*/ 309 h 4258"/>
              <a:gd name="T96" fmla="*/ 5507 w 5760"/>
              <a:gd name="T97" fmla="*/ 3506 h 4258"/>
              <a:gd name="T98" fmla="*/ 4701 w 5760"/>
              <a:gd name="T99" fmla="*/ 3691 h 4258"/>
              <a:gd name="T100" fmla="*/ 2252 w 5760"/>
              <a:gd name="T101" fmla="*/ 3951 h 4258"/>
              <a:gd name="T102" fmla="*/ 1368 w 5760"/>
              <a:gd name="T103" fmla="*/ 4253 h 4258"/>
              <a:gd name="T104" fmla="*/ 588 w 5760"/>
              <a:gd name="T105" fmla="*/ 3834 h 4258"/>
              <a:gd name="T106" fmla="*/ 166 w 5760"/>
              <a:gd name="T107" fmla="*/ 3338 h 4258"/>
              <a:gd name="T108" fmla="*/ 19 w 5760"/>
              <a:gd name="T109" fmla="*/ 2231 h 4258"/>
              <a:gd name="T110" fmla="*/ 347 w 5760"/>
              <a:gd name="T111" fmla="*/ 1905 h 4258"/>
              <a:gd name="T112" fmla="*/ 1239 w 5760"/>
              <a:gd name="T113" fmla="*/ 253 h 4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60" h="4258">
                <a:moveTo>
                  <a:pt x="3498" y="3053"/>
                </a:moveTo>
                <a:lnTo>
                  <a:pt x="3473" y="3059"/>
                </a:lnTo>
                <a:lnTo>
                  <a:pt x="3454" y="3073"/>
                </a:lnTo>
                <a:lnTo>
                  <a:pt x="3440" y="3092"/>
                </a:lnTo>
                <a:lnTo>
                  <a:pt x="3435" y="3114"/>
                </a:lnTo>
                <a:lnTo>
                  <a:pt x="3440" y="3139"/>
                </a:lnTo>
                <a:lnTo>
                  <a:pt x="3454" y="3158"/>
                </a:lnTo>
                <a:lnTo>
                  <a:pt x="3473" y="3172"/>
                </a:lnTo>
                <a:lnTo>
                  <a:pt x="3498" y="3177"/>
                </a:lnTo>
                <a:lnTo>
                  <a:pt x="3521" y="3172"/>
                </a:lnTo>
                <a:lnTo>
                  <a:pt x="3540" y="3158"/>
                </a:lnTo>
                <a:lnTo>
                  <a:pt x="3554" y="3139"/>
                </a:lnTo>
                <a:lnTo>
                  <a:pt x="3559" y="3114"/>
                </a:lnTo>
                <a:lnTo>
                  <a:pt x="3554" y="3092"/>
                </a:lnTo>
                <a:lnTo>
                  <a:pt x="3540" y="3073"/>
                </a:lnTo>
                <a:lnTo>
                  <a:pt x="3521" y="3059"/>
                </a:lnTo>
                <a:lnTo>
                  <a:pt x="3498" y="3053"/>
                </a:lnTo>
                <a:close/>
                <a:moveTo>
                  <a:pt x="1939" y="3050"/>
                </a:moveTo>
                <a:lnTo>
                  <a:pt x="1972" y="3053"/>
                </a:lnTo>
                <a:lnTo>
                  <a:pt x="2002" y="3066"/>
                </a:lnTo>
                <a:lnTo>
                  <a:pt x="2028" y="3087"/>
                </a:lnTo>
                <a:lnTo>
                  <a:pt x="2047" y="3111"/>
                </a:lnTo>
                <a:lnTo>
                  <a:pt x="2061" y="3141"/>
                </a:lnTo>
                <a:lnTo>
                  <a:pt x="2065" y="3174"/>
                </a:lnTo>
                <a:lnTo>
                  <a:pt x="2061" y="3207"/>
                </a:lnTo>
                <a:lnTo>
                  <a:pt x="2047" y="3237"/>
                </a:lnTo>
                <a:lnTo>
                  <a:pt x="2028" y="3263"/>
                </a:lnTo>
                <a:lnTo>
                  <a:pt x="2002" y="3282"/>
                </a:lnTo>
                <a:lnTo>
                  <a:pt x="1972" y="3294"/>
                </a:lnTo>
                <a:lnTo>
                  <a:pt x="1939" y="3300"/>
                </a:lnTo>
                <a:lnTo>
                  <a:pt x="1906" y="3294"/>
                </a:lnTo>
                <a:lnTo>
                  <a:pt x="1876" y="3282"/>
                </a:lnTo>
                <a:lnTo>
                  <a:pt x="1852" y="3263"/>
                </a:lnTo>
                <a:lnTo>
                  <a:pt x="1831" y="3237"/>
                </a:lnTo>
                <a:lnTo>
                  <a:pt x="1819" y="3207"/>
                </a:lnTo>
                <a:lnTo>
                  <a:pt x="1815" y="3174"/>
                </a:lnTo>
                <a:lnTo>
                  <a:pt x="1819" y="3141"/>
                </a:lnTo>
                <a:lnTo>
                  <a:pt x="1831" y="3111"/>
                </a:lnTo>
                <a:lnTo>
                  <a:pt x="1852" y="3087"/>
                </a:lnTo>
                <a:lnTo>
                  <a:pt x="1876" y="3066"/>
                </a:lnTo>
                <a:lnTo>
                  <a:pt x="1906" y="3053"/>
                </a:lnTo>
                <a:lnTo>
                  <a:pt x="1939" y="3050"/>
                </a:lnTo>
                <a:close/>
                <a:moveTo>
                  <a:pt x="1354" y="3050"/>
                </a:moveTo>
                <a:lnTo>
                  <a:pt x="1388" y="3053"/>
                </a:lnTo>
                <a:lnTo>
                  <a:pt x="1417" y="3066"/>
                </a:lnTo>
                <a:lnTo>
                  <a:pt x="1443" y="3087"/>
                </a:lnTo>
                <a:lnTo>
                  <a:pt x="1463" y="3111"/>
                </a:lnTo>
                <a:lnTo>
                  <a:pt x="1475" y="3141"/>
                </a:lnTo>
                <a:lnTo>
                  <a:pt x="1480" y="3174"/>
                </a:lnTo>
                <a:lnTo>
                  <a:pt x="1475" y="3207"/>
                </a:lnTo>
                <a:lnTo>
                  <a:pt x="1463" y="3237"/>
                </a:lnTo>
                <a:lnTo>
                  <a:pt x="1443" y="3263"/>
                </a:lnTo>
                <a:lnTo>
                  <a:pt x="1417" y="3282"/>
                </a:lnTo>
                <a:lnTo>
                  <a:pt x="1388" y="3294"/>
                </a:lnTo>
                <a:lnTo>
                  <a:pt x="1354" y="3300"/>
                </a:lnTo>
                <a:lnTo>
                  <a:pt x="1321" y="3294"/>
                </a:lnTo>
                <a:lnTo>
                  <a:pt x="1292" y="3282"/>
                </a:lnTo>
                <a:lnTo>
                  <a:pt x="1267" y="3263"/>
                </a:lnTo>
                <a:lnTo>
                  <a:pt x="1246" y="3237"/>
                </a:lnTo>
                <a:lnTo>
                  <a:pt x="1234" y="3207"/>
                </a:lnTo>
                <a:lnTo>
                  <a:pt x="1231" y="3174"/>
                </a:lnTo>
                <a:lnTo>
                  <a:pt x="1234" y="3141"/>
                </a:lnTo>
                <a:lnTo>
                  <a:pt x="1246" y="3111"/>
                </a:lnTo>
                <a:lnTo>
                  <a:pt x="1267" y="3087"/>
                </a:lnTo>
                <a:lnTo>
                  <a:pt x="1292" y="3066"/>
                </a:lnTo>
                <a:lnTo>
                  <a:pt x="1321" y="3053"/>
                </a:lnTo>
                <a:lnTo>
                  <a:pt x="1354" y="3050"/>
                </a:lnTo>
                <a:close/>
                <a:moveTo>
                  <a:pt x="3498" y="2943"/>
                </a:moveTo>
                <a:lnTo>
                  <a:pt x="3536" y="2949"/>
                </a:lnTo>
                <a:lnTo>
                  <a:pt x="3573" y="2961"/>
                </a:lnTo>
                <a:lnTo>
                  <a:pt x="3604" y="2982"/>
                </a:lnTo>
                <a:lnTo>
                  <a:pt x="3631" y="3008"/>
                </a:lnTo>
                <a:lnTo>
                  <a:pt x="3651" y="3039"/>
                </a:lnTo>
                <a:lnTo>
                  <a:pt x="3664" y="3076"/>
                </a:lnTo>
                <a:lnTo>
                  <a:pt x="3669" y="3114"/>
                </a:lnTo>
                <a:lnTo>
                  <a:pt x="3664" y="3155"/>
                </a:lnTo>
                <a:lnTo>
                  <a:pt x="3651" y="3191"/>
                </a:lnTo>
                <a:lnTo>
                  <a:pt x="3631" y="3223"/>
                </a:lnTo>
                <a:lnTo>
                  <a:pt x="3604" y="3249"/>
                </a:lnTo>
                <a:lnTo>
                  <a:pt x="3573" y="3270"/>
                </a:lnTo>
                <a:lnTo>
                  <a:pt x="3536" y="3282"/>
                </a:lnTo>
                <a:lnTo>
                  <a:pt x="3498" y="3287"/>
                </a:lnTo>
                <a:lnTo>
                  <a:pt x="3458" y="3282"/>
                </a:lnTo>
                <a:lnTo>
                  <a:pt x="3421" y="3270"/>
                </a:lnTo>
                <a:lnTo>
                  <a:pt x="3390" y="3249"/>
                </a:lnTo>
                <a:lnTo>
                  <a:pt x="3363" y="3223"/>
                </a:lnTo>
                <a:lnTo>
                  <a:pt x="3343" y="3191"/>
                </a:lnTo>
                <a:lnTo>
                  <a:pt x="3330" y="3155"/>
                </a:lnTo>
                <a:lnTo>
                  <a:pt x="3325" y="3114"/>
                </a:lnTo>
                <a:lnTo>
                  <a:pt x="3330" y="3076"/>
                </a:lnTo>
                <a:lnTo>
                  <a:pt x="3343" y="3039"/>
                </a:lnTo>
                <a:lnTo>
                  <a:pt x="3363" y="3008"/>
                </a:lnTo>
                <a:lnTo>
                  <a:pt x="3390" y="2982"/>
                </a:lnTo>
                <a:lnTo>
                  <a:pt x="3421" y="2961"/>
                </a:lnTo>
                <a:lnTo>
                  <a:pt x="3458" y="2949"/>
                </a:lnTo>
                <a:lnTo>
                  <a:pt x="3498" y="2943"/>
                </a:lnTo>
                <a:close/>
                <a:moveTo>
                  <a:pt x="2428" y="2825"/>
                </a:moveTo>
                <a:lnTo>
                  <a:pt x="2405" y="2828"/>
                </a:lnTo>
                <a:lnTo>
                  <a:pt x="2381" y="2830"/>
                </a:lnTo>
                <a:lnTo>
                  <a:pt x="758" y="2830"/>
                </a:lnTo>
                <a:lnTo>
                  <a:pt x="758" y="3050"/>
                </a:lnTo>
                <a:lnTo>
                  <a:pt x="752" y="3106"/>
                </a:lnTo>
                <a:lnTo>
                  <a:pt x="740" y="3160"/>
                </a:lnTo>
                <a:lnTo>
                  <a:pt x="717" y="3209"/>
                </a:lnTo>
                <a:lnTo>
                  <a:pt x="688" y="3254"/>
                </a:lnTo>
                <a:lnTo>
                  <a:pt x="651" y="3293"/>
                </a:lnTo>
                <a:lnTo>
                  <a:pt x="611" y="3326"/>
                </a:lnTo>
                <a:lnTo>
                  <a:pt x="564" y="3352"/>
                </a:lnTo>
                <a:lnTo>
                  <a:pt x="511" y="3371"/>
                </a:lnTo>
                <a:lnTo>
                  <a:pt x="543" y="3467"/>
                </a:lnTo>
                <a:lnTo>
                  <a:pt x="583" y="3560"/>
                </a:lnTo>
                <a:lnTo>
                  <a:pt x="632" y="3645"/>
                </a:lnTo>
                <a:lnTo>
                  <a:pt x="689" y="3727"/>
                </a:lnTo>
                <a:lnTo>
                  <a:pt x="754" y="3802"/>
                </a:lnTo>
                <a:lnTo>
                  <a:pt x="826" y="3870"/>
                </a:lnTo>
                <a:lnTo>
                  <a:pt x="902" y="3932"/>
                </a:lnTo>
                <a:lnTo>
                  <a:pt x="986" y="3984"/>
                </a:lnTo>
                <a:lnTo>
                  <a:pt x="1075" y="4029"/>
                </a:lnTo>
                <a:lnTo>
                  <a:pt x="1169" y="4064"/>
                </a:lnTo>
                <a:lnTo>
                  <a:pt x="1269" y="4090"/>
                </a:lnTo>
                <a:lnTo>
                  <a:pt x="1370" y="4106"/>
                </a:lnTo>
                <a:lnTo>
                  <a:pt x="1475" y="4111"/>
                </a:lnTo>
                <a:lnTo>
                  <a:pt x="1578" y="4108"/>
                </a:lnTo>
                <a:lnTo>
                  <a:pt x="1676" y="4092"/>
                </a:lnTo>
                <a:lnTo>
                  <a:pt x="1772" y="4068"/>
                </a:lnTo>
                <a:lnTo>
                  <a:pt x="1862" y="4035"/>
                </a:lnTo>
                <a:lnTo>
                  <a:pt x="1950" y="3991"/>
                </a:lnTo>
                <a:lnTo>
                  <a:pt x="2033" y="3942"/>
                </a:lnTo>
                <a:lnTo>
                  <a:pt x="2110" y="3884"/>
                </a:lnTo>
                <a:lnTo>
                  <a:pt x="2180" y="3820"/>
                </a:lnTo>
                <a:lnTo>
                  <a:pt x="2245" y="3748"/>
                </a:lnTo>
                <a:lnTo>
                  <a:pt x="2302" y="3671"/>
                </a:lnTo>
                <a:lnTo>
                  <a:pt x="2353" y="3589"/>
                </a:lnTo>
                <a:lnTo>
                  <a:pt x="2395" y="3502"/>
                </a:lnTo>
                <a:lnTo>
                  <a:pt x="2428" y="3411"/>
                </a:lnTo>
                <a:lnTo>
                  <a:pt x="2452" y="3315"/>
                </a:lnTo>
                <a:lnTo>
                  <a:pt x="2468" y="3216"/>
                </a:lnTo>
                <a:lnTo>
                  <a:pt x="2473" y="3114"/>
                </a:lnTo>
                <a:lnTo>
                  <a:pt x="2468" y="3015"/>
                </a:lnTo>
                <a:lnTo>
                  <a:pt x="2452" y="2917"/>
                </a:lnTo>
                <a:lnTo>
                  <a:pt x="2428" y="2825"/>
                </a:lnTo>
                <a:close/>
                <a:moveTo>
                  <a:pt x="4880" y="1912"/>
                </a:moveTo>
                <a:lnTo>
                  <a:pt x="4906" y="1917"/>
                </a:lnTo>
                <a:lnTo>
                  <a:pt x="4927" y="1927"/>
                </a:lnTo>
                <a:lnTo>
                  <a:pt x="4945" y="1945"/>
                </a:lnTo>
                <a:lnTo>
                  <a:pt x="4957" y="1967"/>
                </a:lnTo>
                <a:lnTo>
                  <a:pt x="4961" y="1992"/>
                </a:lnTo>
                <a:lnTo>
                  <a:pt x="4961" y="2353"/>
                </a:lnTo>
                <a:lnTo>
                  <a:pt x="4957" y="2378"/>
                </a:lnTo>
                <a:lnTo>
                  <a:pt x="4945" y="2400"/>
                </a:lnTo>
                <a:lnTo>
                  <a:pt x="4927" y="2418"/>
                </a:lnTo>
                <a:lnTo>
                  <a:pt x="4906" y="2428"/>
                </a:lnTo>
                <a:lnTo>
                  <a:pt x="4880" y="2432"/>
                </a:lnTo>
                <a:lnTo>
                  <a:pt x="4856" y="2428"/>
                </a:lnTo>
                <a:lnTo>
                  <a:pt x="4833" y="2418"/>
                </a:lnTo>
                <a:lnTo>
                  <a:pt x="4816" y="2400"/>
                </a:lnTo>
                <a:lnTo>
                  <a:pt x="4805" y="2378"/>
                </a:lnTo>
                <a:lnTo>
                  <a:pt x="4802" y="2353"/>
                </a:lnTo>
                <a:lnTo>
                  <a:pt x="4802" y="1992"/>
                </a:lnTo>
                <a:lnTo>
                  <a:pt x="4805" y="1967"/>
                </a:lnTo>
                <a:lnTo>
                  <a:pt x="4816" y="1945"/>
                </a:lnTo>
                <a:lnTo>
                  <a:pt x="4833" y="1927"/>
                </a:lnTo>
                <a:lnTo>
                  <a:pt x="4856" y="1917"/>
                </a:lnTo>
                <a:lnTo>
                  <a:pt x="4880" y="1912"/>
                </a:lnTo>
                <a:close/>
                <a:moveTo>
                  <a:pt x="3053" y="1912"/>
                </a:moveTo>
                <a:lnTo>
                  <a:pt x="3079" y="1917"/>
                </a:lnTo>
                <a:lnTo>
                  <a:pt x="3100" y="1927"/>
                </a:lnTo>
                <a:lnTo>
                  <a:pt x="3117" y="1945"/>
                </a:lnTo>
                <a:lnTo>
                  <a:pt x="3130" y="1967"/>
                </a:lnTo>
                <a:lnTo>
                  <a:pt x="3133" y="1992"/>
                </a:lnTo>
                <a:lnTo>
                  <a:pt x="3133" y="2353"/>
                </a:lnTo>
                <a:lnTo>
                  <a:pt x="3130" y="2378"/>
                </a:lnTo>
                <a:lnTo>
                  <a:pt x="3117" y="2400"/>
                </a:lnTo>
                <a:lnTo>
                  <a:pt x="3100" y="2418"/>
                </a:lnTo>
                <a:lnTo>
                  <a:pt x="3079" y="2428"/>
                </a:lnTo>
                <a:lnTo>
                  <a:pt x="3053" y="2432"/>
                </a:lnTo>
                <a:lnTo>
                  <a:pt x="3028" y="2428"/>
                </a:lnTo>
                <a:lnTo>
                  <a:pt x="3006" y="2418"/>
                </a:lnTo>
                <a:lnTo>
                  <a:pt x="2988" y="2400"/>
                </a:lnTo>
                <a:lnTo>
                  <a:pt x="2978" y="2378"/>
                </a:lnTo>
                <a:lnTo>
                  <a:pt x="2974" y="2353"/>
                </a:lnTo>
                <a:lnTo>
                  <a:pt x="2974" y="1992"/>
                </a:lnTo>
                <a:lnTo>
                  <a:pt x="2978" y="1967"/>
                </a:lnTo>
                <a:lnTo>
                  <a:pt x="2988" y="1945"/>
                </a:lnTo>
                <a:lnTo>
                  <a:pt x="3006" y="1927"/>
                </a:lnTo>
                <a:lnTo>
                  <a:pt x="3028" y="1917"/>
                </a:lnTo>
                <a:lnTo>
                  <a:pt x="3053" y="1912"/>
                </a:lnTo>
                <a:close/>
                <a:moveTo>
                  <a:pt x="632" y="1891"/>
                </a:moveTo>
                <a:lnTo>
                  <a:pt x="588" y="1894"/>
                </a:lnTo>
                <a:lnTo>
                  <a:pt x="548" y="1910"/>
                </a:lnTo>
                <a:lnTo>
                  <a:pt x="513" y="1931"/>
                </a:lnTo>
                <a:lnTo>
                  <a:pt x="483" y="1961"/>
                </a:lnTo>
                <a:lnTo>
                  <a:pt x="461" y="1995"/>
                </a:lnTo>
                <a:lnTo>
                  <a:pt x="447" y="2036"/>
                </a:lnTo>
                <a:lnTo>
                  <a:pt x="442" y="2079"/>
                </a:lnTo>
                <a:lnTo>
                  <a:pt x="438" y="2102"/>
                </a:lnTo>
                <a:lnTo>
                  <a:pt x="428" y="2123"/>
                </a:lnTo>
                <a:lnTo>
                  <a:pt x="412" y="2139"/>
                </a:lnTo>
                <a:lnTo>
                  <a:pt x="393" y="2149"/>
                </a:lnTo>
                <a:lnTo>
                  <a:pt x="370" y="2153"/>
                </a:lnTo>
                <a:lnTo>
                  <a:pt x="333" y="2153"/>
                </a:lnTo>
                <a:lnTo>
                  <a:pt x="291" y="2158"/>
                </a:lnTo>
                <a:lnTo>
                  <a:pt x="251" y="2172"/>
                </a:lnTo>
                <a:lnTo>
                  <a:pt x="216" y="2194"/>
                </a:lnTo>
                <a:lnTo>
                  <a:pt x="187" y="2224"/>
                </a:lnTo>
                <a:lnTo>
                  <a:pt x="164" y="2259"/>
                </a:lnTo>
                <a:lnTo>
                  <a:pt x="150" y="2299"/>
                </a:lnTo>
                <a:lnTo>
                  <a:pt x="145" y="2343"/>
                </a:lnTo>
                <a:lnTo>
                  <a:pt x="145" y="3050"/>
                </a:lnTo>
                <a:lnTo>
                  <a:pt x="150" y="3094"/>
                </a:lnTo>
                <a:lnTo>
                  <a:pt x="164" y="3134"/>
                </a:lnTo>
                <a:lnTo>
                  <a:pt x="187" y="3169"/>
                </a:lnTo>
                <a:lnTo>
                  <a:pt x="216" y="3198"/>
                </a:lnTo>
                <a:lnTo>
                  <a:pt x="251" y="3219"/>
                </a:lnTo>
                <a:lnTo>
                  <a:pt x="291" y="3235"/>
                </a:lnTo>
                <a:lnTo>
                  <a:pt x="333" y="3238"/>
                </a:lnTo>
                <a:lnTo>
                  <a:pt x="424" y="3238"/>
                </a:lnTo>
                <a:lnTo>
                  <a:pt x="468" y="3235"/>
                </a:lnTo>
                <a:lnTo>
                  <a:pt x="506" y="3219"/>
                </a:lnTo>
                <a:lnTo>
                  <a:pt x="541" y="3198"/>
                </a:lnTo>
                <a:lnTo>
                  <a:pt x="571" y="3169"/>
                </a:lnTo>
                <a:lnTo>
                  <a:pt x="593" y="3134"/>
                </a:lnTo>
                <a:lnTo>
                  <a:pt x="607" y="3094"/>
                </a:lnTo>
                <a:lnTo>
                  <a:pt x="613" y="3050"/>
                </a:lnTo>
                <a:lnTo>
                  <a:pt x="613" y="2757"/>
                </a:lnTo>
                <a:lnTo>
                  <a:pt x="616" y="2734"/>
                </a:lnTo>
                <a:lnTo>
                  <a:pt x="627" y="2713"/>
                </a:lnTo>
                <a:lnTo>
                  <a:pt x="642" y="2697"/>
                </a:lnTo>
                <a:lnTo>
                  <a:pt x="662" y="2687"/>
                </a:lnTo>
                <a:lnTo>
                  <a:pt x="686" y="2683"/>
                </a:lnTo>
                <a:lnTo>
                  <a:pt x="2381" y="2683"/>
                </a:lnTo>
                <a:lnTo>
                  <a:pt x="2424" y="2678"/>
                </a:lnTo>
                <a:lnTo>
                  <a:pt x="2465" y="2664"/>
                </a:lnTo>
                <a:lnTo>
                  <a:pt x="2499" y="2641"/>
                </a:lnTo>
                <a:lnTo>
                  <a:pt x="2527" y="2613"/>
                </a:lnTo>
                <a:lnTo>
                  <a:pt x="2550" y="2579"/>
                </a:lnTo>
                <a:lnTo>
                  <a:pt x="2564" y="2538"/>
                </a:lnTo>
                <a:lnTo>
                  <a:pt x="2569" y="2495"/>
                </a:lnTo>
                <a:lnTo>
                  <a:pt x="2569" y="1891"/>
                </a:lnTo>
                <a:lnTo>
                  <a:pt x="632" y="1891"/>
                </a:lnTo>
                <a:close/>
                <a:moveTo>
                  <a:pt x="4515" y="1594"/>
                </a:moveTo>
                <a:lnTo>
                  <a:pt x="4540" y="1599"/>
                </a:lnTo>
                <a:lnTo>
                  <a:pt x="4563" y="1610"/>
                </a:lnTo>
                <a:lnTo>
                  <a:pt x="4580" y="1627"/>
                </a:lnTo>
                <a:lnTo>
                  <a:pt x="4591" y="1650"/>
                </a:lnTo>
                <a:lnTo>
                  <a:pt x="4596" y="1674"/>
                </a:lnTo>
                <a:lnTo>
                  <a:pt x="4596" y="2353"/>
                </a:lnTo>
                <a:lnTo>
                  <a:pt x="4591" y="2378"/>
                </a:lnTo>
                <a:lnTo>
                  <a:pt x="4580" y="2400"/>
                </a:lnTo>
                <a:lnTo>
                  <a:pt x="4563" y="2418"/>
                </a:lnTo>
                <a:lnTo>
                  <a:pt x="4540" y="2428"/>
                </a:lnTo>
                <a:lnTo>
                  <a:pt x="4515" y="2432"/>
                </a:lnTo>
                <a:lnTo>
                  <a:pt x="4489" y="2428"/>
                </a:lnTo>
                <a:lnTo>
                  <a:pt x="4468" y="2418"/>
                </a:lnTo>
                <a:lnTo>
                  <a:pt x="4451" y="2400"/>
                </a:lnTo>
                <a:lnTo>
                  <a:pt x="4439" y="2378"/>
                </a:lnTo>
                <a:lnTo>
                  <a:pt x="4435" y="2353"/>
                </a:lnTo>
                <a:lnTo>
                  <a:pt x="4435" y="1674"/>
                </a:lnTo>
                <a:lnTo>
                  <a:pt x="4439" y="1650"/>
                </a:lnTo>
                <a:lnTo>
                  <a:pt x="4451" y="1627"/>
                </a:lnTo>
                <a:lnTo>
                  <a:pt x="4468" y="1610"/>
                </a:lnTo>
                <a:lnTo>
                  <a:pt x="4489" y="1599"/>
                </a:lnTo>
                <a:lnTo>
                  <a:pt x="4515" y="1594"/>
                </a:lnTo>
                <a:close/>
                <a:moveTo>
                  <a:pt x="3419" y="1594"/>
                </a:moveTo>
                <a:lnTo>
                  <a:pt x="3444" y="1599"/>
                </a:lnTo>
                <a:lnTo>
                  <a:pt x="3466" y="1610"/>
                </a:lnTo>
                <a:lnTo>
                  <a:pt x="3484" y="1627"/>
                </a:lnTo>
                <a:lnTo>
                  <a:pt x="3494" y="1650"/>
                </a:lnTo>
                <a:lnTo>
                  <a:pt x="3498" y="1674"/>
                </a:lnTo>
                <a:lnTo>
                  <a:pt x="3498" y="2353"/>
                </a:lnTo>
                <a:lnTo>
                  <a:pt x="3494" y="2378"/>
                </a:lnTo>
                <a:lnTo>
                  <a:pt x="3484" y="2400"/>
                </a:lnTo>
                <a:lnTo>
                  <a:pt x="3466" y="2418"/>
                </a:lnTo>
                <a:lnTo>
                  <a:pt x="3444" y="2428"/>
                </a:lnTo>
                <a:lnTo>
                  <a:pt x="3419" y="2432"/>
                </a:lnTo>
                <a:lnTo>
                  <a:pt x="3393" y="2428"/>
                </a:lnTo>
                <a:lnTo>
                  <a:pt x="3372" y="2418"/>
                </a:lnTo>
                <a:lnTo>
                  <a:pt x="3355" y="2400"/>
                </a:lnTo>
                <a:lnTo>
                  <a:pt x="3343" y="2378"/>
                </a:lnTo>
                <a:lnTo>
                  <a:pt x="3339" y="2353"/>
                </a:lnTo>
                <a:lnTo>
                  <a:pt x="3339" y="1674"/>
                </a:lnTo>
                <a:lnTo>
                  <a:pt x="3343" y="1650"/>
                </a:lnTo>
                <a:lnTo>
                  <a:pt x="3355" y="1627"/>
                </a:lnTo>
                <a:lnTo>
                  <a:pt x="3372" y="1610"/>
                </a:lnTo>
                <a:lnTo>
                  <a:pt x="3393" y="1599"/>
                </a:lnTo>
                <a:lnTo>
                  <a:pt x="3419" y="1594"/>
                </a:lnTo>
                <a:close/>
                <a:moveTo>
                  <a:pt x="3784" y="1388"/>
                </a:moveTo>
                <a:lnTo>
                  <a:pt x="3810" y="1391"/>
                </a:lnTo>
                <a:lnTo>
                  <a:pt x="3831" y="1404"/>
                </a:lnTo>
                <a:lnTo>
                  <a:pt x="3849" y="1421"/>
                </a:lnTo>
                <a:lnTo>
                  <a:pt x="3861" y="1442"/>
                </a:lnTo>
                <a:lnTo>
                  <a:pt x="3864" y="1468"/>
                </a:lnTo>
                <a:lnTo>
                  <a:pt x="3864" y="2353"/>
                </a:lnTo>
                <a:lnTo>
                  <a:pt x="3861" y="2378"/>
                </a:lnTo>
                <a:lnTo>
                  <a:pt x="3849" y="2400"/>
                </a:lnTo>
                <a:lnTo>
                  <a:pt x="3831" y="2418"/>
                </a:lnTo>
                <a:lnTo>
                  <a:pt x="3810" y="2428"/>
                </a:lnTo>
                <a:lnTo>
                  <a:pt x="3784" y="2432"/>
                </a:lnTo>
                <a:lnTo>
                  <a:pt x="3760" y="2428"/>
                </a:lnTo>
                <a:lnTo>
                  <a:pt x="3737" y="2418"/>
                </a:lnTo>
                <a:lnTo>
                  <a:pt x="3720" y="2400"/>
                </a:lnTo>
                <a:lnTo>
                  <a:pt x="3709" y="2378"/>
                </a:lnTo>
                <a:lnTo>
                  <a:pt x="3704" y="2353"/>
                </a:lnTo>
                <a:lnTo>
                  <a:pt x="3704" y="1468"/>
                </a:lnTo>
                <a:lnTo>
                  <a:pt x="3709" y="1442"/>
                </a:lnTo>
                <a:lnTo>
                  <a:pt x="3720" y="1421"/>
                </a:lnTo>
                <a:lnTo>
                  <a:pt x="3737" y="1404"/>
                </a:lnTo>
                <a:lnTo>
                  <a:pt x="3760" y="1391"/>
                </a:lnTo>
                <a:lnTo>
                  <a:pt x="3784" y="1388"/>
                </a:lnTo>
                <a:close/>
                <a:moveTo>
                  <a:pt x="4149" y="903"/>
                </a:moveTo>
                <a:lnTo>
                  <a:pt x="4175" y="906"/>
                </a:lnTo>
                <a:lnTo>
                  <a:pt x="4198" y="918"/>
                </a:lnTo>
                <a:lnTo>
                  <a:pt x="4214" y="934"/>
                </a:lnTo>
                <a:lnTo>
                  <a:pt x="4226" y="957"/>
                </a:lnTo>
                <a:lnTo>
                  <a:pt x="4229" y="981"/>
                </a:lnTo>
                <a:lnTo>
                  <a:pt x="4229" y="2353"/>
                </a:lnTo>
                <a:lnTo>
                  <a:pt x="4226" y="2378"/>
                </a:lnTo>
                <a:lnTo>
                  <a:pt x="4214" y="2400"/>
                </a:lnTo>
                <a:lnTo>
                  <a:pt x="4198" y="2418"/>
                </a:lnTo>
                <a:lnTo>
                  <a:pt x="4175" y="2428"/>
                </a:lnTo>
                <a:lnTo>
                  <a:pt x="4149" y="2432"/>
                </a:lnTo>
                <a:lnTo>
                  <a:pt x="4125" y="2428"/>
                </a:lnTo>
                <a:lnTo>
                  <a:pt x="4102" y="2418"/>
                </a:lnTo>
                <a:lnTo>
                  <a:pt x="4086" y="2400"/>
                </a:lnTo>
                <a:lnTo>
                  <a:pt x="4074" y="2378"/>
                </a:lnTo>
                <a:lnTo>
                  <a:pt x="4070" y="2353"/>
                </a:lnTo>
                <a:lnTo>
                  <a:pt x="4070" y="981"/>
                </a:lnTo>
                <a:lnTo>
                  <a:pt x="4074" y="957"/>
                </a:lnTo>
                <a:lnTo>
                  <a:pt x="4086" y="934"/>
                </a:lnTo>
                <a:lnTo>
                  <a:pt x="4102" y="918"/>
                </a:lnTo>
                <a:lnTo>
                  <a:pt x="4125" y="906"/>
                </a:lnTo>
                <a:lnTo>
                  <a:pt x="4149" y="903"/>
                </a:lnTo>
                <a:close/>
                <a:moveTo>
                  <a:pt x="1892" y="555"/>
                </a:moveTo>
                <a:lnTo>
                  <a:pt x="1864" y="560"/>
                </a:lnTo>
                <a:lnTo>
                  <a:pt x="1838" y="573"/>
                </a:lnTo>
                <a:lnTo>
                  <a:pt x="1819" y="592"/>
                </a:lnTo>
                <a:lnTo>
                  <a:pt x="1805" y="618"/>
                </a:lnTo>
                <a:lnTo>
                  <a:pt x="1801" y="646"/>
                </a:lnTo>
                <a:lnTo>
                  <a:pt x="1801" y="1744"/>
                </a:lnTo>
                <a:lnTo>
                  <a:pt x="2636" y="1744"/>
                </a:lnTo>
                <a:lnTo>
                  <a:pt x="2660" y="1749"/>
                </a:lnTo>
                <a:lnTo>
                  <a:pt x="2683" y="1760"/>
                </a:lnTo>
                <a:lnTo>
                  <a:pt x="2700" y="1777"/>
                </a:lnTo>
                <a:lnTo>
                  <a:pt x="2711" y="1800"/>
                </a:lnTo>
                <a:lnTo>
                  <a:pt x="2714" y="1824"/>
                </a:lnTo>
                <a:lnTo>
                  <a:pt x="2714" y="2495"/>
                </a:lnTo>
                <a:lnTo>
                  <a:pt x="2711" y="2551"/>
                </a:lnTo>
                <a:lnTo>
                  <a:pt x="2697" y="2603"/>
                </a:lnTo>
                <a:lnTo>
                  <a:pt x="2674" y="2652"/>
                </a:lnTo>
                <a:lnTo>
                  <a:pt x="2644" y="2697"/>
                </a:lnTo>
                <a:lnTo>
                  <a:pt x="5098" y="2697"/>
                </a:lnTo>
                <a:lnTo>
                  <a:pt x="5128" y="2692"/>
                </a:lnTo>
                <a:lnTo>
                  <a:pt x="5153" y="2680"/>
                </a:lnTo>
                <a:lnTo>
                  <a:pt x="5172" y="2661"/>
                </a:lnTo>
                <a:lnTo>
                  <a:pt x="5186" y="2634"/>
                </a:lnTo>
                <a:lnTo>
                  <a:pt x="5191" y="2606"/>
                </a:lnTo>
                <a:lnTo>
                  <a:pt x="5191" y="646"/>
                </a:lnTo>
                <a:lnTo>
                  <a:pt x="5186" y="618"/>
                </a:lnTo>
                <a:lnTo>
                  <a:pt x="5172" y="592"/>
                </a:lnTo>
                <a:lnTo>
                  <a:pt x="5153" y="573"/>
                </a:lnTo>
                <a:lnTo>
                  <a:pt x="5128" y="560"/>
                </a:lnTo>
                <a:lnTo>
                  <a:pt x="5098" y="555"/>
                </a:lnTo>
                <a:lnTo>
                  <a:pt x="1892" y="555"/>
                </a:lnTo>
                <a:close/>
                <a:moveTo>
                  <a:pt x="1543" y="161"/>
                </a:moveTo>
                <a:lnTo>
                  <a:pt x="1505" y="166"/>
                </a:lnTo>
                <a:lnTo>
                  <a:pt x="1468" y="180"/>
                </a:lnTo>
                <a:lnTo>
                  <a:pt x="1438" y="204"/>
                </a:lnTo>
                <a:lnTo>
                  <a:pt x="1416" y="234"/>
                </a:lnTo>
                <a:lnTo>
                  <a:pt x="1400" y="269"/>
                </a:lnTo>
                <a:lnTo>
                  <a:pt x="1395" y="309"/>
                </a:lnTo>
                <a:lnTo>
                  <a:pt x="1395" y="1744"/>
                </a:lnTo>
                <a:lnTo>
                  <a:pt x="1641" y="1744"/>
                </a:lnTo>
                <a:lnTo>
                  <a:pt x="1641" y="646"/>
                </a:lnTo>
                <a:lnTo>
                  <a:pt x="1646" y="595"/>
                </a:lnTo>
                <a:lnTo>
                  <a:pt x="1662" y="548"/>
                </a:lnTo>
                <a:lnTo>
                  <a:pt x="1684" y="506"/>
                </a:lnTo>
                <a:lnTo>
                  <a:pt x="1714" y="470"/>
                </a:lnTo>
                <a:lnTo>
                  <a:pt x="1752" y="438"/>
                </a:lnTo>
                <a:lnTo>
                  <a:pt x="1794" y="415"/>
                </a:lnTo>
                <a:lnTo>
                  <a:pt x="1841" y="400"/>
                </a:lnTo>
                <a:lnTo>
                  <a:pt x="1892" y="396"/>
                </a:lnTo>
                <a:lnTo>
                  <a:pt x="5098" y="396"/>
                </a:lnTo>
                <a:lnTo>
                  <a:pt x="5149" y="400"/>
                </a:lnTo>
                <a:lnTo>
                  <a:pt x="5196" y="415"/>
                </a:lnTo>
                <a:lnTo>
                  <a:pt x="5240" y="438"/>
                </a:lnTo>
                <a:lnTo>
                  <a:pt x="5277" y="470"/>
                </a:lnTo>
                <a:lnTo>
                  <a:pt x="5306" y="506"/>
                </a:lnTo>
                <a:lnTo>
                  <a:pt x="5331" y="548"/>
                </a:lnTo>
                <a:lnTo>
                  <a:pt x="5345" y="595"/>
                </a:lnTo>
                <a:lnTo>
                  <a:pt x="5350" y="646"/>
                </a:lnTo>
                <a:lnTo>
                  <a:pt x="5350" y="2606"/>
                </a:lnTo>
                <a:lnTo>
                  <a:pt x="5345" y="2657"/>
                </a:lnTo>
                <a:lnTo>
                  <a:pt x="5331" y="2704"/>
                </a:lnTo>
                <a:lnTo>
                  <a:pt x="5306" y="2746"/>
                </a:lnTo>
                <a:lnTo>
                  <a:pt x="5277" y="2783"/>
                </a:lnTo>
                <a:lnTo>
                  <a:pt x="5240" y="2814"/>
                </a:lnTo>
                <a:lnTo>
                  <a:pt x="5196" y="2837"/>
                </a:lnTo>
                <a:lnTo>
                  <a:pt x="5149" y="2851"/>
                </a:lnTo>
                <a:lnTo>
                  <a:pt x="5098" y="2856"/>
                </a:lnTo>
                <a:lnTo>
                  <a:pt x="2587" y="2856"/>
                </a:lnTo>
                <a:lnTo>
                  <a:pt x="2604" y="2940"/>
                </a:lnTo>
                <a:lnTo>
                  <a:pt x="2615" y="3027"/>
                </a:lnTo>
                <a:lnTo>
                  <a:pt x="2618" y="3114"/>
                </a:lnTo>
                <a:lnTo>
                  <a:pt x="2615" y="3195"/>
                </a:lnTo>
                <a:lnTo>
                  <a:pt x="2608" y="3273"/>
                </a:lnTo>
                <a:lnTo>
                  <a:pt x="2594" y="3350"/>
                </a:lnTo>
                <a:lnTo>
                  <a:pt x="5451" y="3350"/>
                </a:lnTo>
                <a:lnTo>
                  <a:pt x="5491" y="3345"/>
                </a:lnTo>
                <a:lnTo>
                  <a:pt x="5526" y="3329"/>
                </a:lnTo>
                <a:lnTo>
                  <a:pt x="5556" y="3307"/>
                </a:lnTo>
                <a:lnTo>
                  <a:pt x="5580" y="3277"/>
                </a:lnTo>
                <a:lnTo>
                  <a:pt x="5594" y="3240"/>
                </a:lnTo>
                <a:lnTo>
                  <a:pt x="5599" y="3202"/>
                </a:lnTo>
                <a:lnTo>
                  <a:pt x="5599" y="309"/>
                </a:lnTo>
                <a:lnTo>
                  <a:pt x="5594" y="269"/>
                </a:lnTo>
                <a:lnTo>
                  <a:pt x="5580" y="234"/>
                </a:lnTo>
                <a:lnTo>
                  <a:pt x="5556" y="204"/>
                </a:lnTo>
                <a:lnTo>
                  <a:pt x="5526" y="180"/>
                </a:lnTo>
                <a:lnTo>
                  <a:pt x="5491" y="166"/>
                </a:lnTo>
                <a:lnTo>
                  <a:pt x="5451" y="161"/>
                </a:lnTo>
                <a:lnTo>
                  <a:pt x="1543" y="161"/>
                </a:lnTo>
                <a:close/>
                <a:moveTo>
                  <a:pt x="1543" y="0"/>
                </a:moveTo>
                <a:lnTo>
                  <a:pt x="5451" y="0"/>
                </a:lnTo>
                <a:lnTo>
                  <a:pt x="5507" y="5"/>
                </a:lnTo>
                <a:lnTo>
                  <a:pt x="5559" y="19"/>
                </a:lnTo>
                <a:lnTo>
                  <a:pt x="5606" y="42"/>
                </a:lnTo>
                <a:lnTo>
                  <a:pt x="5650" y="73"/>
                </a:lnTo>
                <a:lnTo>
                  <a:pt x="5687" y="110"/>
                </a:lnTo>
                <a:lnTo>
                  <a:pt x="5718" y="154"/>
                </a:lnTo>
                <a:lnTo>
                  <a:pt x="5741" y="201"/>
                </a:lnTo>
                <a:lnTo>
                  <a:pt x="5755" y="253"/>
                </a:lnTo>
                <a:lnTo>
                  <a:pt x="5760" y="309"/>
                </a:lnTo>
                <a:lnTo>
                  <a:pt x="5760" y="3202"/>
                </a:lnTo>
                <a:lnTo>
                  <a:pt x="5755" y="3256"/>
                </a:lnTo>
                <a:lnTo>
                  <a:pt x="5741" y="3308"/>
                </a:lnTo>
                <a:lnTo>
                  <a:pt x="5718" y="3357"/>
                </a:lnTo>
                <a:lnTo>
                  <a:pt x="5687" y="3401"/>
                </a:lnTo>
                <a:lnTo>
                  <a:pt x="5650" y="3437"/>
                </a:lnTo>
                <a:lnTo>
                  <a:pt x="5606" y="3467"/>
                </a:lnTo>
                <a:lnTo>
                  <a:pt x="5559" y="3490"/>
                </a:lnTo>
                <a:lnTo>
                  <a:pt x="5507" y="3506"/>
                </a:lnTo>
                <a:lnTo>
                  <a:pt x="5451" y="3511"/>
                </a:lnTo>
                <a:lnTo>
                  <a:pt x="2547" y="3511"/>
                </a:lnTo>
                <a:lnTo>
                  <a:pt x="2520" y="3574"/>
                </a:lnTo>
                <a:lnTo>
                  <a:pt x="2491" y="3636"/>
                </a:lnTo>
                <a:lnTo>
                  <a:pt x="4625" y="3636"/>
                </a:lnTo>
                <a:lnTo>
                  <a:pt x="4650" y="3640"/>
                </a:lnTo>
                <a:lnTo>
                  <a:pt x="4673" y="3652"/>
                </a:lnTo>
                <a:lnTo>
                  <a:pt x="4690" y="3670"/>
                </a:lnTo>
                <a:lnTo>
                  <a:pt x="4701" y="3691"/>
                </a:lnTo>
                <a:lnTo>
                  <a:pt x="4704" y="3717"/>
                </a:lnTo>
                <a:lnTo>
                  <a:pt x="4701" y="3741"/>
                </a:lnTo>
                <a:lnTo>
                  <a:pt x="4690" y="3764"/>
                </a:lnTo>
                <a:lnTo>
                  <a:pt x="4673" y="3781"/>
                </a:lnTo>
                <a:lnTo>
                  <a:pt x="4650" y="3792"/>
                </a:lnTo>
                <a:lnTo>
                  <a:pt x="4625" y="3797"/>
                </a:lnTo>
                <a:lnTo>
                  <a:pt x="2390" y="3797"/>
                </a:lnTo>
                <a:lnTo>
                  <a:pt x="2325" y="3877"/>
                </a:lnTo>
                <a:lnTo>
                  <a:pt x="2252" y="3951"/>
                </a:lnTo>
                <a:lnTo>
                  <a:pt x="2171" y="4019"/>
                </a:lnTo>
                <a:lnTo>
                  <a:pt x="2086" y="4080"/>
                </a:lnTo>
                <a:lnTo>
                  <a:pt x="1995" y="4132"/>
                </a:lnTo>
                <a:lnTo>
                  <a:pt x="1899" y="4176"/>
                </a:lnTo>
                <a:lnTo>
                  <a:pt x="1798" y="4211"/>
                </a:lnTo>
                <a:lnTo>
                  <a:pt x="1695" y="4237"/>
                </a:lnTo>
                <a:lnTo>
                  <a:pt x="1587" y="4253"/>
                </a:lnTo>
                <a:lnTo>
                  <a:pt x="1475" y="4258"/>
                </a:lnTo>
                <a:lnTo>
                  <a:pt x="1368" y="4253"/>
                </a:lnTo>
                <a:lnTo>
                  <a:pt x="1265" y="4239"/>
                </a:lnTo>
                <a:lnTo>
                  <a:pt x="1166" y="4214"/>
                </a:lnTo>
                <a:lnTo>
                  <a:pt x="1068" y="4183"/>
                </a:lnTo>
                <a:lnTo>
                  <a:pt x="976" y="4143"/>
                </a:lnTo>
                <a:lnTo>
                  <a:pt x="888" y="4094"/>
                </a:lnTo>
                <a:lnTo>
                  <a:pt x="805" y="4038"/>
                </a:lnTo>
                <a:lnTo>
                  <a:pt x="726" y="3977"/>
                </a:lnTo>
                <a:lnTo>
                  <a:pt x="655" y="3907"/>
                </a:lnTo>
                <a:lnTo>
                  <a:pt x="588" y="3834"/>
                </a:lnTo>
                <a:lnTo>
                  <a:pt x="529" y="3753"/>
                </a:lnTo>
                <a:lnTo>
                  <a:pt x="477" y="3668"/>
                </a:lnTo>
                <a:lnTo>
                  <a:pt x="433" y="3577"/>
                </a:lnTo>
                <a:lnTo>
                  <a:pt x="394" y="3483"/>
                </a:lnTo>
                <a:lnTo>
                  <a:pt x="367" y="3385"/>
                </a:lnTo>
                <a:lnTo>
                  <a:pt x="333" y="3385"/>
                </a:lnTo>
                <a:lnTo>
                  <a:pt x="274" y="3380"/>
                </a:lnTo>
                <a:lnTo>
                  <a:pt x="218" y="3364"/>
                </a:lnTo>
                <a:lnTo>
                  <a:pt x="166" y="3338"/>
                </a:lnTo>
                <a:lnTo>
                  <a:pt x="119" y="3307"/>
                </a:lnTo>
                <a:lnTo>
                  <a:pt x="79" y="3265"/>
                </a:lnTo>
                <a:lnTo>
                  <a:pt x="45" y="3219"/>
                </a:lnTo>
                <a:lnTo>
                  <a:pt x="21" y="3167"/>
                </a:lnTo>
                <a:lnTo>
                  <a:pt x="5" y="3111"/>
                </a:lnTo>
                <a:lnTo>
                  <a:pt x="0" y="3050"/>
                </a:lnTo>
                <a:lnTo>
                  <a:pt x="0" y="2343"/>
                </a:lnTo>
                <a:lnTo>
                  <a:pt x="5" y="2285"/>
                </a:lnTo>
                <a:lnTo>
                  <a:pt x="19" y="2231"/>
                </a:lnTo>
                <a:lnTo>
                  <a:pt x="42" y="2182"/>
                </a:lnTo>
                <a:lnTo>
                  <a:pt x="72" y="2137"/>
                </a:lnTo>
                <a:lnTo>
                  <a:pt x="108" y="2097"/>
                </a:lnTo>
                <a:lnTo>
                  <a:pt x="150" y="2064"/>
                </a:lnTo>
                <a:lnTo>
                  <a:pt x="197" y="2037"/>
                </a:lnTo>
                <a:lnTo>
                  <a:pt x="250" y="2020"/>
                </a:lnTo>
                <a:lnTo>
                  <a:pt x="304" y="2009"/>
                </a:lnTo>
                <a:lnTo>
                  <a:pt x="321" y="1955"/>
                </a:lnTo>
                <a:lnTo>
                  <a:pt x="347" y="1905"/>
                </a:lnTo>
                <a:lnTo>
                  <a:pt x="381" y="1859"/>
                </a:lnTo>
                <a:lnTo>
                  <a:pt x="421" y="1821"/>
                </a:lnTo>
                <a:lnTo>
                  <a:pt x="466" y="1788"/>
                </a:lnTo>
                <a:lnTo>
                  <a:pt x="517" y="1765"/>
                </a:lnTo>
                <a:lnTo>
                  <a:pt x="573" y="1749"/>
                </a:lnTo>
                <a:lnTo>
                  <a:pt x="632" y="1744"/>
                </a:lnTo>
                <a:lnTo>
                  <a:pt x="1236" y="1744"/>
                </a:lnTo>
                <a:lnTo>
                  <a:pt x="1236" y="309"/>
                </a:lnTo>
                <a:lnTo>
                  <a:pt x="1239" y="253"/>
                </a:lnTo>
                <a:lnTo>
                  <a:pt x="1255" y="201"/>
                </a:lnTo>
                <a:lnTo>
                  <a:pt x="1278" y="154"/>
                </a:lnTo>
                <a:lnTo>
                  <a:pt x="1307" y="110"/>
                </a:lnTo>
                <a:lnTo>
                  <a:pt x="1344" y="73"/>
                </a:lnTo>
                <a:lnTo>
                  <a:pt x="1388" y="42"/>
                </a:lnTo>
                <a:lnTo>
                  <a:pt x="1437" y="19"/>
                </a:lnTo>
                <a:lnTo>
                  <a:pt x="1489" y="5"/>
                </a:lnTo>
                <a:lnTo>
                  <a:pt x="154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Tree>
    <p:custDataLst>
      <p:tags r:id="rId1"/>
    </p:custDataLst>
    <p:extLst>
      <p:ext uri="{BB962C8B-B14F-4D97-AF65-F5344CB8AC3E}">
        <p14:creationId xmlns:p14="http://schemas.microsoft.com/office/powerpoint/2010/main" val="3412280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626364" y="192024"/>
            <a:ext cx="7891272" cy="457200"/>
          </a:xfrm>
        </p:spPr>
        <p:txBody>
          <a:bodyPr/>
          <a:lstStyle/>
          <a:p>
            <a:r>
              <a:rPr lang="en-US" dirty="0"/>
              <a:t>Beyond SAS Studio Programming</a:t>
            </a:r>
          </a:p>
        </p:txBody>
      </p:sp>
      <p:sp>
        <p:nvSpPr>
          <p:cNvPr id="8" name="Text Placeholder 7"/>
          <p:cNvSpPr>
            <a:spLocks noGrp="1"/>
          </p:cNvSpPr>
          <p:nvPr>
            <p:ph type="body" sz="quarter" idx="12"/>
            <p:custDataLst>
              <p:tags r:id="rId3"/>
            </p:custDataLst>
          </p:nvPr>
        </p:nvSpPr>
        <p:spPr>
          <a:xfrm flipH="1">
            <a:off x="626364" y="640080"/>
            <a:ext cx="7891272" cy="274320"/>
          </a:xfrm>
        </p:spPr>
        <p:txBody>
          <a:bodyPr/>
          <a:lstStyle/>
          <a:p>
            <a:r>
              <a:rPr lang="en-US" dirty="0"/>
              <a:t>What if you want to ...</a:t>
            </a:r>
          </a:p>
        </p:txBody>
      </p:sp>
      <p:sp>
        <p:nvSpPr>
          <p:cNvPr id="14" name="Content Placeholder 13"/>
          <p:cNvSpPr>
            <a:spLocks noGrp="1"/>
          </p:cNvSpPr>
          <p:nvPr>
            <p:ph idx="1"/>
            <p:custDataLst>
              <p:tags r:id="rId4"/>
            </p:custDataLst>
          </p:nvPr>
        </p:nvSpPr>
        <p:spPr>
          <a:xfrm>
            <a:off x="626364" y="1114222"/>
            <a:ext cx="7891272" cy="3639312"/>
          </a:xfrm>
        </p:spPr>
        <p:txBody>
          <a:bodyPr/>
          <a:lstStyle/>
          <a:p>
            <a:r>
              <a:rPr lang="en-US" dirty="0"/>
              <a:t> </a:t>
            </a:r>
          </a:p>
        </p:txBody>
      </p:sp>
      <p:sp>
        <p:nvSpPr>
          <p:cNvPr id="4" name="Rounded Rectangle 3"/>
          <p:cNvSpPr/>
          <p:nvPr>
            <p:custDataLst>
              <p:tags r:id="rId5"/>
            </p:custDataLst>
          </p:nvPr>
        </p:nvSpPr>
        <p:spPr>
          <a:xfrm>
            <a:off x="182880" y="1069848"/>
            <a:ext cx="2834640" cy="3456432"/>
          </a:xfrm>
          <a:prstGeom prst="roundRect">
            <a:avLst/>
          </a:prstGeom>
          <a:solidFill>
            <a:schemeClr val="accent5">
              <a:lumMod val="20000"/>
              <a:lumOff val="80000"/>
            </a:schemeClr>
          </a:solidFill>
          <a:ln w="26425" cap="flat" cmpd="sng" algn="ctr">
            <a:solidFill>
              <a:schemeClr val="accent5"/>
            </a:solidFill>
            <a:prstDash val="solid"/>
            <a:headEnd type="none" w="med" len="med"/>
            <a:tailEnd type="none" w="med" len="med"/>
          </a:ln>
          <a:effectLst/>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88900" tIns="88900" rIns="88900" bIns="88900" numCol="1" spcCol="0" rtlCol="0" fromWordArt="0" anchor="t" anchorCtr="0" forceAA="0" compatLnSpc="1">
            <a:prstTxWarp prst="textNoShape">
              <a:avLst/>
            </a:prstTxWarp>
            <a:noAutofit/>
          </a:bodyPr>
          <a:lstStyle/>
          <a:p>
            <a:endParaRPr lang="en-US" sz="1900" b="1" dirty="0"/>
          </a:p>
          <a:p>
            <a:r>
              <a:rPr lang="en-US" sz="1900" b="1" dirty="0"/>
              <a:t>. . . practice SAS Studio Programming?</a:t>
            </a:r>
          </a:p>
          <a:p>
            <a:pPr algn="ctr"/>
            <a:endParaRPr lang="en-US" sz="1900" b="1" dirty="0"/>
          </a:p>
          <a:p>
            <a:pPr algn="ctr"/>
            <a:endParaRPr lang="en-US" sz="1900" b="1" dirty="0"/>
          </a:p>
          <a:p>
            <a:pPr algn="ctr"/>
            <a:endParaRPr lang="en-US" sz="1900" b="1" dirty="0"/>
          </a:p>
          <a:p>
            <a:pPr algn="ctr"/>
            <a:endParaRPr lang="en-US" sz="1600" b="1" dirty="0"/>
          </a:p>
          <a:p>
            <a:pPr algn="ctr"/>
            <a:endParaRPr lang="en-US" sz="1600" b="1" dirty="0"/>
          </a:p>
        </p:txBody>
      </p:sp>
      <p:sp>
        <p:nvSpPr>
          <p:cNvPr id="5" name="Rounded Rectangle 4"/>
          <p:cNvSpPr/>
          <p:nvPr>
            <p:custDataLst>
              <p:tags r:id="rId6"/>
            </p:custDataLst>
          </p:nvPr>
        </p:nvSpPr>
        <p:spPr>
          <a:xfrm>
            <a:off x="6126480" y="1069848"/>
            <a:ext cx="2834640" cy="3456432"/>
          </a:xfrm>
          <a:prstGeom prst="roundRect">
            <a:avLst/>
          </a:prstGeom>
          <a:solidFill>
            <a:schemeClr val="accent6">
              <a:lumMod val="20000"/>
              <a:lumOff val="80000"/>
            </a:schemeClr>
          </a:solidFill>
          <a:ln w="26425" cap="flat" cmpd="sng" algn="ctr">
            <a:solidFill>
              <a:schemeClr val="accent6"/>
            </a:solidFill>
            <a:prstDash val="solid"/>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sz="2000" b="1" dirty="0"/>
          </a:p>
          <a:p>
            <a:pPr algn="ctr"/>
            <a:r>
              <a:rPr lang="en-US" sz="1900" b="1" dirty="0"/>
              <a:t>. . . ask questions and share ideas?</a:t>
            </a:r>
          </a:p>
          <a:p>
            <a:pPr algn="ctr"/>
            <a:br>
              <a:rPr lang="en-US" sz="1600" b="1" dirty="0"/>
            </a:b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p:txBody>
      </p:sp>
      <p:sp>
        <p:nvSpPr>
          <p:cNvPr id="6" name="Rounded Rectangle 5"/>
          <p:cNvSpPr/>
          <p:nvPr>
            <p:custDataLst>
              <p:tags r:id="rId7"/>
            </p:custDataLst>
          </p:nvPr>
        </p:nvSpPr>
        <p:spPr>
          <a:xfrm>
            <a:off x="3154680" y="1069848"/>
            <a:ext cx="2834640" cy="3456432"/>
          </a:xfrm>
          <a:prstGeom prst="roundRect">
            <a:avLst/>
          </a:prstGeom>
          <a:solidFill>
            <a:schemeClr val="accent1">
              <a:lumMod val="20000"/>
              <a:lumOff val="80000"/>
            </a:schemeClr>
          </a:solidFill>
          <a:ln w="26425" cap="flat" cmpd="sng" algn="ctr">
            <a:solidFill>
              <a:schemeClr val="accent1"/>
            </a:solidFill>
            <a:prstDash val="solid"/>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88900" tIns="88900" rIns="88900" bIns="88900" numCol="1" spcCol="0" rtlCol="0" fromWordArt="0" anchor="t" anchorCtr="0" forceAA="0" compatLnSpc="1">
            <a:prstTxWarp prst="textNoShape">
              <a:avLst/>
            </a:prstTxWarp>
            <a:noAutofit/>
          </a:bodyPr>
          <a:lstStyle/>
          <a:p>
            <a:pPr algn="ctr"/>
            <a:endParaRPr lang="en-US" sz="1900" b="1" dirty="0"/>
          </a:p>
          <a:p>
            <a:pPr algn="ctr"/>
            <a:r>
              <a:rPr lang="en-US" sz="1900" b="1" dirty="0"/>
              <a:t>. . .learn more about SAS Studio Programming?</a:t>
            </a:r>
          </a:p>
        </p:txBody>
      </p:sp>
      <p:sp>
        <p:nvSpPr>
          <p:cNvPr id="7" name="TextBox 6"/>
          <p:cNvSpPr txBox="1"/>
          <p:nvPr>
            <p:custDataLst>
              <p:tags r:id="rId8"/>
            </p:custDataLst>
          </p:nvPr>
        </p:nvSpPr>
        <p:spPr>
          <a:xfrm>
            <a:off x="6309360" y="2549639"/>
            <a:ext cx="2468880" cy="738664"/>
          </a:xfrm>
          <a:prstGeom prst="rect">
            <a:avLst/>
          </a:prstGeom>
          <a:solidFill>
            <a:schemeClr val="bg1"/>
          </a:solidFill>
          <a:ln>
            <a:solidFill>
              <a:schemeClr val="tx1"/>
            </a:solidFill>
          </a:ln>
        </p:spPr>
        <p:txBody>
          <a:bodyPr wrap="square" rtlCol="0">
            <a:spAutoFit/>
          </a:bodyPr>
          <a:lstStyle>
            <a:defPPr>
              <a:defRPr lang="en-US"/>
            </a:defPPr>
            <a:lvl1pPr algn="ctr">
              <a:defRPr sz="2000"/>
            </a:lvl1pPr>
          </a:lstStyle>
          <a:p>
            <a:pPr marL="173038" indent="-173038" algn="l">
              <a:buFont typeface="Arial" panose="020B0604020202020204" pitchFamily="34" charset="0"/>
              <a:buChar char="•"/>
            </a:pPr>
            <a:r>
              <a:rPr lang="en-US" sz="1400" dirty="0"/>
              <a:t>Connect with other SAS Studio users on the </a:t>
            </a:r>
            <a:r>
              <a:rPr lang="en-US" sz="1400" dirty="0">
                <a:hlinkClick r:id="rId13"/>
              </a:rPr>
              <a:t>SAS Studio Community Page</a:t>
            </a:r>
            <a:r>
              <a:rPr lang="en-US" sz="1400" dirty="0"/>
              <a:t>. </a:t>
            </a:r>
          </a:p>
        </p:txBody>
      </p:sp>
      <p:sp>
        <p:nvSpPr>
          <p:cNvPr id="3" name="TextBox 2"/>
          <p:cNvSpPr txBox="1"/>
          <p:nvPr>
            <p:custDataLst>
              <p:tags r:id="rId9"/>
            </p:custDataLst>
          </p:nvPr>
        </p:nvSpPr>
        <p:spPr>
          <a:xfrm>
            <a:off x="3337560" y="2549639"/>
            <a:ext cx="2468880" cy="523220"/>
          </a:xfrm>
          <a:prstGeom prst="rect">
            <a:avLst/>
          </a:prstGeom>
          <a:solidFill>
            <a:schemeClr val="bg1"/>
          </a:solidFill>
          <a:ln>
            <a:solidFill>
              <a:schemeClr val="tx1"/>
            </a:solidFill>
          </a:ln>
        </p:spPr>
        <p:txBody>
          <a:bodyPr wrap="square" rtlCol="0">
            <a:spAutoFit/>
          </a:bodyPr>
          <a:lstStyle>
            <a:defPPr>
              <a:defRPr lang="en-US"/>
            </a:defPPr>
            <a:lvl1pPr algn="ctr">
              <a:defRPr sz="2000"/>
            </a:lvl1pPr>
          </a:lstStyle>
          <a:p>
            <a:pPr marL="173038" indent="-173038" algn="l">
              <a:buFont typeface="Arial" panose="020B0604020202020204" pitchFamily="34" charset="0"/>
              <a:buChar char="•"/>
            </a:pPr>
            <a:r>
              <a:rPr lang="en-US" sz="1400" dirty="0"/>
              <a:t>Visit our </a:t>
            </a:r>
            <a:r>
              <a:rPr lang="en-US" sz="1400" dirty="0">
                <a:hlinkClick r:id="rId14"/>
              </a:rPr>
              <a:t>SAS Studio Video Library</a:t>
            </a:r>
            <a:r>
              <a:rPr lang="en-US" sz="1400" dirty="0"/>
              <a:t>. </a:t>
            </a:r>
          </a:p>
        </p:txBody>
      </p:sp>
      <p:sp>
        <p:nvSpPr>
          <p:cNvPr id="9" name="TextBox 8"/>
          <p:cNvSpPr txBox="1"/>
          <p:nvPr>
            <p:custDataLst>
              <p:tags r:id="rId10"/>
            </p:custDataLst>
          </p:nvPr>
        </p:nvSpPr>
        <p:spPr>
          <a:xfrm>
            <a:off x="365760" y="2554404"/>
            <a:ext cx="2468880" cy="1046440"/>
          </a:xfrm>
          <a:prstGeom prst="rect">
            <a:avLst/>
          </a:prstGeom>
          <a:solidFill>
            <a:schemeClr val="bg1"/>
          </a:solidFill>
          <a:ln>
            <a:solidFill>
              <a:schemeClr val="tx1"/>
            </a:solidFill>
          </a:ln>
        </p:spPr>
        <p:txBody>
          <a:bodyPr wrap="square" rtlCol="0">
            <a:spAutoFit/>
          </a:bodyPr>
          <a:lstStyle/>
          <a:p>
            <a:pPr marL="173038" indent="-173038">
              <a:buFont typeface="Arial" panose="020B0604020202020204" pitchFamily="34" charset="0"/>
              <a:buChar char="•"/>
            </a:pPr>
            <a:r>
              <a:rPr lang="en-US" sz="1400" dirty="0"/>
              <a:t>Download a free learning version of </a:t>
            </a:r>
            <a:r>
              <a:rPr lang="en-US" sz="1400" dirty="0">
                <a:hlinkClick r:id="rId15"/>
              </a:rPr>
              <a:t>SAS Studio</a:t>
            </a:r>
            <a:r>
              <a:rPr lang="en-US" sz="1400" dirty="0"/>
              <a:t>.  Search for SAS University Edition.</a:t>
            </a:r>
          </a:p>
          <a:p>
            <a:endParaRPr lang="en-US" sz="2000" dirty="0"/>
          </a:p>
        </p:txBody>
      </p:sp>
    </p:spTree>
    <p:custDataLst>
      <p:tags r:id="rId1"/>
    </p:custDataLst>
    <p:extLst>
      <p:ext uri="{BB962C8B-B14F-4D97-AF65-F5344CB8AC3E}">
        <p14:creationId xmlns:p14="http://schemas.microsoft.com/office/powerpoint/2010/main" val="3907737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626364" y="192024"/>
            <a:ext cx="7891272" cy="457200"/>
          </a:xfrm>
          <a:prstGeom prst="rect">
            <a:avLst/>
          </a:prstGeom>
        </p:spPr>
        <p:txBody>
          <a:bodyPr/>
          <a:lstStyle/>
          <a:p>
            <a:r>
              <a:rPr lang="en-US" dirty="0"/>
              <a:t>Exploring Data</a:t>
            </a:r>
          </a:p>
        </p:txBody>
      </p:sp>
      <p:grpSp>
        <p:nvGrpSpPr>
          <p:cNvPr id="21" name="Group 20">
            <a:extLst>
              <a:ext uri="{FF2B5EF4-FFF2-40B4-BE49-F238E27FC236}">
                <a16:creationId xmlns:a16="http://schemas.microsoft.com/office/drawing/2014/main" id="{3E4F0F8D-D4E1-4881-AC03-5C243DA0928A}"/>
              </a:ext>
            </a:extLst>
          </p:cNvPr>
          <p:cNvGrpSpPr/>
          <p:nvPr>
            <p:custDataLst>
              <p:tags r:id="rId3"/>
            </p:custDataLst>
          </p:nvPr>
        </p:nvGrpSpPr>
        <p:grpSpPr>
          <a:xfrm>
            <a:off x="1263638" y="2667449"/>
            <a:ext cx="1760112" cy="1896449"/>
            <a:chOff x="2199937" y="1754366"/>
            <a:chExt cx="1760112" cy="1896449"/>
          </a:xfrm>
        </p:grpSpPr>
        <p:sp>
          <p:nvSpPr>
            <p:cNvPr id="7" name="Freeform 13">
              <a:extLst>
                <a:ext uri="{FF2B5EF4-FFF2-40B4-BE49-F238E27FC236}">
                  <a16:creationId xmlns:a16="http://schemas.microsoft.com/office/drawing/2014/main" id="{1A6CAB55-1508-47A7-A6E0-CE93C3B09B02}"/>
                </a:ext>
              </a:extLst>
            </p:cNvPr>
            <p:cNvSpPr>
              <a:spLocks noChangeAspect="1" noEditPoints="1"/>
            </p:cNvSpPr>
            <p:nvPr>
              <p:custDataLst>
                <p:tags r:id="rId17"/>
              </p:custDataLst>
            </p:nvPr>
          </p:nvSpPr>
          <p:spPr bwMode="auto">
            <a:xfrm>
              <a:off x="3057354" y="1917868"/>
              <a:ext cx="604865" cy="606265"/>
            </a:xfrm>
            <a:custGeom>
              <a:avLst/>
              <a:gdLst>
                <a:gd name="T0" fmla="*/ 4084 w 4788"/>
                <a:gd name="T1" fmla="*/ 3461 h 4799"/>
                <a:gd name="T2" fmla="*/ 3626 w 4788"/>
                <a:gd name="T3" fmla="*/ 4038 h 4799"/>
                <a:gd name="T4" fmla="*/ 3626 w 4788"/>
                <a:gd name="T5" fmla="*/ 4172 h 4799"/>
                <a:gd name="T6" fmla="*/ 4277 w 4788"/>
                <a:gd name="T7" fmla="*/ 3520 h 4799"/>
                <a:gd name="T8" fmla="*/ 3433 w 4788"/>
                <a:gd name="T9" fmla="*/ 3979 h 4799"/>
                <a:gd name="T10" fmla="*/ 2490 w 4788"/>
                <a:gd name="T11" fmla="*/ 3520 h 4799"/>
                <a:gd name="T12" fmla="*/ 3068 w 4788"/>
                <a:gd name="T13" fmla="*/ 3979 h 4799"/>
                <a:gd name="T14" fmla="*/ 2490 w 4788"/>
                <a:gd name="T15" fmla="*/ 3520 h 4799"/>
                <a:gd name="T16" fmla="*/ 3008 w 4788"/>
                <a:gd name="T17" fmla="*/ 4172 h 4799"/>
                <a:gd name="T18" fmla="*/ 2550 w 4788"/>
                <a:gd name="T19" fmla="*/ 3327 h 4799"/>
                <a:gd name="T20" fmla="*/ 2550 w 4788"/>
                <a:gd name="T21" fmla="*/ 4172 h 4799"/>
                <a:gd name="T22" fmla="*/ 1932 w 4788"/>
                <a:gd name="T23" fmla="*/ 3461 h 4799"/>
                <a:gd name="T24" fmla="*/ 1474 w 4788"/>
                <a:gd name="T25" fmla="*/ 4038 h 4799"/>
                <a:gd name="T26" fmla="*/ 1474 w 4788"/>
                <a:gd name="T27" fmla="*/ 4172 h 4799"/>
                <a:gd name="T28" fmla="*/ 2125 w 4788"/>
                <a:gd name="T29" fmla="*/ 3520 h 4799"/>
                <a:gd name="T30" fmla="*/ 1281 w 4788"/>
                <a:gd name="T31" fmla="*/ 3979 h 4799"/>
                <a:gd name="T32" fmla="*/ 3566 w 4788"/>
                <a:gd name="T33" fmla="*/ 2201 h 4799"/>
                <a:gd name="T34" fmla="*/ 4143 w 4788"/>
                <a:gd name="T35" fmla="*/ 2660 h 4799"/>
                <a:gd name="T36" fmla="*/ 3566 w 4788"/>
                <a:gd name="T37" fmla="*/ 2201 h 4799"/>
                <a:gd name="T38" fmla="*/ 4084 w 4788"/>
                <a:gd name="T39" fmla="*/ 2853 h 4799"/>
                <a:gd name="T40" fmla="*/ 3626 w 4788"/>
                <a:gd name="T41" fmla="*/ 2008 h 4799"/>
                <a:gd name="T42" fmla="*/ 3626 w 4788"/>
                <a:gd name="T43" fmla="*/ 2853 h 4799"/>
                <a:gd name="T44" fmla="*/ 3008 w 4788"/>
                <a:gd name="T45" fmla="*/ 2142 h 4799"/>
                <a:gd name="T46" fmla="*/ 2550 w 4788"/>
                <a:gd name="T47" fmla="*/ 2719 h 4799"/>
                <a:gd name="T48" fmla="*/ 2550 w 4788"/>
                <a:gd name="T49" fmla="*/ 2853 h 4799"/>
                <a:gd name="T50" fmla="*/ 3201 w 4788"/>
                <a:gd name="T51" fmla="*/ 2201 h 4799"/>
                <a:gd name="T52" fmla="*/ 2357 w 4788"/>
                <a:gd name="T53" fmla="*/ 2660 h 4799"/>
                <a:gd name="T54" fmla="*/ 1414 w 4788"/>
                <a:gd name="T55" fmla="*/ 2201 h 4799"/>
                <a:gd name="T56" fmla="*/ 1992 w 4788"/>
                <a:gd name="T57" fmla="*/ 2660 h 4799"/>
                <a:gd name="T58" fmla="*/ 1414 w 4788"/>
                <a:gd name="T59" fmla="*/ 2201 h 4799"/>
                <a:gd name="T60" fmla="*/ 1932 w 4788"/>
                <a:gd name="T61" fmla="*/ 2853 h 4799"/>
                <a:gd name="T62" fmla="*/ 1474 w 4788"/>
                <a:gd name="T63" fmla="*/ 2008 h 4799"/>
                <a:gd name="T64" fmla="*/ 1474 w 4788"/>
                <a:gd name="T65" fmla="*/ 2853 h 4799"/>
                <a:gd name="T66" fmla="*/ 4084 w 4788"/>
                <a:gd name="T67" fmla="*/ 802 h 4799"/>
                <a:gd name="T68" fmla="*/ 3626 w 4788"/>
                <a:gd name="T69" fmla="*/ 1379 h 4799"/>
                <a:gd name="T70" fmla="*/ 3626 w 4788"/>
                <a:gd name="T71" fmla="*/ 1513 h 4799"/>
                <a:gd name="T72" fmla="*/ 4277 w 4788"/>
                <a:gd name="T73" fmla="*/ 861 h 4799"/>
                <a:gd name="T74" fmla="*/ 3433 w 4788"/>
                <a:gd name="T75" fmla="*/ 1320 h 4799"/>
                <a:gd name="T76" fmla="*/ 2490 w 4788"/>
                <a:gd name="T77" fmla="*/ 861 h 4799"/>
                <a:gd name="T78" fmla="*/ 3068 w 4788"/>
                <a:gd name="T79" fmla="*/ 1320 h 4799"/>
                <a:gd name="T80" fmla="*/ 2490 w 4788"/>
                <a:gd name="T81" fmla="*/ 861 h 4799"/>
                <a:gd name="T82" fmla="*/ 3008 w 4788"/>
                <a:gd name="T83" fmla="*/ 1513 h 4799"/>
                <a:gd name="T84" fmla="*/ 2550 w 4788"/>
                <a:gd name="T85" fmla="*/ 668 h 4799"/>
                <a:gd name="T86" fmla="*/ 2550 w 4788"/>
                <a:gd name="T87" fmla="*/ 1513 h 4799"/>
                <a:gd name="T88" fmla="*/ 1932 w 4788"/>
                <a:gd name="T89" fmla="*/ 802 h 4799"/>
                <a:gd name="T90" fmla="*/ 1474 w 4788"/>
                <a:gd name="T91" fmla="*/ 1379 h 4799"/>
                <a:gd name="T92" fmla="*/ 1474 w 4788"/>
                <a:gd name="T93" fmla="*/ 1513 h 4799"/>
                <a:gd name="T94" fmla="*/ 2125 w 4788"/>
                <a:gd name="T95" fmla="*/ 861 h 4799"/>
                <a:gd name="T96" fmla="*/ 1281 w 4788"/>
                <a:gd name="T97" fmla="*/ 1320 h 4799"/>
                <a:gd name="T98" fmla="*/ 135 w 4788"/>
                <a:gd name="T99" fmla="*/ 4480 h 4799"/>
                <a:gd name="T100" fmla="*/ 4641 w 4788"/>
                <a:gd name="T101" fmla="*/ 341 h 4799"/>
                <a:gd name="T102" fmla="*/ 247 w 4788"/>
                <a:gd name="T103" fmla="*/ 4650 h 4799"/>
                <a:gd name="T104" fmla="*/ 4469 w 4788"/>
                <a:gd name="T105" fmla="*/ 0 h 4799"/>
                <a:gd name="T106" fmla="*/ 0 w 4788"/>
                <a:gd name="T107" fmla="*/ 341 h 4799"/>
                <a:gd name="T108" fmla="*/ 4469 w 4788"/>
                <a:gd name="T109" fmla="*/ 4799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788" h="4799">
                  <a:moveTo>
                    <a:pt x="3566" y="3520"/>
                  </a:moveTo>
                  <a:lnTo>
                    <a:pt x="3566" y="3520"/>
                  </a:lnTo>
                  <a:cubicBezTo>
                    <a:pt x="3566" y="3487"/>
                    <a:pt x="3593" y="3461"/>
                    <a:pt x="3626" y="3461"/>
                  </a:cubicBezTo>
                  <a:lnTo>
                    <a:pt x="4084" y="3461"/>
                  </a:lnTo>
                  <a:cubicBezTo>
                    <a:pt x="4117" y="3461"/>
                    <a:pt x="4143" y="3487"/>
                    <a:pt x="4143" y="3520"/>
                  </a:cubicBezTo>
                  <a:lnTo>
                    <a:pt x="4143" y="3979"/>
                  </a:lnTo>
                  <a:cubicBezTo>
                    <a:pt x="4143" y="4011"/>
                    <a:pt x="4117" y="4038"/>
                    <a:pt x="4084" y="4038"/>
                  </a:cubicBezTo>
                  <a:lnTo>
                    <a:pt x="3626" y="4038"/>
                  </a:lnTo>
                  <a:cubicBezTo>
                    <a:pt x="3593" y="4038"/>
                    <a:pt x="3566" y="4011"/>
                    <a:pt x="3566" y="3979"/>
                  </a:cubicBezTo>
                  <a:lnTo>
                    <a:pt x="3566" y="3520"/>
                  </a:lnTo>
                  <a:lnTo>
                    <a:pt x="3566" y="3520"/>
                  </a:lnTo>
                  <a:close/>
                  <a:moveTo>
                    <a:pt x="3626" y="4172"/>
                  </a:moveTo>
                  <a:lnTo>
                    <a:pt x="3626" y="4172"/>
                  </a:lnTo>
                  <a:lnTo>
                    <a:pt x="4084" y="4172"/>
                  </a:lnTo>
                  <a:cubicBezTo>
                    <a:pt x="4191" y="4172"/>
                    <a:pt x="4277" y="4085"/>
                    <a:pt x="4277" y="3979"/>
                  </a:cubicBezTo>
                  <a:lnTo>
                    <a:pt x="4277" y="3520"/>
                  </a:lnTo>
                  <a:cubicBezTo>
                    <a:pt x="4277" y="3413"/>
                    <a:pt x="4191" y="3327"/>
                    <a:pt x="4084" y="3327"/>
                  </a:cubicBezTo>
                  <a:lnTo>
                    <a:pt x="3626" y="3327"/>
                  </a:lnTo>
                  <a:cubicBezTo>
                    <a:pt x="3519" y="3327"/>
                    <a:pt x="3433" y="3413"/>
                    <a:pt x="3433" y="3520"/>
                  </a:cubicBezTo>
                  <a:lnTo>
                    <a:pt x="3433" y="3979"/>
                  </a:lnTo>
                  <a:cubicBezTo>
                    <a:pt x="3433" y="4085"/>
                    <a:pt x="3519" y="4172"/>
                    <a:pt x="3626" y="4172"/>
                  </a:cubicBezTo>
                  <a:lnTo>
                    <a:pt x="3626" y="4172"/>
                  </a:lnTo>
                  <a:close/>
                  <a:moveTo>
                    <a:pt x="2490" y="3520"/>
                  </a:moveTo>
                  <a:lnTo>
                    <a:pt x="2490" y="3520"/>
                  </a:lnTo>
                  <a:cubicBezTo>
                    <a:pt x="2490" y="3487"/>
                    <a:pt x="2517" y="3461"/>
                    <a:pt x="2550" y="3461"/>
                  </a:cubicBezTo>
                  <a:lnTo>
                    <a:pt x="3008" y="3461"/>
                  </a:lnTo>
                  <a:cubicBezTo>
                    <a:pt x="3041" y="3461"/>
                    <a:pt x="3068" y="3487"/>
                    <a:pt x="3068" y="3520"/>
                  </a:cubicBezTo>
                  <a:lnTo>
                    <a:pt x="3068" y="3979"/>
                  </a:lnTo>
                  <a:cubicBezTo>
                    <a:pt x="3068" y="4011"/>
                    <a:pt x="3041" y="4038"/>
                    <a:pt x="3008" y="4038"/>
                  </a:cubicBezTo>
                  <a:lnTo>
                    <a:pt x="2550" y="4038"/>
                  </a:lnTo>
                  <a:cubicBezTo>
                    <a:pt x="2517" y="4038"/>
                    <a:pt x="2490" y="4011"/>
                    <a:pt x="2490" y="3979"/>
                  </a:cubicBezTo>
                  <a:lnTo>
                    <a:pt x="2490" y="3520"/>
                  </a:lnTo>
                  <a:lnTo>
                    <a:pt x="2490" y="3520"/>
                  </a:lnTo>
                  <a:close/>
                  <a:moveTo>
                    <a:pt x="2550" y="4172"/>
                  </a:moveTo>
                  <a:lnTo>
                    <a:pt x="2550" y="4172"/>
                  </a:lnTo>
                  <a:lnTo>
                    <a:pt x="3008" y="4172"/>
                  </a:lnTo>
                  <a:cubicBezTo>
                    <a:pt x="3115" y="4172"/>
                    <a:pt x="3201" y="4085"/>
                    <a:pt x="3201" y="3979"/>
                  </a:cubicBezTo>
                  <a:lnTo>
                    <a:pt x="3201" y="3520"/>
                  </a:lnTo>
                  <a:cubicBezTo>
                    <a:pt x="3201" y="3413"/>
                    <a:pt x="3115" y="3327"/>
                    <a:pt x="3008" y="3327"/>
                  </a:cubicBezTo>
                  <a:lnTo>
                    <a:pt x="2550" y="3327"/>
                  </a:lnTo>
                  <a:cubicBezTo>
                    <a:pt x="2443" y="3327"/>
                    <a:pt x="2357" y="3413"/>
                    <a:pt x="2357" y="3520"/>
                  </a:cubicBezTo>
                  <a:lnTo>
                    <a:pt x="2357" y="3979"/>
                  </a:lnTo>
                  <a:cubicBezTo>
                    <a:pt x="2357" y="4085"/>
                    <a:pt x="2443" y="4172"/>
                    <a:pt x="2550" y="4172"/>
                  </a:cubicBezTo>
                  <a:lnTo>
                    <a:pt x="2550" y="4172"/>
                  </a:lnTo>
                  <a:close/>
                  <a:moveTo>
                    <a:pt x="1414" y="3520"/>
                  </a:moveTo>
                  <a:lnTo>
                    <a:pt x="1414" y="3520"/>
                  </a:lnTo>
                  <a:cubicBezTo>
                    <a:pt x="1414" y="3487"/>
                    <a:pt x="1441" y="3461"/>
                    <a:pt x="1474" y="3461"/>
                  </a:cubicBezTo>
                  <a:lnTo>
                    <a:pt x="1932" y="3461"/>
                  </a:lnTo>
                  <a:cubicBezTo>
                    <a:pt x="1965" y="3461"/>
                    <a:pt x="1992" y="3487"/>
                    <a:pt x="1992" y="3520"/>
                  </a:cubicBezTo>
                  <a:lnTo>
                    <a:pt x="1992" y="3979"/>
                  </a:lnTo>
                  <a:cubicBezTo>
                    <a:pt x="1992" y="4011"/>
                    <a:pt x="1965" y="4038"/>
                    <a:pt x="1932" y="4038"/>
                  </a:cubicBezTo>
                  <a:lnTo>
                    <a:pt x="1474" y="4038"/>
                  </a:lnTo>
                  <a:cubicBezTo>
                    <a:pt x="1441" y="4038"/>
                    <a:pt x="1414" y="4011"/>
                    <a:pt x="1414" y="3979"/>
                  </a:cubicBezTo>
                  <a:lnTo>
                    <a:pt x="1414" y="3520"/>
                  </a:lnTo>
                  <a:lnTo>
                    <a:pt x="1414" y="3520"/>
                  </a:lnTo>
                  <a:close/>
                  <a:moveTo>
                    <a:pt x="1474" y="4172"/>
                  </a:moveTo>
                  <a:lnTo>
                    <a:pt x="1474" y="4172"/>
                  </a:lnTo>
                  <a:lnTo>
                    <a:pt x="1932" y="4172"/>
                  </a:lnTo>
                  <a:cubicBezTo>
                    <a:pt x="2039" y="4172"/>
                    <a:pt x="2125" y="4085"/>
                    <a:pt x="2125" y="3979"/>
                  </a:cubicBezTo>
                  <a:lnTo>
                    <a:pt x="2125" y="3520"/>
                  </a:lnTo>
                  <a:cubicBezTo>
                    <a:pt x="2125" y="3413"/>
                    <a:pt x="2039" y="3327"/>
                    <a:pt x="1932" y="3327"/>
                  </a:cubicBezTo>
                  <a:lnTo>
                    <a:pt x="1474" y="3327"/>
                  </a:lnTo>
                  <a:cubicBezTo>
                    <a:pt x="1367" y="3327"/>
                    <a:pt x="1281" y="3413"/>
                    <a:pt x="1281" y="3520"/>
                  </a:cubicBezTo>
                  <a:lnTo>
                    <a:pt x="1281" y="3979"/>
                  </a:lnTo>
                  <a:cubicBezTo>
                    <a:pt x="1281" y="4085"/>
                    <a:pt x="1367" y="4172"/>
                    <a:pt x="1474" y="4172"/>
                  </a:cubicBezTo>
                  <a:lnTo>
                    <a:pt x="1474" y="4172"/>
                  </a:lnTo>
                  <a:close/>
                  <a:moveTo>
                    <a:pt x="3566" y="2201"/>
                  </a:moveTo>
                  <a:lnTo>
                    <a:pt x="3566" y="2201"/>
                  </a:lnTo>
                  <a:cubicBezTo>
                    <a:pt x="3566" y="2169"/>
                    <a:pt x="3593" y="2142"/>
                    <a:pt x="3626" y="2142"/>
                  </a:cubicBezTo>
                  <a:lnTo>
                    <a:pt x="4084" y="2142"/>
                  </a:lnTo>
                  <a:cubicBezTo>
                    <a:pt x="4117" y="2142"/>
                    <a:pt x="4143" y="2169"/>
                    <a:pt x="4143" y="2201"/>
                  </a:cubicBezTo>
                  <a:lnTo>
                    <a:pt x="4143" y="2660"/>
                  </a:lnTo>
                  <a:cubicBezTo>
                    <a:pt x="4143" y="2693"/>
                    <a:pt x="4117" y="2719"/>
                    <a:pt x="4084" y="2719"/>
                  </a:cubicBezTo>
                  <a:lnTo>
                    <a:pt x="3626" y="2719"/>
                  </a:lnTo>
                  <a:cubicBezTo>
                    <a:pt x="3593" y="2719"/>
                    <a:pt x="3566" y="2693"/>
                    <a:pt x="3566" y="2660"/>
                  </a:cubicBezTo>
                  <a:lnTo>
                    <a:pt x="3566" y="2201"/>
                  </a:lnTo>
                  <a:lnTo>
                    <a:pt x="3566" y="2201"/>
                  </a:lnTo>
                  <a:close/>
                  <a:moveTo>
                    <a:pt x="3626" y="2853"/>
                  </a:moveTo>
                  <a:lnTo>
                    <a:pt x="3626" y="2853"/>
                  </a:lnTo>
                  <a:lnTo>
                    <a:pt x="4084" y="2853"/>
                  </a:lnTo>
                  <a:cubicBezTo>
                    <a:pt x="4191" y="2853"/>
                    <a:pt x="4277" y="2767"/>
                    <a:pt x="4277" y="2660"/>
                  </a:cubicBezTo>
                  <a:lnTo>
                    <a:pt x="4277" y="2201"/>
                  </a:lnTo>
                  <a:cubicBezTo>
                    <a:pt x="4277" y="2095"/>
                    <a:pt x="4191" y="2008"/>
                    <a:pt x="4084" y="2008"/>
                  </a:cubicBezTo>
                  <a:lnTo>
                    <a:pt x="3626" y="2008"/>
                  </a:lnTo>
                  <a:cubicBezTo>
                    <a:pt x="3519" y="2008"/>
                    <a:pt x="3433" y="2095"/>
                    <a:pt x="3433" y="2201"/>
                  </a:cubicBezTo>
                  <a:lnTo>
                    <a:pt x="3433" y="2660"/>
                  </a:lnTo>
                  <a:cubicBezTo>
                    <a:pt x="3433" y="2767"/>
                    <a:pt x="3519" y="2853"/>
                    <a:pt x="3626" y="2853"/>
                  </a:cubicBezTo>
                  <a:lnTo>
                    <a:pt x="3626" y="2853"/>
                  </a:lnTo>
                  <a:close/>
                  <a:moveTo>
                    <a:pt x="2490" y="2201"/>
                  </a:moveTo>
                  <a:lnTo>
                    <a:pt x="2490" y="2201"/>
                  </a:lnTo>
                  <a:cubicBezTo>
                    <a:pt x="2490" y="2169"/>
                    <a:pt x="2517" y="2142"/>
                    <a:pt x="2550" y="2142"/>
                  </a:cubicBezTo>
                  <a:lnTo>
                    <a:pt x="3008" y="2142"/>
                  </a:lnTo>
                  <a:cubicBezTo>
                    <a:pt x="3041" y="2142"/>
                    <a:pt x="3068" y="2169"/>
                    <a:pt x="3068" y="2201"/>
                  </a:cubicBezTo>
                  <a:lnTo>
                    <a:pt x="3068" y="2660"/>
                  </a:lnTo>
                  <a:cubicBezTo>
                    <a:pt x="3068" y="2693"/>
                    <a:pt x="3041" y="2719"/>
                    <a:pt x="3008" y="2719"/>
                  </a:cubicBezTo>
                  <a:lnTo>
                    <a:pt x="2550" y="2719"/>
                  </a:lnTo>
                  <a:cubicBezTo>
                    <a:pt x="2517" y="2719"/>
                    <a:pt x="2490" y="2693"/>
                    <a:pt x="2490" y="2660"/>
                  </a:cubicBezTo>
                  <a:lnTo>
                    <a:pt x="2490" y="2201"/>
                  </a:lnTo>
                  <a:lnTo>
                    <a:pt x="2490" y="2201"/>
                  </a:lnTo>
                  <a:close/>
                  <a:moveTo>
                    <a:pt x="2550" y="2853"/>
                  </a:moveTo>
                  <a:lnTo>
                    <a:pt x="2550" y="2853"/>
                  </a:lnTo>
                  <a:lnTo>
                    <a:pt x="3008" y="2853"/>
                  </a:lnTo>
                  <a:cubicBezTo>
                    <a:pt x="3115" y="2853"/>
                    <a:pt x="3201" y="2767"/>
                    <a:pt x="3201" y="2660"/>
                  </a:cubicBezTo>
                  <a:lnTo>
                    <a:pt x="3201" y="2201"/>
                  </a:lnTo>
                  <a:cubicBezTo>
                    <a:pt x="3201" y="2095"/>
                    <a:pt x="3115" y="2008"/>
                    <a:pt x="3008" y="2008"/>
                  </a:cubicBezTo>
                  <a:lnTo>
                    <a:pt x="2550" y="2008"/>
                  </a:lnTo>
                  <a:cubicBezTo>
                    <a:pt x="2443" y="2008"/>
                    <a:pt x="2357" y="2095"/>
                    <a:pt x="2357" y="2201"/>
                  </a:cubicBezTo>
                  <a:lnTo>
                    <a:pt x="2357" y="2660"/>
                  </a:lnTo>
                  <a:cubicBezTo>
                    <a:pt x="2357" y="2767"/>
                    <a:pt x="2443" y="2853"/>
                    <a:pt x="2550" y="2853"/>
                  </a:cubicBezTo>
                  <a:lnTo>
                    <a:pt x="2550" y="2853"/>
                  </a:lnTo>
                  <a:close/>
                  <a:moveTo>
                    <a:pt x="1414" y="2201"/>
                  </a:moveTo>
                  <a:lnTo>
                    <a:pt x="1414" y="2201"/>
                  </a:lnTo>
                  <a:cubicBezTo>
                    <a:pt x="1414" y="2169"/>
                    <a:pt x="1441" y="2142"/>
                    <a:pt x="1474" y="2142"/>
                  </a:cubicBezTo>
                  <a:lnTo>
                    <a:pt x="1932" y="2142"/>
                  </a:lnTo>
                  <a:cubicBezTo>
                    <a:pt x="1965" y="2142"/>
                    <a:pt x="1992" y="2169"/>
                    <a:pt x="1992" y="2201"/>
                  </a:cubicBezTo>
                  <a:lnTo>
                    <a:pt x="1992" y="2660"/>
                  </a:lnTo>
                  <a:cubicBezTo>
                    <a:pt x="1992" y="2693"/>
                    <a:pt x="1965" y="2719"/>
                    <a:pt x="1932" y="2719"/>
                  </a:cubicBezTo>
                  <a:lnTo>
                    <a:pt x="1474" y="2719"/>
                  </a:lnTo>
                  <a:cubicBezTo>
                    <a:pt x="1441" y="2719"/>
                    <a:pt x="1414" y="2693"/>
                    <a:pt x="1414" y="2660"/>
                  </a:cubicBezTo>
                  <a:lnTo>
                    <a:pt x="1414" y="2201"/>
                  </a:lnTo>
                  <a:lnTo>
                    <a:pt x="1414" y="2201"/>
                  </a:lnTo>
                  <a:close/>
                  <a:moveTo>
                    <a:pt x="1474" y="2853"/>
                  </a:moveTo>
                  <a:lnTo>
                    <a:pt x="1474" y="2853"/>
                  </a:lnTo>
                  <a:lnTo>
                    <a:pt x="1932" y="2853"/>
                  </a:lnTo>
                  <a:cubicBezTo>
                    <a:pt x="2039" y="2853"/>
                    <a:pt x="2125" y="2767"/>
                    <a:pt x="2125" y="2660"/>
                  </a:cubicBezTo>
                  <a:lnTo>
                    <a:pt x="2125" y="2201"/>
                  </a:lnTo>
                  <a:cubicBezTo>
                    <a:pt x="2125" y="2095"/>
                    <a:pt x="2039" y="2008"/>
                    <a:pt x="1932" y="2008"/>
                  </a:cubicBezTo>
                  <a:lnTo>
                    <a:pt x="1474" y="2008"/>
                  </a:lnTo>
                  <a:cubicBezTo>
                    <a:pt x="1367" y="2008"/>
                    <a:pt x="1281" y="2095"/>
                    <a:pt x="1281" y="2201"/>
                  </a:cubicBezTo>
                  <a:lnTo>
                    <a:pt x="1281" y="2660"/>
                  </a:lnTo>
                  <a:cubicBezTo>
                    <a:pt x="1281" y="2767"/>
                    <a:pt x="1367" y="2853"/>
                    <a:pt x="1474" y="2853"/>
                  </a:cubicBezTo>
                  <a:lnTo>
                    <a:pt x="1474" y="2853"/>
                  </a:lnTo>
                  <a:close/>
                  <a:moveTo>
                    <a:pt x="3566" y="861"/>
                  </a:moveTo>
                  <a:lnTo>
                    <a:pt x="3566" y="861"/>
                  </a:lnTo>
                  <a:cubicBezTo>
                    <a:pt x="3566" y="828"/>
                    <a:pt x="3593" y="802"/>
                    <a:pt x="3626" y="802"/>
                  </a:cubicBezTo>
                  <a:lnTo>
                    <a:pt x="4084" y="802"/>
                  </a:lnTo>
                  <a:cubicBezTo>
                    <a:pt x="4117" y="802"/>
                    <a:pt x="4143" y="828"/>
                    <a:pt x="4143" y="861"/>
                  </a:cubicBezTo>
                  <a:lnTo>
                    <a:pt x="4143" y="1320"/>
                  </a:lnTo>
                  <a:cubicBezTo>
                    <a:pt x="4143" y="1352"/>
                    <a:pt x="4117" y="1379"/>
                    <a:pt x="4084" y="1379"/>
                  </a:cubicBezTo>
                  <a:lnTo>
                    <a:pt x="3626" y="1379"/>
                  </a:lnTo>
                  <a:cubicBezTo>
                    <a:pt x="3593" y="1379"/>
                    <a:pt x="3566" y="1352"/>
                    <a:pt x="3566" y="1320"/>
                  </a:cubicBezTo>
                  <a:lnTo>
                    <a:pt x="3566" y="861"/>
                  </a:lnTo>
                  <a:lnTo>
                    <a:pt x="3566" y="861"/>
                  </a:lnTo>
                  <a:close/>
                  <a:moveTo>
                    <a:pt x="3626" y="1513"/>
                  </a:moveTo>
                  <a:lnTo>
                    <a:pt x="3626" y="1513"/>
                  </a:lnTo>
                  <a:lnTo>
                    <a:pt x="4084" y="1513"/>
                  </a:lnTo>
                  <a:cubicBezTo>
                    <a:pt x="4191" y="1513"/>
                    <a:pt x="4277" y="1426"/>
                    <a:pt x="4277" y="1320"/>
                  </a:cubicBezTo>
                  <a:lnTo>
                    <a:pt x="4277" y="861"/>
                  </a:lnTo>
                  <a:cubicBezTo>
                    <a:pt x="4277" y="754"/>
                    <a:pt x="4191" y="668"/>
                    <a:pt x="4084" y="668"/>
                  </a:cubicBezTo>
                  <a:lnTo>
                    <a:pt x="3626" y="668"/>
                  </a:lnTo>
                  <a:cubicBezTo>
                    <a:pt x="3519" y="668"/>
                    <a:pt x="3433" y="754"/>
                    <a:pt x="3433" y="861"/>
                  </a:cubicBezTo>
                  <a:lnTo>
                    <a:pt x="3433" y="1320"/>
                  </a:lnTo>
                  <a:cubicBezTo>
                    <a:pt x="3433" y="1426"/>
                    <a:pt x="3519" y="1513"/>
                    <a:pt x="3626" y="1513"/>
                  </a:cubicBezTo>
                  <a:lnTo>
                    <a:pt x="3626" y="1513"/>
                  </a:lnTo>
                  <a:close/>
                  <a:moveTo>
                    <a:pt x="2490" y="861"/>
                  </a:moveTo>
                  <a:lnTo>
                    <a:pt x="2490" y="861"/>
                  </a:lnTo>
                  <a:cubicBezTo>
                    <a:pt x="2490" y="828"/>
                    <a:pt x="2517" y="802"/>
                    <a:pt x="2550" y="802"/>
                  </a:cubicBezTo>
                  <a:lnTo>
                    <a:pt x="3008" y="802"/>
                  </a:lnTo>
                  <a:cubicBezTo>
                    <a:pt x="3041" y="802"/>
                    <a:pt x="3068" y="828"/>
                    <a:pt x="3068" y="861"/>
                  </a:cubicBezTo>
                  <a:lnTo>
                    <a:pt x="3068" y="1320"/>
                  </a:lnTo>
                  <a:cubicBezTo>
                    <a:pt x="3068" y="1352"/>
                    <a:pt x="3041" y="1379"/>
                    <a:pt x="3008" y="1379"/>
                  </a:cubicBezTo>
                  <a:lnTo>
                    <a:pt x="2550" y="1379"/>
                  </a:lnTo>
                  <a:cubicBezTo>
                    <a:pt x="2517" y="1379"/>
                    <a:pt x="2490" y="1352"/>
                    <a:pt x="2490" y="1320"/>
                  </a:cubicBezTo>
                  <a:lnTo>
                    <a:pt x="2490" y="861"/>
                  </a:lnTo>
                  <a:lnTo>
                    <a:pt x="2490" y="861"/>
                  </a:lnTo>
                  <a:close/>
                  <a:moveTo>
                    <a:pt x="2550" y="1513"/>
                  </a:moveTo>
                  <a:lnTo>
                    <a:pt x="2550" y="1513"/>
                  </a:lnTo>
                  <a:lnTo>
                    <a:pt x="3008" y="1513"/>
                  </a:lnTo>
                  <a:cubicBezTo>
                    <a:pt x="3115" y="1513"/>
                    <a:pt x="3201" y="1426"/>
                    <a:pt x="3201" y="1320"/>
                  </a:cubicBezTo>
                  <a:lnTo>
                    <a:pt x="3201" y="861"/>
                  </a:lnTo>
                  <a:cubicBezTo>
                    <a:pt x="3201" y="754"/>
                    <a:pt x="3115" y="668"/>
                    <a:pt x="3008" y="668"/>
                  </a:cubicBezTo>
                  <a:lnTo>
                    <a:pt x="2550" y="668"/>
                  </a:lnTo>
                  <a:cubicBezTo>
                    <a:pt x="2443" y="668"/>
                    <a:pt x="2357" y="754"/>
                    <a:pt x="2357" y="861"/>
                  </a:cubicBezTo>
                  <a:lnTo>
                    <a:pt x="2357" y="1320"/>
                  </a:lnTo>
                  <a:cubicBezTo>
                    <a:pt x="2357" y="1426"/>
                    <a:pt x="2443" y="1513"/>
                    <a:pt x="2550" y="1513"/>
                  </a:cubicBezTo>
                  <a:lnTo>
                    <a:pt x="2550" y="1513"/>
                  </a:lnTo>
                  <a:close/>
                  <a:moveTo>
                    <a:pt x="1414" y="861"/>
                  </a:moveTo>
                  <a:lnTo>
                    <a:pt x="1414" y="861"/>
                  </a:lnTo>
                  <a:cubicBezTo>
                    <a:pt x="1414" y="828"/>
                    <a:pt x="1441" y="802"/>
                    <a:pt x="1474" y="802"/>
                  </a:cubicBezTo>
                  <a:lnTo>
                    <a:pt x="1932" y="802"/>
                  </a:lnTo>
                  <a:cubicBezTo>
                    <a:pt x="1965" y="802"/>
                    <a:pt x="1992" y="828"/>
                    <a:pt x="1992" y="861"/>
                  </a:cubicBezTo>
                  <a:lnTo>
                    <a:pt x="1992" y="1320"/>
                  </a:lnTo>
                  <a:cubicBezTo>
                    <a:pt x="1992" y="1352"/>
                    <a:pt x="1965" y="1379"/>
                    <a:pt x="1932" y="1379"/>
                  </a:cubicBezTo>
                  <a:lnTo>
                    <a:pt x="1474" y="1379"/>
                  </a:lnTo>
                  <a:cubicBezTo>
                    <a:pt x="1441" y="1379"/>
                    <a:pt x="1414" y="1352"/>
                    <a:pt x="1414" y="1320"/>
                  </a:cubicBezTo>
                  <a:lnTo>
                    <a:pt x="1414" y="861"/>
                  </a:lnTo>
                  <a:lnTo>
                    <a:pt x="1414" y="861"/>
                  </a:lnTo>
                  <a:close/>
                  <a:moveTo>
                    <a:pt x="1474" y="1513"/>
                  </a:moveTo>
                  <a:lnTo>
                    <a:pt x="1474" y="1513"/>
                  </a:lnTo>
                  <a:lnTo>
                    <a:pt x="1932" y="1513"/>
                  </a:lnTo>
                  <a:cubicBezTo>
                    <a:pt x="2039" y="1513"/>
                    <a:pt x="2125" y="1426"/>
                    <a:pt x="2125" y="1320"/>
                  </a:cubicBezTo>
                  <a:lnTo>
                    <a:pt x="2125" y="861"/>
                  </a:lnTo>
                  <a:cubicBezTo>
                    <a:pt x="2125" y="754"/>
                    <a:pt x="2039" y="668"/>
                    <a:pt x="1932" y="668"/>
                  </a:cubicBezTo>
                  <a:lnTo>
                    <a:pt x="1474" y="668"/>
                  </a:lnTo>
                  <a:cubicBezTo>
                    <a:pt x="1367" y="668"/>
                    <a:pt x="1281" y="754"/>
                    <a:pt x="1281" y="861"/>
                  </a:cubicBezTo>
                  <a:lnTo>
                    <a:pt x="1281" y="1320"/>
                  </a:lnTo>
                  <a:cubicBezTo>
                    <a:pt x="1281" y="1426"/>
                    <a:pt x="1367" y="1513"/>
                    <a:pt x="1474" y="1513"/>
                  </a:cubicBezTo>
                  <a:lnTo>
                    <a:pt x="1474" y="1513"/>
                  </a:lnTo>
                  <a:close/>
                  <a:moveTo>
                    <a:pt x="135" y="4480"/>
                  </a:moveTo>
                  <a:lnTo>
                    <a:pt x="135" y="4480"/>
                  </a:lnTo>
                  <a:lnTo>
                    <a:pt x="135" y="329"/>
                  </a:lnTo>
                  <a:cubicBezTo>
                    <a:pt x="141" y="233"/>
                    <a:pt x="221" y="156"/>
                    <a:pt x="318" y="156"/>
                  </a:cubicBezTo>
                  <a:lnTo>
                    <a:pt x="4456" y="156"/>
                  </a:lnTo>
                  <a:cubicBezTo>
                    <a:pt x="4558" y="156"/>
                    <a:pt x="4641" y="239"/>
                    <a:pt x="4641" y="341"/>
                  </a:cubicBezTo>
                  <a:lnTo>
                    <a:pt x="4641" y="4479"/>
                  </a:lnTo>
                  <a:cubicBezTo>
                    <a:pt x="4641" y="4581"/>
                    <a:pt x="4558" y="4664"/>
                    <a:pt x="4456" y="4664"/>
                  </a:cubicBezTo>
                  <a:lnTo>
                    <a:pt x="318" y="4664"/>
                  </a:lnTo>
                  <a:cubicBezTo>
                    <a:pt x="293" y="4664"/>
                    <a:pt x="269" y="4659"/>
                    <a:pt x="247" y="4650"/>
                  </a:cubicBezTo>
                  <a:cubicBezTo>
                    <a:pt x="181" y="4621"/>
                    <a:pt x="135" y="4556"/>
                    <a:pt x="135" y="4480"/>
                  </a:cubicBezTo>
                  <a:lnTo>
                    <a:pt x="135" y="4480"/>
                  </a:lnTo>
                  <a:close/>
                  <a:moveTo>
                    <a:pt x="4469" y="0"/>
                  </a:moveTo>
                  <a:lnTo>
                    <a:pt x="4469" y="0"/>
                  </a:lnTo>
                  <a:lnTo>
                    <a:pt x="320" y="0"/>
                  </a:lnTo>
                  <a:cubicBezTo>
                    <a:pt x="144" y="0"/>
                    <a:pt x="1" y="142"/>
                    <a:pt x="1" y="317"/>
                  </a:cubicBezTo>
                  <a:lnTo>
                    <a:pt x="1" y="329"/>
                  </a:lnTo>
                  <a:cubicBezTo>
                    <a:pt x="1" y="333"/>
                    <a:pt x="0" y="337"/>
                    <a:pt x="0" y="341"/>
                  </a:cubicBezTo>
                  <a:lnTo>
                    <a:pt x="0" y="4479"/>
                  </a:lnTo>
                  <a:cubicBezTo>
                    <a:pt x="0" y="4611"/>
                    <a:pt x="80" y="4725"/>
                    <a:pt x="195" y="4773"/>
                  </a:cubicBezTo>
                  <a:cubicBezTo>
                    <a:pt x="233" y="4789"/>
                    <a:pt x="275" y="4799"/>
                    <a:pt x="320" y="4799"/>
                  </a:cubicBezTo>
                  <a:lnTo>
                    <a:pt x="4469" y="4799"/>
                  </a:lnTo>
                  <a:cubicBezTo>
                    <a:pt x="4645" y="4799"/>
                    <a:pt x="4788" y="4655"/>
                    <a:pt x="4788" y="4480"/>
                  </a:cubicBezTo>
                  <a:lnTo>
                    <a:pt x="4788" y="317"/>
                  </a:lnTo>
                  <a:cubicBezTo>
                    <a:pt x="4788" y="142"/>
                    <a:pt x="4645" y="0"/>
                    <a:pt x="4469" y="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Oval 19">
              <a:extLst>
                <a:ext uri="{FF2B5EF4-FFF2-40B4-BE49-F238E27FC236}">
                  <a16:creationId xmlns:a16="http://schemas.microsoft.com/office/drawing/2014/main" id="{8625A965-F55C-41B1-89A5-DFA75925FBB8}"/>
                </a:ext>
              </a:extLst>
            </p:cNvPr>
            <p:cNvSpPr/>
            <p:nvPr>
              <p:custDataLst>
                <p:tags r:id="rId18"/>
              </p:custDataLst>
            </p:nvPr>
          </p:nvSpPr>
          <p:spPr>
            <a:xfrm>
              <a:off x="2849726" y="2047925"/>
              <a:ext cx="322331" cy="322331"/>
            </a:xfrm>
            <a:prstGeom prst="ellipse">
              <a:avLst/>
            </a:prstGeom>
            <a:solidFill>
              <a:schemeClr val="bg1"/>
            </a:solidFill>
            <a:ln w="38100" cap="flat"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grpSp>
          <p:nvGrpSpPr>
            <p:cNvPr id="10" name="Group 9">
              <a:extLst>
                <a:ext uri="{FF2B5EF4-FFF2-40B4-BE49-F238E27FC236}">
                  <a16:creationId xmlns:a16="http://schemas.microsoft.com/office/drawing/2014/main" id="{04E5DFD8-71A1-413A-BA69-8E5EB571B09E}"/>
                </a:ext>
              </a:extLst>
            </p:cNvPr>
            <p:cNvGrpSpPr/>
            <p:nvPr/>
          </p:nvGrpSpPr>
          <p:grpSpPr>
            <a:xfrm>
              <a:off x="2199937" y="1754366"/>
              <a:ext cx="1760112" cy="1896449"/>
              <a:chOff x="713215" y="1970653"/>
              <a:chExt cx="1760112" cy="1896449"/>
            </a:xfrm>
          </p:grpSpPr>
          <p:pic>
            <p:nvPicPr>
              <p:cNvPr id="13" name="Picture 12">
                <a:extLst>
                  <a:ext uri="{FF2B5EF4-FFF2-40B4-BE49-F238E27FC236}">
                    <a16:creationId xmlns:a16="http://schemas.microsoft.com/office/drawing/2014/main" id="{91B60B2A-A770-4044-8E80-E9196B955B96}"/>
                  </a:ext>
                </a:extLst>
              </p:cNvPr>
              <p:cNvPicPr>
                <a:picLocks noChangeAspect="1"/>
              </p:cNvPicPr>
              <p:nvPr/>
            </p:nvPicPr>
            <p:blipFill>
              <a:blip r:embed="rId24"/>
              <a:srcRect/>
              <a:stretch>
                <a:fillRect/>
              </a:stretch>
            </p:blipFill>
            <p:spPr>
              <a:xfrm>
                <a:off x="1160509" y="1970653"/>
                <a:ext cx="1312818" cy="1097280"/>
              </a:xfrm>
              <a:custGeom>
                <a:avLst/>
                <a:gdLst>
                  <a:gd name="connsiteX0" fmla="*/ 230132 w 1633870"/>
                  <a:gd name="connsiteY0" fmla="*/ 252417 h 1365622"/>
                  <a:gd name="connsiteX1" fmla="*/ 230132 w 1633870"/>
                  <a:gd name="connsiteY1" fmla="*/ 928278 h 1365622"/>
                  <a:gd name="connsiteX2" fmla="*/ 1375120 w 1633870"/>
                  <a:gd name="connsiteY2" fmla="*/ 928278 h 1365622"/>
                  <a:gd name="connsiteX3" fmla="*/ 1375120 w 1633870"/>
                  <a:gd name="connsiteY3" fmla="*/ 252417 h 1365622"/>
                  <a:gd name="connsiteX4" fmla="*/ 0 w 1633870"/>
                  <a:gd name="connsiteY4" fmla="*/ 0 h 1365622"/>
                  <a:gd name="connsiteX5" fmla="*/ 1633870 w 1633870"/>
                  <a:gd name="connsiteY5" fmla="*/ 0 h 1365622"/>
                  <a:gd name="connsiteX6" fmla="*/ 1633870 w 1633870"/>
                  <a:gd name="connsiteY6" fmla="*/ 1365622 h 1365622"/>
                  <a:gd name="connsiteX7" fmla="*/ 0 w 1633870"/>
                  <a:gd name="connsiteY7" fmla="*/ 1365622 h 1365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3870" h="1365622">
                    <a:moveTo>
                      <a:pt x="230132" y="252417"/>
                    </a:moveTo>
                    <a:lnTo>
                      <a:pt x="230132" y="928278"/>
                    </a:lnTo>
                    <a:lnTo>
                      <a:pt x="1375120" y="928278"/>
                    </a:lnTo>
                    <a:lnTo>
                      <a:pt x="1375120" y="252417"/>
                    </a:lnTo>
                    <a:close/>
                    <a:moveTo>
                      <a:pt x="0" y="0"/>
                    </a:moveTo>
                    <a:lnTo>
                      <a:pt x="1633870" y="0"/>
                    </a:lnTo>
                    <a:lnTo>
                      <a:pt x="1633870" y="1365622"/>
                    </a:lnTo>
                    <a:lnTo>
                      <a:pt x="0" y="1365622"/>
                    </a:lnTo>
                    <a:close/>
                  </a:path>
                </a:pathLst>
              </a:custGeom>
            </p:spPr>
          </p:pic>
          <p:sp>
            <p:nvSpPr>
              <p:cNvPr id="14" name="Oval 13">
                <a:extLst>
                  <a:ext uri="{FF2B5EF4-FFF2-40B4-BE49-F238E27FC236}">
                    <a16:creationId xmlns:a16="http://schemas.microsoft.com/office/drawing/2014/main" id="{D05D3064-7322-4974-AEC4-1A5835BA9592}"/>
                  </a:ext>
                </a:extLst>
              </p:cNvPr>
              <p:cNvSpPr/>
              <p:nvPr>
                <p:custDataLst>
                  <p:tags r:id="rId19"/>
                </p:custDataLst>
              </p:nvPr>
            </p:nvSpPr>
            <p:spPr>
              <a:xfrm>
                <a:off x="1052147" y="2888287"/>
                <a:ext cx="490109" cy="446531"/>
              </a:xfrm>
              <a:prstGeom prst="ellipse">
                <a:avLst/>
              </a:prstGeom>
              <a:solidFill>
                <a:schemeClr val="bg1"/>
              </a:solidFill>
              <a:ln w="38100" cap="flat"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AFBA7470-3D8E-4918-93FF-DEB5A478536A}"/>
                  </a:ext>
                </a:extLst>
              </p:cNvPr>
              <p:cNvSpPr/>
              <p:nvPr>
                <p:custDataLst>
                  <p:tags r:id="rId20"/>
                </p:custDataLst>
              </p:nvPr>
            </p:nvSpPr>
            <p:spPr>
              <a:xfrm>
                <a:off x="940923" y="2829484"/>
                <a:ext cx="540604" cy="476898"/>
              </a:xfrm>
              <a:prstGeom prst="ellipse">
                <a:avLst/>
              </a:prstGeom>
              <a:solidFill>
                <a:schemeClr val="bg1"/>
              </a:solidFill>
              <a:ln w="38100" cap="flat"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6" name="Freeform 11">
                <a:extLst>
                  <a:ext uri="{FF2B5EF4-FFF2-40B4-BE49-F238E27FC236}">
                    <a16:creationId xmlns:a16="http://schemas.microsoft.com/office/drawing/2014/main" id="{A7BE3B6B-FD3F-41B9-9BBB-7E55BD1C487D}"/>
                  </a:ext>
                </a:extLst>
              </p:cNvPr>
              <p:cNvSpPr>
                <a:spLocks noChangeAspect="1" noEditPoints="1"/>
              </p:cNvSpPr>
              <p:nvPr>
                <p:custDataLst>
                  <p:tags r:id="rId21"/>
                </p:custDataLst>
              </p:nvPr>
            </p:nvSpPr>
            <p:spPr bwMode="auto">
              <a:xfrm>
                <a:off x="713215" y="2769822"/>
                <a:ext cx="894588" cy="1097280"/>
              </a:xfrm>
              <a:custGeom>
                <a:avLst/>
                <a:gdLst>
                  <a:gd name="T0" fmla="*/ 3133 w 4695"/>
                  <a:gd name="T1" fmla="*/ 3606 h 5760"/>
                  <a:gd name="T2" fmla="*/ 2819 w 4695"/>
                  <a:gd name="T3" fmla="*/ 3714 h 5760"/>
                  <a:gd name="T4" fmla="*/ 2856 w 4695"/>
                  <a:gd name="T5" fmla="*/ 3384 h 5760"/>
                  <a:gd name="T6" fmla="*/ 2205 w 4695"/>
                  <a:gd name="T7" fmla="*/ 3517 h 5760"/>
                  <a:gd name="T8" fmla="*/ 1969 w 4695"/>
                  <a:gd name="T9" fmla="*/ 3753 h 5760"/>
                  <a:gd name="T10" fmla="*/ 1861 w 4695"/>
                  <a:gd name="T11" fmla="*/ 3439 h 5760"/>
                  <a:gd name="T12" fmla="*/ 264 w 4695"/>
                  <a:gd name="T13" fmla="*/ 3255 h 5760"/>
                  <a:gd name="T14" fmla="*/ 600 w 4695"/>
                  <a:gd name="T15" fmla="*/ 3653 h 5760"/>
                  <a:gd name="T16" fmla="*/ 372 w 4695"/>
                  <a:gd name="T17" fmla="*/ 3082 h 5760"/>
                  <a:gd name="T18" fmla="*/ 4467 w 4695"/>
                  <a:gd name="T19" fmla="*/ 3486 h 5760"/>
                  <a:gd name="T20" fmla="*/ 4428 w 4695"/>
                  <a:gd name="T21" fmla="*/ 2978 h 5760"/>
                  <a:gd name="T22" fmla="*/ 3821 w 4695"/>
                  <a:gd name="T23" fmla="*/ 2973 h 5760"/>
                  <a:gd name="T24" fmla="*/ 3096 w 4695"/>
                  <a:gd name="T25" fmla="*/ 3100 h 5760"/>
                  <a:gd name="T26" fmla="*/ 2395 w 4695"/>
                  <a:gd name="T27" fmla="*/ 3205 h 5760"/>
                  <a:gd name="T28" fmla="*/ 1464 w 4695"/>
                  <a:gd name="T29" fmla="*/ 3011 h 5760"/>
                  <a:gd name="T30" fmla="*/ 850 w 4695"/>
                  <a:gd name="T31" fmla="*/ 4301 h 5760"/>
                  <a:gd name="T32" fmla="*/ 1374 w 4695"/>
                  <a:gd name="T33" fmla="*/ 5229 h 5760"/>
                  <a:gd name="T34" fmla="*/ 2384 w 4695"/>
                  <a:gd name="T35" fmla="*/ 5605 h 5760"/>
                  <a:gd name="T36" fmla="*/ 3363 w 4695"/>
                  <a:gd name="T37" fmla="*/ 5304 h 5760"/>
                  <a:gd name="T38" fmla="*/ 3955 w 4695"/>
                  <a:gd name="T39" fmla="*/ 4423 h 5760"/>
                  <a:gd name="T40" fmla="*/ 2540 w 4695"/>
                  <a:gd name="T41" fmla="*/ 225 h 5760"/>
                  <a:gd name="T42" fmla="*/ 2026 w 4695"/>
                  <a:gd name="T43" fmla="*/ 199 h 5760"/>
                  <a:gd name="T44" fmla="*/ 1557 w 4695"/>
                  <a:gd name="T45" fmla="*/ 456 h 5760"/>
                  <a:gd name="T46" fmla="*/ 955 w 4695"/>
                  <a:gd name="T47" fmla="*/ 478 h 5760"/>
                  <a:gd name="T48" fmla="*/ 611 w 4695"/>
                  <a:gd name="T49" fmla="*/ 1053 h 5760"/>
                  <a:gd name="T50" fmla="*/ 627 w 4695"/>
                  <a:gd name="T51" fmla="*/ 1512 h 5760"/>
                  <a:gd name="T52" fmla="*/ 510 w 4695"/>
                  <a:gd name="T53" fmla="*/ 2096 h 5760"/>
                  <a:gd name="T54" fmla="*/ 222 w 4695"/>
                  <a:gd name="T55" fmla="*/ 2334 h 5760"/>
                  <a:gd name="T56" fmla="*/ 274 w 4695"/>
                  <a:gd name="T57" fmla="*/ 2840 h 5760"/>
                  <a:gd name="T58" fmla="*/ 785 w 4695"/>
                  <a:gd name="T59" fmla="*/ 2889 h 5760"/>
                  <a:gd name="T60" fmla="*/ 1388 w 4695"/>
                  <a:gd name="T61" fmla="*/ 2856 h 5760"/>
                  <a:gd name="T62" fmla="*/ 2075 w 4695"/>
                  <a:gd name="T63" fmla="*/ 2856 h 5760"/>
                  <a:gd name="T64" fmla="*/ 2700 w 4695"/>
                  <a:gd name="T65" fmla="*/ 3048 h 5760"/>
                  <a:gd name="T66" fmla="*/ 3116 w 4695"/>
                  <a:gd name="T67" fmla="*/ 2941 h 5760"/>
                  <a:gd name="T68" fmla="*/ 3746 w 4695"/>
                  <a:gd name="T69" fmla="*/ 2836 h 5760"/>
                  <a:gd name="T70" fmla="*/ 4041 w 4695"/>
                  <a:gd name="T71" fmla="*/ 2466 h 5760"/>
                  <a:gd name="T72" fmla="*/ 4430 w 4695"/>
                  <a:gd name="T73" fmla="*/ 1944 h 5760"/>
                  <a:gd name="T74" fmla="*/ 4243 w 4695"/>
                  <a:gd name="T75" fmla="*/ 1405 h 5760"/>
                  <a:gd name="T76" fmla="*/ 4008 w 4695"/>
                  <a:gd name="T77" fmla="*/ 897 h 5760"/>
                  <a:gd name="T78" fmla="*/ 3507 w 4695"/>
                  <a:gd name="T79" fmla="*/ 731 h 5760"/>
                  <a:gd name="T80" fmla="*/ 3241 w 4695"/>
                  <a:gd name="T81" fmla="*/ 304 h 5760"/>
                  <a:gd name="T82" fmla="*/ 3006 w 4695"/>
                  <a:gd name="T83" fmla="*/ 19 h 5760"/>
                  <a:gd name="T84" fmla="*/ 3576 w 4695"/>
                  <a:gd name="T85" fmla="*/ 501 h 5760"/>
                  <a:gd name="T86" fmla="*/ 4200 w 4695"/>
                  <a:gd name="T87" fmla="*/ 867 h 5760"/>
                  <a:gd name="T88" fmla="*/ 4522 w 4695"/>
                  <a:gd name="T89" fmla="*/ 1545 h 5760"/>
                  <a:gd name="T90" fmla="*/ 4472 w 4695"/>
                  <a:gd name="T91" fmla="*/ 2285 h 5760"/>
                  <a:gd name="T92" fmla="*/ 4367 w 4695"/>
                  <a:gd name="T93" fmla="*/ 2746 h 5760"/>
                  <a:gd name="T94" fmla="*/ 4695 w 4695"/>
                  <a:gd name="T95" fmla="*/ 3255 h 5760"/>
                  <a:gd name="T96" fmla="*/ 4367 w 4695"/>
                  <a:gd name="T97" fmla="*/ 3763 h 5760"/>
                  <a:gd name="T98" fmla="*/ 4034 w 4695"/>
                  <a:gd name="T99" fmla="*/ 4685 h 5760"/>
                  <a:gd name="T100" fmla="*/ 3309 w 4695"/>
                  <a:gd name="T101" fmla="*/ 5526 h 5760"/>
                  <a:gd name="T102" fmla="*/ 2252 w 4695"/>
                  <a:gd name="T103" fmla="*/ 5755 h 5760"/>
                  <a:gd name="T104" fmla="*/ 1220 w 4695"/>
                  <a:gd name="T105" fmla="*/ 5301 h 5760"/>
                  <a:gd name="T106" fmla="*/ 693 w 4695"/>
                  <a:gd name="T107" fmla="*/ 4313 h 5760"/>
                  <a:gd name="T108" fmla="*/ 325 w 4695"/>
                  <a:gd name="T109" fmla="*/ 3697 h 5760"/>
                  <a:gd name="T110" fmla="*/ 127 w 4695"/>
                  <a:gd name="T111" fmla="*/ 3107 h 5760"/>
                  <a:gd name="T112" fmla="*/ 0 w 4695"/>
                  <a:gd name="T113" fmla="*/ 2555 h 5760"/>
                  <a:gd name="T114" fmla="*/ 340 w 4695"/>
                  <a:gd name="T115" fmla="*/ 2039 h 5760"/>
                  <a:gd name="T116" fmla="*/ 527 w 4695"/>
                  <a:gd name="T117" fmla="*/ 1388 h 5760"/>
                  <a:gd name="T118" fmla="*/ 579 w 4695"/>
                  <a:gd name="T119" fmla="*/ 621 h 5760"/>
                  <a:gd name="T120" fmla="*/ 1262 w 4695"/>
                  <a:gd name="T121" fmla="*/ 246 h 5760"/>
                  <a:gd name="T122" fmla="*/ 1936 w 4695"/>
                  <a:gd name="T123" fmla="*/ 56 h 5760"/>
                  <a:gd name="T124" fmla="*/ 2662 w 4695"/>
                  <a:gd name="T125" fmla="*/ 1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695" h="5760">
                    <a:moveTo>
                      <a:pt x="2943" y="3365"/>
                    </a:moveTo>
                    <a:lnTo>
                      <a:pt x="2986" y="3370"/>
                    </a:lnTo>
                    <a:lnTo>
                      <a:pt x="3028" y="3384"/>
                    </a:lnTo>
                    <a:lnTo>
                      <a:pt x="3065" y="3409"/>
                    </a:lnTo>
                    <a:lnTo>
                      <a:pt x="3095" y="3439"/>
                    </a:lnTo>
                    <a:lnTo>
                      <a:pt x="3119" y="3475"/>
                    </a:lnTo>
                    <a:lnTo>
                      <a:pt x="3133" y="3517"/>
                    </a:lnTo>
                    <a:lnTo>
                      <a:pt x="3138" y="3561"/>
                    </a:lnTo>
                    <a:lnTo>
                      <a:pt x="3133" y="3606"/>
                    </a:lnTo>
                    <a:lnTo>
                      <a:pt x="3119" y="3648"/>
                    </a:lnTo>
                    <a:lnTo>
                      <a:pt x="3095" y="3685"/>
                    </a:lnTo>
                    <a:lnTo>
                      <a:pt x="3065" y="3714"/>
                    </a:lnTo>
                    <a:lnTo>
                      <a:pt x="3028" y="3737"/>
                    </a:lnTo>
                    <a:lnTo>
                      <a:pt x="2986" y="3753"/>
                    </a:lnTo>
                    <a:lnTo>
                      <a:pt x="2943" y="3758"/>
                    </a:lnTo>
                    <a:lnTo>
                      <a:pt x="2897" y="3753"/>
                    </a:lnTo>
                    <a:lnTo>
                      <a:pt x="2856" y="3737"/>
                    </a:lnTo>
                    <a:lnTo>
                      <a:pt x="2819" y="3714"/>
                    </a:lnTo>
                    <a:lnTo>
                      <a:pt x="2789" y="3685"/>
                    </a:lnTo>
                    <a:lnTo>
                      <a:pt x="2767" y="3648"/>
                    </a:lnTo>
                    <a:lnTo>
                      <a:pt x="2751" y="3606"/>
                    </a:lnTo>
                    <a:lnTo>
                      <a:pt x="2746" y="3561"/>
                    </a:lnTo>
                    <a:lnTo>
                      <a:pt x="2751" y="3517"/>
                    </a:lnTo>
                    <a:lnTo>
                      <a:pt x="2767" y="3475"/>
                    </a:lnTo>
                    <a:lnTo>
                      <a:pt x="2789" y="3439"/>
                    </a:lnTo>
                    <a:lnTo>
                      <a:pt x="2819" y="3409"/>
                    </a:lnTo>
                    <a:lnTo>
                      <a:pt x="2856" y="3384"/>
                    </a:lnTo>
                    <a:lnTo>
                      <a:pt x="2897" y="3370"/>
                    </a:lnTo>
                    <a:lnTo>
                      <a:pt x="2943" y="3365"/>
                    </a:lnTo>
                    <a:close/>
                    <a:moveTo>
                      <a:pt x="2013" y="3365"/>
                    </a:moveTo>
                    <a:lnTo>
                      <a:pt x="2058" y="3370"/>
                    </a:lnTo>
                    <a:lnTo>
                      <a:pt x="2100" y="3384"/>
                    </a:lnTo>
                    <a:lnTo>
                      <a:pt x="2136" y="3409"/>
                    </a:lnTo>
                    <a:lnTo>
                      <a:pt x="2166" y="3439"/>
                    </a:lnTo>
                    <a:lnTo>
                      <a:pt x="2191" y="3475"/>
                    </a:lnTo>
                    <a:lnTo>
                      <a:pt x="2205" y="3517"/>
                    </a:lnTo>
                    <a:lnTo>
                      <a:pt x="2210" y="3561"/>
                    </a:lnTo>
                    <a:lnTo>
                      <a:pt x="2205" y="3606"/>
                    </a:lnTo>
                    <a:lnTo>
                      <a:pt x="2191" y="3648"/>
                    </a:lnTo>
                    <a:lnTo>
                      <a:pt x="2166" y="3685"/>
                    </a:lnTo>
                    <a:lnTo>
                      <a:pt x="2136" y="3714"/>
                    </a:lnTo>
                    <a:lnTo>
                      <a:pt x="2100" y="3737"/>
                    </a:lnTo>
                    <a:lnTo>
                      <a:pt x="2058" y="3753"/>
                    </a:lnTo>
                    <a:lnTo>
                      <a:pt x="2013" y="3758"/>
                    </a:lnTo>
                    <a:lnTo>
                      <a:pt x="1969" y="3753"/>
                    </a:lnTo>
                    <a:lnTo>
                      <a:pt x="1927" y="3737"/>
                    </a:lnTo>
                    <a:lnTo>
                      <a:pt x="1890" y="3714"/>
                    </a:lnTo>
                    <a:lnTo>
                      <a:pt x="1861" y="3685"/>
                    </a:lnTo>
                    <a:lnTo>
                      <a:pt x="1838" y="3648"/>
                    </a:lnTo>
                    <a:lnTo>
                      <a:pt x="1822" y="3606"/>
                    </a:lnTo>
                    <a:lnTo>
                      <a:pt x="1817" y="3561"/>
                    </a:lnTo>
                    <a:lnTo>
                      <a:pt x="1822" y="3517"/>
                    </a:lnTo>
                    <a:lnTo>
                      <a:pt x="1838" y="3475"/>
                    </a:lnTo>
                    <a:lnTo>
                      <a:pt x="1861" y="3439"/>
                    </a:lnTo>
                    <a:lnTo>
                      <a:pt x="1890" y="3409"/>
                    </a:lnTo>
                    <a:lnTo>
                      <a:pt x="1927" y="3384"/>
                    </a:lnTo>
                    <a:lnTo>
                      <a:pt x="1969" y="3370"/>
                    </a:lnTo>
                    <a:lnTo>
                      <a:pt x="2013" y="3365"/>
                    </a:lnTo>
                    <a:close/>
                    <a:moveTo>
                      <a:pt x="314" y="3058"/>
                    </a:moveTo>
                    <a:lnTo>
                      <a:pt x="291" y="3103"/>
                    </a:lnTo>
                    <a:lnTo>
                      <a:pt x="276" y="3152"/>
                    </a:lnTo>
                    <a:lnTo>
                      <a:pt x="267" y="3203"/>
                    </a:lnTo>
                    <a:lnTo>
                      <a:pt x="264" y="3255"/>
                    </a:lnTo>
                    <a:lnTo>
                      <a:pt x="269" y="3320"/>
                    </a:lnTo>
                    <a:lnTo>
                      <a:pt x="283" y="3383"/>
                    </a:lnTo>
                    <a:lnTo>
                      <a:pt x="307" y="3440"/>
                    </a:lnTo>
                    <a:lnTo>
                      <a:pt x="340" y="3493"/>
                    </a:lnTo>
                    <a:lnTo>
                      <a:pt x="381" y="3540"/>
                    </a:lnTo>
                    <a:lnTo>
                      <a:pt x="428" y="3580"/>
                    </a:lnTo>
                    <a:lnTo>
                      <a:pt x="482" y="3613"/>
                    </a:lnTo>
                    <a:lnTo>
                      <a:pt x="539" y="3638"/>
                    </a:lnTo>
                    <a:lnTo>
                      <a:pt x="600" y="3653"/>
                    </a:lnTo>
                    <a:lnTo>
                      <a:pt x="667" y="3658"/>
                    </a:lnTo>
                    <a:lnTo>
                      <a:pt x="670" y="3658"/>
                    </a:lnTo>
                    <a:lnTo>
                      <a:pt x="674" y="3658"/>
                    </a:lnTo>
                    <a:lnTo>
                      <a:pt x="674" y="3102"/>
                    </a:lnTo>
                    <a:lnTo>
                      <a:pt x="616" y="3110"/>
                    </a:lnTo>
                    <a:lnTo>
                      <a:pt x="559" y="3114"/>
                    </a:lnTo>
                    <a:lnTo>
                      <a:pt x="494" y="3110"/>
                    </a:lnTo>
                    <a:lnTo>
                      <a:pt x="431" y="3100"/>
                    </a:lnTo>
                    <a:lnTo>
                      <a:pt x="372" y="3082"/>
                    </a:lnTo>
                    <a:lnTo>
                      <a:pt x="314" y="3058"/>
                    </a:lnTo>
                    <a:close/>
                    <a:moveTo>
                      <a:pt x="4156" y="2852"/>
                    </a:moveTo>
                    <a:lnTo>
                      <a:pt x="4156" y="3657"/>
                    </a:lnTo>
                    <a:lnTo>
                      <a:pt x="4219" y="3648"/>
                    </a:lnTo>
                    <a:lnTo>
                      <a:pt x="4278" y="3631"/>
                    </a:lnTo>
                    <a:lnTo>
                      <a:pt x="4334" y="3604"/>
                    </a:lnTo>
                    <a:lnTo>
                      <a:pt x="4383" y="3571"/>
                    </a:lnTo>
                    <a:lnTo>
                      <a:pt x="4428" y="3531"/>
                    </a:lnTo>
                    <a:lnTo>
                      <a:pt x="4467" y="3486"/>
                    </a:lnTo>
                    <a:lnTo>
                      <a:pt x="4496" y="3433"/>
                    </a:lnTo>
                    <a:lnTo>
                      <a:pt x="4519" y="3377"/>
                    </a:lnTo>
                    <a:lnTo>
                      <a:pt x="4535" y="3318"/>
                    </a:lnTo>
                    <a:lnTo>
                      <a:pt x="4540" y="3255"/>
                    </a:lnTo>
                    <a:lnTo>
                      <a:pt x="4535" y="3191"/>
                    </a:lnTo>
                    <a:lnTo>
                      <a:pt x="4519" y="3131"/>
                    </a:lnTo>
                    <a:lnTo>
                      <a:pt x="4496" y="3075"/>
                    </a:lnTo>
                    <a:lnTo>
                      <a:pt x="4467" y="3023"/>
                    </a:lnTo>
                    <a:lnTo>
                      <a:pt x="4428" y="2978"/>
                    </a:lnTo>
                    <a:lnTo>
                      <a:pt x="4383" y="2938"/>
                    </a:lnTo>
                    <a:lnTo>
                      <a:pt x="4334" y="2904"/>
                    </a:lnTo>
                    <a:lnTo>
                      <a:pt x="4278" y="2878"/>
                    </a:lnTo>
                    <a:lnTo>
                      <a:pt x="4219" y="2861"/>
                    </a:lnTo>
                    <a:lnTo>
                      <a:pt x="4156" y="2852"/>
                    </a:lnTo>
                    <a:close/>
                    <a:moveTo>
                      <a:pt x="4001" y="2787"/>
                    </a:moveTo>
                    <a:lnTo>
                      <a:pt x="3946" y="2856"/>
                    </a:lnTo>
                    <a:lnTo>
                      <a:pt x="3887" y="2918"/>
                    </a:lnTo>
                    <a:lnTo>
                      <a:pt x="3821" y="2973"/>
                    </a:lnTo>
                    <a:lnTo>
                      <a:pt x="3751" y="3021"/>
                    </a:lnTo>
                    <a:lnTo>
                      <a:pt x="3674" y="3062"/>
                    </a:lnTo>
                    <a:lnTo>
                      <a:pt x="3594" y="3093"/>
                    </a:lnTo>
                    <a:lnTo>
                      <a:pt x="3512" y="3117"/>
                    </a:lnTo>
                    <a:lnTo>
                      <a:pt x="3425" y="3131"/>
                    </a:lnTo>
                    <a:lnTo>
                      <a:pt x="3337" y="3137"/>
                    </a:lnTo>
                    <a:lnTo>
                      <a:pt x="3255" y="3131"/>
                    </a:lnTo>
                    <a:lnTo>
                      <a:pt x="3175" y="3119"/>
                    </a:lnTo>
                    <a:lnTo>
                      <a:pt x="3096" y="3100"/>
                    </a:lnTo>
                    <a:lnTo>
                      <a:pt x="3020" y="3072"/>
                    </a:lnTo>
                    <a:lnTo>
                      <a:pt x="2950" y="3116"/>
                    </a:lnTo>
                    <a:lnTo>
                      <a:pt x="2877" y="3152"/>
                    </a:lnTo>
                    <a:lnTo>
                      <a:pt x="2798" y="3182"/>
                    </a:lnTo>
                    <a:lnTo>
                      <a:pt x="2718" y="3203"/>
                    </a:lnTo>
                    <a:lnTo>
                      <a:pt x="2636" y="3217"/>
                    </a:lnTo>
                    <a:lnTo>
                      <a:pt x="2554" y="3220"/>
                    </a:lnTo>
                    <a:lnTo>
                      <a:pt x="2473" y="3217"/>
                    </a:lnTo>
                    <a:lnTo>
                      <a:pt x="2395" y="3205"/>
                    </a:lnTo>
                    <a:lnTo>
                      <a:pt x="2320" y="3185"/>
                    </a:lnTo>
                    <a:lnTo>
                      <a:pt x="2245" y="3159"/>
                    </a:lnTo>
                    <a:lnTo>
                      <a:pt x="2175" y="3126"/>
                    </a:lnTo>
                    <a:lnTo>
                      <a:pt x="2107" y="3086"/>
                    </a:lnTo>
                    <a:lnTo>
                      <a:pt x="2044" y="3039"/>
                    </a:lnTo>
                    <a:lnTo>
                      <a:pt x="1985" y="2986"/>
                    </a:lnTo>
                    <a:lnTo>
                      <a:pt x="1630" y="2986"/>
                    </a:lnTo>
                    <a:lnTo>
                      <a:pt x="1548" y="3004"/>
                    </a:lnTo>
                    <a:lnTo>
                      <a:pt x="1464" y="3011"/>
                    </a:lnTo>
                    <a:lnTo>
                      <a:pt x="1381" y="3011"/>
                    </a:lnTo>
                    <a:lnTo>
                      <a:pt x="1297" y="3004"/>
                    </a:lnTo>
                    <a:lnTo>
                      <a:pt x="1215" y="2986"/>
                    </a:lnTo>
                    <a:lnTo>
                      <a:pt x="915" y="2986"/>
                    </a:lnTo>
                    <a:lnTo>
                      <a:pt x="873" y="3018"/>
                    </a:lnTo>
                    <a:lnTo>
                      <a:pt x="829" y="3044"/>
                    </a:lnTo>
                    <a:lnTo>
                      <a:pt x="829" y="4048"/>
                    </a:lnTo>
                    <a:lnTo>
                      <a:pt x="834" y="4175"/>
                    </a:lnTo>
                    <a:lnTo>
                      <a:pt x="850" y="4301"/>
                    </a:lnTo>
                    <a:lnTo>
                      <a:pt x="874" y="4421"/>
                    </a:lnTo>
                    <a:lnTo>
                      <a:pt x="909" y="4540"/>
                    </a:lnTo>
                    <a:lnTo>
                      <a:pt x="951" y="4653"/>
                    </a:lnTo>
                    <a:lnTo>
                      <a:pt x="1004" y="4762"/>
                    </a:lnTo>
                    <a:lnTo>
                      <a:pt x="1063" y="4866"/>
                    </a:lnTo>
                    <a:lnTo>
                      <a:pt x="1129" y="4966"/>
                    </a:lnTo>
                    <a:lnTo>
                      <a:pt x="1204" y="5060"/>
                    </a:lnTo>
                    <a:lnTo>
                      <a:pt x="1285" y="5147"/>
                    </a:lnTo>
                    <a:lnTo>
                      <a:pt x="1374" y="5229"/>
                    </a:lnTo>
                    <a:lnTo>
                      <a:pt x="1466" y="5303"/>
                    </a:lnTo>
                    <a:lnTo>
                      <a:pt x="1566" y="5371"/>
                    </a:lnTo>
                    <a:lnTo>
                      <a:pt x="1670" y="5430"/>
                    </a:lnTo>
                    <a:lnTo>
                      <a:pt x="1780" y="5481"/>
                    </a:lnTo>
                    <a:lnTo>
                      <a:pt x="1894" y="5524"/>
                    </a:lnTo>
                    <a:lnTo>
                      <a:pt x="2011" y="5559"/>
                    </a:lnTo>
                    <a:lnTo>
                      <a:pt x="2133" y="5584"/>
                    </a:lnTo>
                    <a:lnTo>
                      <a:pt x="2257" y="5599"/>
                    </a:lnTo>
                    <a:lnTo>
                      <a:pt x="2384" y="5605"/>
                    </a:lnTo>
                    <a:lnTo>
                      <a:pt x="2447" y="5605"/>
                    </a:lnTo>
                    <a:lnTo>
                      <a:pt x="2575" y="5599"/>
                    </a:lnTo>
                    <a:lnTo>
                      <a:pt x="2698" y="5584"/>
                    </a:lnTo>
                    <a:lnTo>
                      <a:pt x="2819" y="5559"/>
                    </a:lnTo>
                    <a:lnTo>
                      <a:pt x="2938" y="5524"/>
                    </a:lnTo>
                    <a:lnTo>
                      <a:pt x="3051" y="5481"/>
                    </a:lnTo>
                    <a:lnTo>
                      <a:pt x="3159" y="5430"/>
                    </a:lnTo>
                    <a:lnTo>
                      <a:pt x="3264" y="5371"/>
                    </a:lnTo>
                    <a:lnTo>
                      <a:pt x="3363" y="5304"/>
                    </a:lnTo>
                    <a:lnTo>
                      <a:pt x="3458" y="5229"/>
                    </a:lnTo>
                    <a:lnTo>
                      <a:pt x="3545" y="5147"/>
                    </a:lnTo>
                    <a:lnTo>
                      <a:pt x="3625" y="5060"/>
                    </a:lnTo>
                    <a:lnTo>
                      <a:pt x="3700" y="4968"/>
                    </a:lnTo>
                    <a:lnTo>
                      <a:pt x="3767" y="4868"/>
                    </a:lnTo>
                    <a:lnTo>
                      <a:pt x="3826" y="4763"/>
                    </a:lnTo>
                    <a:lnTo>
                      <a:pt x="3878" y="4653"/>
                    </a:lnTo>
                    <a:lnTo>
                      <a:pt x="3922" y="4540"/>
                    </a:lnTo>
                    <a:lnTo>
                      <a:pt x="3955" y="4423"/>
                    </a:lnTo>
                    <a:lnTo>
                      <a:pt x="3980" y="4301"/>
                    </a:lnTo>
                    <a:lnTo>
                      <a:pt x="3995" y="4177"/>
                    </a:lnTo>
                    <a:lnTo>
                      <a:pt x="4001" y="4049"/>
                    </a:lnTo>
                    <a:lnTo>
                      <a:pt x="4001" y="2787"/>
                    </a:lnTo>
                    <a:close/>
                    <a:moveTo>
                      <a:pt x="2829" y="155"/>
                    </a:moveTo>
                    <a:lnTo>
                      <a:pt x="2754" y="161"/>
                    </a:lnTo>
                    <a:lnTo>
                      <a:pt x="2681" y="173"/>
                    </a:lnTo>
                    <a:lnTo>
                      <a:pt x="2608" y="195"/>
                    </a:lnTo>
                    <a:lnTo>
                      <a:pt x="2540" y="225"/>
                    </a:lnTo>
                    <a:lnTo>
                      <a:pt x="2473" y="262"/>
                    </a:lnTo>
                    <a:lnTo>
                      <a:pt x="2449" y="272"/>
                    </a:lnTo>
                    <a:lnTo>
                      <a:pt x="2423" y="274"/>
                    </a:lnTo>
                    <a:lnTo>
                      <a:pt x="2397" y="265"/>
                    </a:lnTo>
                    <a:lnTo>
                      <a:pt x="2325" y="236"/>
                    </a:lnTo>
                    <a:lnTo>
                      <a:pt x="2252" y="213"/>
                    </a:lnTo>
                    <a:lnTo>
                      <a:pt x="2177" y="199"/>
                    </a:lnTo>
                    <a:lnTo>
                      <a:pt x="2100" y="194"/>
                    </a:lnTo>
                    <a:lnTo>
                      <a:pt x="2026" y="199"/>
                    </a:lnTo>
                    <a:lnTo>
                      <a:pt x="1957" y="209"/>
                    </a:lnTo>
                    <a:lnTo>
                      <a:pt x="1889" y="229"/>
                    </a:lnTo>
                    <a:lnTo>
                      <a:pt x="1822" y="257"/>
                    </a:lnTo>
                    <a:lnTo>
                      <a:pt x="1761" y="290"/>
                    </a:lnTo>
                    <a:lnTo>
                      <a:pt x="1702" y="330"/>
                    </a:lnTo>
                    <a:lnTo>
                      <a:pt x="1648" y="377"/>
                    </a:lnTo>
                    <a:lnTo>
                      <a:pt x="1599" y="429"/>
                    </a:lnTo>
                    <a:lnTo>
                      <a:pt x="1580" y="445"/>
                    </a:lnTo>
                    <a:lnTo>
                      <a:pt x="1557" y="456"/>
                    </a:lnTo>
                    <a:lnTo>
                      <a:pt x="1534" y="457"/>
                    </a:lnTo>
                    <a:lnTo>
                      <a:pt x="1510" y="452"/>
                    </a:lnTo>
                    <a:lnTo>
                      <a:pt x="1430" y="424"/>
                    </a:lnTo>
                    <a:lnTo>
                      <a:pt x="1346" y="408"/>
                    </a:lnTo>
                    <a:lnTo>
                      <a:pt x="1262" y="401"/>
                    </a:lnTo>
                    <a:lnTo>
                      <a:pt x="1180" y="407"/>
                    </a:lnTo>
                    <a:lnTo>
                      <a:pt x="1101" y="422"/>
                    </a:lnTo>
                    <a:lnTo>
                      <a:pt x="1026" y="447"/>
                    </a:lnTo>
                    <a:lnTo>
                      <a:pt x="955" y="478"/>
                    </a:lnTo>
                    <a:lnTo>
                      <a:pt x="890" y="518"/>
                    </a:lnTo>
                    <a:lnTo>
                      <a:pt x="829" y="567"/>
                    </a:lnTo>
                    <a:lnTo>
                      <a:pt x="775" y="621"/>
                    </a:lnTo>
                    <a:lnTo>
                      <a:pt x="728" y="681"/>
                    </a:lnTo>
                    <a:lnTo>
                      <a:pt x="686" y="747"/>
                    </a:lnTo>
                    <a:lnTo>
                      <a:pt x="655" y="819"/>
                    </a:lnTo>
                    <a:lnTo>
                      <a:pt x="630" y="894"/>
                    </a:lnTo>
                    <a:lnTo>
                      <a:pt x="616" y="970"/>
                    </a:lnTo>
                    <a:lnTo>
                      <a:pt x="611" y="1053"/>
                    </a:lnTo>
                    <a:lnTo>
                      <a:pt x="616" y="1135"/>
                    </a:lnTo>
                    <a:lnTo>
                      <a:pt x="630" y="1213"/>
                    </a:lnTo>
                    <a:lnTo>
                      <a:pt x="655" y="1290"/>
                    </a:lnTo>
                    <a:lnTo>
                      <a:pt x="689" y="1363"/>
                    </a:lnTo>
                    <a:lnTo>
                      <a:pt x="698" y="1388"/>
                    </a:lnTo>
                    <a:lnTo>
                      <a:pt x="698" y="1412"/>
                    </a:lnTo>
                    <a:lnTo>
                      <a:pt x="691" y="1435"/>
                    </a:lnTo>
                    <a:lnTo>
                      <a:pt x="675" y="1456"/>
                    </a:lnTo>
                    <a:lnTo>
                      <a:pt x="627" y="1512"/>
                    </a:lnTo>
                    <a:lnTo>
                      <a:pt x="585" y="1571"/>
                    </a:lnTo>
                    <a:lnTo>
                      <a:pt x="552" y="1634"/>
                    </a:lnTo>
                    <a:lnTo>
                      <a:pt x="524" y="1700"/>
                    </a:lnTo>
                    <a:lnTo>
                      <a:pt x="503" y="1770"/>
                    </a:lnTo>
                    <a:lnTo>
                      <a:pt x="492" y="1841"/>
                    </a:lnTo>
                    <a:lnTo>
                      <a:pt x="487" y="1915"/>
                    </a:lnTo>
                    <a:lnTo>
                      <a:pt x="492" y="1993"/>
                    </a:lnTo>
                    <a:lnTo>
                      <a:pt x="506" y="2072"/>
                    </a:lnTo>
                    <a:lnTo>
                      <a:pt x="510" y="2096"/>
                    </a:lnTo>
                    <a:lnTo>
                      <a:pt x="504" y="2119"/>
                    </a:lnTo>
                    <a:lnTo>
                      <a:pt x="492" y="2140"/>
                    </a:lnTo>
                    <a:lnTo>
                      <a:pt x="475" y="2156"/>
                    </a:lnTo>
                    <a:lnTo>
                      <a:pt x="452" y="2166"/>
                    </a:lnTo>
                    <a:lnTo>
                      <a:pt x="396" y="2185"/>
                    </a:lnTo>
                    <a:lnTo>
                      <a:pt x="344" y="2213"/>
                    </a:lnTo>
                    <a:lnTo>
                      <a:pt x="297" y="2248"/>
                    </a:lnTo>
                    <a:lnTo>
                      <a:pt x="257" y="2288"/>
                    </a:lnTo>
                    <a:lnTo>
                      <a:pt x="222" y="2334"/>
                    </a:lnTo>
                    <a:lnTo>
                      <a:pt x="194" y="2384"/>
                    </a:lnTo>
                    <a:lnTo>
                      <a:pt x="173" y="2438"/>
                    </a:lnTo>
                    <a:lnTo>
                      <a:pt x="159" y="2496"/>
                    </a:lnTo>
                    <a:lnTo>
                      <a:pt x="155" y="2555"/>
                    </a:lnTo>
                    <a:lnTo>
                      <a:pt x="161" y="2620"/>
                    </a:lnTo>
                    <a:lnTo>
                      <a:pt x="176" y="2683"/>
                    </a:lnTo>
                    <a:lnTo>
                      <a:pt x="201" y="2740"/>
                    </a:lnTo>
                    <a:lnTo>
                      <a:pt x="234" y="2793"/>
                    </a:lnTo>
                    <a:lnTo>
                      <a:pt x="274" y="2840"/>
                    </a:lnTo>
                    <a:lnTo>
                      <a:pt x="321" y="2880"/>
                    </a:lnTo>
                    <a:lnTo>
                      <a:pt x="374" y="2913"/>
                    </a:lnTo>
                    <a:lnTo>
                      <a:pt x="431" y="2938"/>
                    </a:lnTo>
                    <a:lnTo>
                      <a:pt x="494" y="2953"/>
                    </a:lnTo>
                    <a:lnTo>
                      <a:pt x="559" y="2959"/>
                    </a:lnTo>
                    <a:lnTo>
                      <a:pt x="620" y="2953"/>
                    </a:lnTo>
                    <a:lnTo>
                      <a:pt x="677" y="2941"/>
                    </a:lnTo>
                    <a:lnTo>
                      <a:pt x="733" y="2918"/>
                    </a:lnTo>
                    <a:lnTo>
                      <a:pt x="785" y="2889"/>
                    </a:lnTo>
                    <a:lnTo>
                      <a:pt x="833" y="2850"/>
                    </a:lnTo>
                    <a:lnTo>
                      <a:pt x="848" y="2840"/>
                    </a:lnTo>
                    <a:lnTo>
                      <a:pt x="867" y="2833"/>
                    </a:lnTo>
                    <a:lnTo>
                      <a:pt x="887" y="2829"/>
                    </a:lnTo>
                    <a:lnTo>
                      <a:pt x="1225" y="2829"/>
                    </a:lnTo>
                    <a:lnTo>
                      <a:pt x="1236" y="2831"/>
                    </a:lnTo>
                    <a:lnTo>
                      <a:pt x="1246" y="2833"/>
                    </a:lnTo>
                    <a:lnTo>
                      <a:pt x="1316" y="2849"/>
                    </a:lnTo>
                    <a:lnTo>
                      <a:pt x="1388" y="2856"/>
                    </a:lnTo>
                    <a:lnTo>
                      <a:pt x="1457" y="2856"/>
                    </a:lnTo>
                    <a:lnTo>
                      <a:pt x="1529" y="2849"/>
                    </a:lnTo>
                    <a:lnTo>
                      <a:pt x="1599" y="2833"/>
                    </a:lnTo>
                    <a:lnTo>
                      <a:pt x="1609" y="2831"/>
                    </a:lnTo>
                    <a:lnTo>
                      <a:pt x="1620" y="2829"/>
                    </a:lnTo>
                    <a:lnTo>
                      <a:pt x="2018" y="2829"/>
                    </a:lnTo>
                    <a:lnTo>
                      <a:pt x="2039" y="2833"/>
                    </a:lnTo>
                    <a:lnTo>
                      <a:pt x="2058" y="2842"/>
                    </a:lnTo>
                    <a:lnTo>
                      <a:pt x="2075" y="2856"/>
                    </a:lnTo>
                    <a:lnTo>
                      <a:pt x="2131" y="2908"/>
                    </a:lnTo>
                    <a:lnTo>
                      <a:pt x="2192" y="2955"/>
                    </a:lnTo>
                    <a:lnTo>
                      <a:pt x="2257" y="2993"/>
                    </a:lnTo>
                    <a:lnTo>
                      <a:pt x="2327" y="3023"/>
                    </a:lnTo>
                    <a:lnTo>
                      <a:pt x="2400" y="3046"/>
                    </a:lnTo>
                    <a:lnTo>
                      <a:pt x="2475" y="3060"/>
                    </a:lnTo>
                    <a:lnTo>
                      <a:pt x="2554" y="3065"/>
                    </a:lnTo>
                    <a:lnTo>
                      <a:pt x="2627" y="3060"/>
                    </a:lnTo>
                    <a:lnTo>
                      <a:pt x="2700" y="3048"/>
                    </a:lnTo>
                    <a:lnTo>
                      <a:pt x="2770" y="3028"/>
                    </a:lnTo>
                    <a:lnTo>
                      <a:pt x="2836" y="2999"/>
                    </a:lnTo>
                    <a:lnTo>
                      <a:pt x="2901" y="2964"/>
                    </a:lnTo>
                    <a:lnTo>
                      <a:pt x="2962" y="2920"/>
                    </a:lnTo>
                    <a:lnTo>
                      <a:pt x="2981" y="2908"/>
                    </a:lnTo>
                    <a:lnTo>
                      <a:pt x="3002" y="2903"/>
                    </a:lnTo>
                    <a:lnTo>
                      <a:pt x="3025" y="2904"/>
                    </a:lnTo>
                    <a:lnTo>
                      <a:pt x="3046" y="2911"/>
                    </a:lnTo>
                    <a:lnTo>
                      <a:pt x="3116" y="2941"/>
                    </a:lnTo>
                    <a:lnTo>
                      <a:pt x="3187" y="2962"/>
                    </a:lnTo>
                    <a:lnTo>
                      <a:pt x="3261" y="2976"/>
                    </a:lnTo>
                    <a:lnTo>
                      <a:pt x="3337" y="2979"/>
                    </a:lnTo>
                    <a:lnTo>
                      <a:pt x="3412" y="2976"/>
                    </a:lnTo>
                    <a:lnTo>
                      <a:pt x="3484" y="2962"/>
                    </a:lnTo>
                    <a:lnTo>
                      <a:pt x="3555" y="2943"/>
                    </a:lnTo>
                    <a:lnTo>
                      <a:pt x="3622" y="2913"/>
                    </a:lnTo>
                    <a:lnTo>
                      <a:pt x="3686" y="2878"/>
                    </a:lnTo>
                    <a:lnTo>
                      <a:pt x="3746" y="2836"/>
                    </a:lnTo>
                    <a:lnTo>
                      <a:pt x="3800" y="2787"/>
                    </a:lnTo>
                    <a:lnTo>
                      <a:pt x="3849" y="2732"/>
                    </a:lnTo>
                    <a:lnTo>
                      <a:pt x="3891" y="2671"/>
                    </a:lnTo>
                    <a:lnTo>
                      <a:pt x="3926" y="2606"/>
                    </a:lnTo>
                    <a:lnTo>
                      <a:pt x="3929" y="2599"/>
                    </a:lnTo>
                    <a:lnTo>
                      <a:pt x="3934" y="2592"/>
                    </a:lnTo>
                    <a:lnTo>
                      <a:pt x="4008" y="2491"/>
                    </a:lnTo>
                    <a:lnTo>
                      <a:pt x="4022" y="2477"/>
                    </a:lnTo>
                    <a:lnTo>
                      <a:pt x="4041" y="2466"/>
                    </a:lnTo>
                    <a:lnTo>
                      <a:pt x="4109" y="2431"/>
                    </a:lnTo>
                    <a:lnTo>
                      <a:pt x="4173" y="2390"/>
                    </a:lnTo>
                    <a:lnTo>
                      <a:pt x="4231" y="2341"/>
                    </a:lnTo>
                    <a:lnTo>
                      <a:pt x="4282" y="2287"/>
                    </a:lnTo>
                    <a:lnTo>
                      <a:pt x="4327" y="2225"/>
                    </a:lnTo>
                    <a:lnTo>
                      <a:pt x="4364" y="2161"/>
                    </a:lnTo>
                    <a:lnTo>
                      <a:pt x="4393" y="2093"/>
                    </a:lnTo>
                    <a:lnTo>
                      <a:pt x="4416" y="2019"/>
                    </a:lnTo>
                    <a:lnTo>
                      <a:pt x="4430" y="1944"/>
                    </a:lnTo>
                    <a:lnTo>
                      <a:pt x="4433" y="1868"/>
                    </a:lnTo>
                    <a:lnTo>
                      <a:pt x="4430" y="1796"/>
                    </a:lnTo>
                    <a:lnTo>
                      <a:pt x="4418" y="1726"/>
                    </a:lnTo>
                    <a:lnTo>
                      <a:pt x="4400" y="1660"/>
                    </a:lnTo>
                    <a:lnTo>
                      <a:pt x="4374" y="1595"/>
                    </a:lnTo>
                    <a:lnTo>
                      <a:pt x="4341" y="1533"/>
                    </a:lnTo>
                    <a:lnTo>
                      <a:pt x="4301" y="1475"/>
                    </a:lnTo>
                    <a:lnTo>
                      <a:pt x="4255" y="1419"/>
                    </a:lnTo>
                    <a:lnTo>
                      <a:pt x="4243" y="1405"/>
                    </a:lnTo>
                    <a:lnTo>
                      <a:pt x="4236" y="1388"/>
                    </a:lnTo>
                    <a:lnTo>
                      <a:pt x="4233" y="1368"/>
                    </a:lnTo>
                    <a:lnTo>
                      <a:pt x="4226" y="1288"/>
                    </a:lnTo>
                    <a:lnTo>
                      <a:pt x="4208" y="1213"/>
                    </a:lnTo>
                    <a:lnTo>
                      <a:pt x="4184" y="1140"/>
                    </a:lnTo>
                    <a:lnTo>
                      <a:pt x="4151" y="1072"/>
                    </a:lnTo>
                    <a:lnTo>
                      <a:pt x="4111" y="1007"/>
                    </a:lnTo>
                    <a:lnTo>
                      <a:pt x="4062" y="950"/>
                    </a:lnTo>
                    <a:lnTo>
                      <a:pt x="4008" y="897"/>
                    </a:lnTo>
                    <a:lnTo>
                      <a:pt x="3948" y="852"/>
                    </a:lnTo>
                    <a:lnTo>
                      <a:pt x="3884" y="813"/>
                    </a:lnTo>
                    <a:lnTo>
                      <a:pt x="3814" y="782"/>
                    </a:lnTo>
                    <a:lnTo>
                      <a:pt x="3741" y="759"/>
                    </a:lnTo>
                    <a:lnTo>
                      <a:pt x="3664" y="745"/>
                    </a:lnTo>
                    <a:lnTo>
                      <a:pt x="3583" y="740"/>
                    </a:lnTo>
                    <a:lnTo>
                      <a:pt x="3549" y="742"/>
                    </a:lnTo>
                    <a:lnTo>
                      <a:pt x="3528" y="738"/>
                    </a:lnTo>
                    <a:lnTo>
                      <a:pt x="3507" y="731"/>
                    </a:lnTo>
                    <a:lnTo>
                      <a:pt x="3489" y="717"/>
                    </a:lnTo>
                    <a:lnTo>
                      <a:pt x="3475" y="700"/>
                    </a:lnTo>
                    <a:lnTo>
                      <a:pt x="3468" y="679"/>
                    </a:lnTo>
                    <a:lnTo>
                      <a:pt x="3449" y="606"/>
                    </a:lnTo>
                    <a:lnTo>
                      <a:pt x="3421" y="534"/>
                    </a:lnTo>
                    <a:lnTo>
                      <a:pt x="3386" y="470"/>
                    </a:lnTo>
                    <a:lnTo>
                      <a:pt x="3344" y="408"/>
                    </a:lnTo>
                    <a:lnTo>
                      <a:pt x="3295" y="353"/>
                    </a:lnTo>
                    <a:lnTo>
                      <a:pt x="3241" y="304"/>
                    </a:lnTo>
                    <a:lnTo>
                      <a:pt x="3182" y="260"/>
                    </a:lnTo>
                    <a:lnTo>
                      <a:pt x="3119" y="225"/>
                    </a:lnTo>
                    <a:lnTo>
                      <a:pt x="3051" y="195"/>
                    </a:lnTo>
                    <a:lnTo>
                      <a:pt x="2979" y="175"/>
                    </a:lnTo>
                    <a:lnTo>
                      <a:pt x="2906" y="161"/>
                    </a:lnTo>
                    <a:lnTo>
                      <a:pt x="2829" y="155"/>
                    </a:lnTo>
                    <a:close/>
                    <a:moveTo>
                      <a:pt x="2829" y="0"/>
                    </a:moveTo>
                    <a:lnTo>
                      <a:pt x="2918" y="5"/>
                    </a:lnTo>
                    <a:lnTo>
                      <a:pt x="3006" y="19"/>
                    </a:lnTo>
                    <a:lnTo>
                      <a:pt x="3089" y="44"/>
                    </a:lnTo>
                    <a:lnTo>
                      <a:pt x="3170" y="75"/>
                    </a:lnTo>
                    <a:lnTo>
                      <a:pt x="3245" y="115"/>
                    </a:lnTo>
                    <a:lnTo>
                      <a:pt x="3316" y="164"/>
                    </a:lnTo>
                    <a:lnTo>
                      <a:pt x="3381" y="220"/>
                    </a:lnTo>
                    <a:lnTo>
                      <a:pt x="3440" y="281"/>
                    </a:lnTo>
                    <a:lnTo>
                      <a:pt x="3494" y="349"/>
                    </a:lnTo>
                    <a:lnTo>
                      <a:pt x="3540" y="422"/>
                    </a:lnTo>
                    <a:lnTo>
                      <a:pt x="3576" y="501"/>
                    </a:lnTo>
                    <a:lnTo>
                      <a:pt x="3606" y="585"/>
                    </a:lnTo>
                    <a:lnTo>
                      <a:pt x="3693" y="592"/>
                    </a:lnTo>
                    <a:lnTo>
                      <a:pt x="3779" y="607"/>
                    </a:lnTo>
                    <a:lnTo>
                      <a:pt x="3861" y="632"/>
                    </a:lnTo>
                    <a:lnTo>
                      <a:pt x="3938" y="665"/>
                    </a:lnTo>
                    <a:lnTo>
                      <a:pt x="4011" y="705"/>
                    </a:lnTo>
                    <a:lnTo>
                      <a:pt x="4079" y="754"/>
                    </a:lnTo>
                    <a:lnTo>
                      <a:pt x="4142" y="808"/>
                    </a:lnTo>
                    <a:lnTo>
                      <a:pt x="4200" y="867"/>
                    </a:lnTo>
                    <a:lnTo>
                      <a:pt x="4250" y="934"/>
                    </a:lnTo>
                    <a:lnTo>
                      <a:pt x="4294" y="1005"/>
                    </a:lnTo>
                    <a:lnTo>
                      <a:pt x="4329" y="1082"/>
                    </a:lnTo>
                    <a:lnTo>
                      <a:pt x="4357" y="1162"/>
                    </a:lnTo>
                    <a:lnTo>
                      <a:pt x="4378" y="1246"/>
                    </a:lnTo>
                    <a:lnTo>
                      <a:pt x="4388" y="1334"/>
                    </a:lnTo>
                    <a:lnTo>
                      <a:pt x="4440" y="1400"/>
                    </a:lnTo>
                    <a:lnTo>
                      <a:pt x="4484" y="1470"/>
                    </a:lnTo>
                    <a:lnTo>
                      <a:pt x="4522" y="1545"/>
                    </a:lnTo>
                    <a:lnTo>
                      <a:pt x="4552" y="1622"/>
                    </a:lnTo>
                    <a:lnTo>
                      <a:pt x="4573" y="1702"/>
                    </a:lnTo>
                    <a:lnTo>
                      <a:pt x="4585" y="1784"/>
                    </a:lnTo>
                    <a:lnTo>
                      <a:pt x="4591" y="1868"/>
                    </a:lnTo>
                    <a:lnTo>
                      <a:pt x="4585" y="1957"/>
                    </a:lnTo>
                    <a:lnTo>
                      <a:pt x="4570" y="2044"/>
                    </a:lnTo>
                    <a:lnTo>
                      <a:pt x="4547" y="2129"/>
                    </a:lnTo>
                    <a:lnTo>
                      <a:pt x="4514" y="2210"/>
                    </a:lnTo>
                    <a:lnTo>
                      <a:pt x="4472" y="2285"/>
                    </a:lnTo>
                    <a:lnTo>
                      <a:pt x="4423" y="2356"/>
                    </a:lnTo>
                    <a:lnTo>
                      <a:pt x="4367" y="2423"/>
                    </a:lnTo>
                    <a:lnTo>
                      <a:pt x="4303" y="2482"/>
                    </a:lnTo>
                    <a:lnTo>
                      <a:pt x="4233" y="2536"/>
                    </a:lnTo>
                    <a:lnTo>
                      <a:pt x="4156" y="2582"/>
                    </a:lnTo>
                    <a:lnTo>
                      <a:pt x="4156" y="2695"/>
                    </a:lnTo>
                    <a:lnTo>
                      <a:pt x="4229" y="2704"/>
                    </a:lnTo>
                    <a:lnTo>
                      <a:pt x="4301" y="2719"/>
                    </a:lnTo>
                    <a:lnTo>
                      <a:pt x="4367" y="2746"/>
                    </a:lnTo>
                    <a:lnTo>
                      <a:pt x="4430" y="2779"/>
                    </a:lnTo>
                    <a:lnTo>
                      <a:pt x="4486" y="2819"/>
                    </a:lnTo>
                    <a:lnTo>
                      <a:pt x="4538" y="2866"/>
                    </a:lnTo>
                    <a:lnTo>
                      <a:pt x="4584" y="2920"/>
                    </a:lnTo>
                    <a:lnTo>
                      <a:pt x="4622" y="2978"/>
                    </a:lnTo>
                    <a:lnTo>
                      <a:pt x="4653" y="3042"/>
                    </a:lnTo>
                    <a:lnTo>
                      <a:pt x="4676" y="3109"/>
                    </a:lnTo>
                    <a:lnTo>
                      <a:pt x="4690" y="3180"/>
                    </a:lnTo>
                    <a:lnTo>
                      <a:pt x="4695" y="3255"/>
                    </a:lnTo>
                    <a:lnTo>
                      <a:pt x="4690" y="3329"/>
                    </a:lnTo>
                    <a:lnTo>
                      <a:pt x="4676" y="3400"/>
                    </a:lnTo>
                    <a:lnTo>
                      <a:pt x="4653" y="3466"/>
                    </a:lnTo>
                    <a:lnTo>
                      <a:pt x="4622" y="3531"/>
                    </a:lnTo>
                    <a:lnTo>
                      <a:pt x="4584" y="3589"/>
                    </a:lnTo>
                    <a:lnTo>
                      <a:pt x="4538" y="3643"/>
                    </a:lnTo>
                    <a:lnTo>
                      <a:pt x="4486" y="3690"/>
                    </a:lnTo>
                    <a:lnTo>
                      <a:pt x="4430" y="3730"/>
                    </a:lnTo>
                    <a:lnTo>
                      <a:pt x="4367" y="3763"/>
                    </a:lnTo>
                    <a:lnTo>
                      <a:pt x="4301" y="3789"/>
                    </a:lnTo>
                    <a:lnTo>
                      <a:pt x="4229" y="3805"/>
                    </a:lnTo>
                    <a:lnTo>
                      <a:pt x="4156" y="3814"/>
                    </a:lnTo>
                    <a:lnTo>
                      <a:pt x="4156" y="4049"/>
                    </a:lnTo>
                    <a:lnTo>
                      <a:pt x="4152" y="4184"/>
                    </a:lnTo>
                    <a:lnTo>
                      <a:pt x="4137" y="4315"/>
                    </a:lnTo>
                    <a:lnTo>
                      <a:pt x="4112" y="4442"/>
                    </a:lnTo>
                    <a:lnTo>
                      <a:pt x="4077" y="4566"/>
                    </a:lnTo>
                    <a:lnTo>
                      <a:pt x="4034" y="4685"/>
                    </a:lnTo>
                    <a:lnTo>
                      <a:pt x="3983" y="4802"/>
                    </a:lnTo>
                    <a:lnTo>
                      <a:pt x="3922" y="4912"/>
                    </a:lnTo>
                    <a:lnTo>
                      <a:pt x="3856" y="5018"/>
                    </a:lnTo>
                    <a:lnTo>
                      <a:pt x="3781" y="5119"/>
                    </a:lnTo>
                    <a:lnTo>
                      <a:pt x="3699" y="5214"/>
                    </a:lnTo>
                    <a:lnTo>
                      <a:pt x="3610" y="5303"/>
                    </a:lnTo>
                    <a:lnTo>
                      <a:pt x="3515" y="5383"/>
                    </a:lnTo>
                    <a:lnTo>
                      <a:pt x="3416" y="5458"/>
                    </a:lnTo>
                    <a:lnTo>
                      <a:pt x="3309" y="5526"/>
                    </a:lnTo>
                    <a:lnTo>
                      <a:pt x="3198" y="5585"/>
                    </a:lnTo>
                    <a:lnTo>
                      <a:pt x="3082" y="5638"/>
                    </a:lnTo>
                    <a:lnTo>
                      <a:pt x="2962" y="5681"/>
                    </a:lnTo>
                    <a:lnTo>
                      <a:pt x="2838" y="5715"/>
                    </a:lnTo>
                    <a:lnTo>
                      <a:pt x="2711" y="5739"/>
                    </a:lnTo>
                    <a:lnTo>
                      <a:pt x="2580" y="5755"/>
                    </a:lnTo>
                    <a:lnTo>
                      <a:pt x="2447" y="5760"/>
                    </a:lnTo>
                    <a:lnTo>
                      <a:pt x="2384" y="5760"/>
                    </a:lnTo>
                    <a:lnTo>
                      <a:pt x="2252" y="5755"/>
                    </a:lnTo>
                    <a:lnTo>
                      <a:pt x="2121" y="5739"/>
                    </a:lnTo>
                    <a:lnTo>
                      <a:pt x="1993" y="5715"/>
                    </a:lnTo>
                    <a:lnTo>
                      <a:pt x="1869" y="5680"/>
                    </a:lnTo>
                    <a:lnTo>
                      <a:pt x="1749" y="5638"/>
                    </a:lnTo>
                    <a:lnTo>
                      <a:pt x="1632" y="5585"/>
                    </a:lnTo>
                    <a:lnTo>
                      <a:pt x="1522" y="5526"/>
                    </a:lnTo>
                    <a:lnTo>
                      <a:pt x="1416" y="5458"/>
                    </a:lnTo>
                    <a:lnTo>
                      <a:pt x="1314" y="5383"/>
                    </a:lnTo>
                    <a:lnTo>
                      <a:pt x="1220" y="5301"/>
                    </a:lnTo>
                    <a:lnTo>
                      <a:pt x="1131" y="5214"/>
                    </a:lnTo>
                    <a:lnTo>
                      <a:pt x="1049" y="5118"/>
                    </a:lnTo>
                    <a:lnTo>
                      <a:pt x="974" y="5018"/>
                    </a:lnTo>
                    <a:lnTo>
                      <a:pt x="908" y="4912"/>
                    </a:lnTo>
                    <a:lnTo>
                      <a:pt x="847" y="4800"/>
                    </a:lnTo>
                    <a:lnTo>
                      <a:pt x="796" y="4685"/>
                    </a:lnTo>
                    <a:lnTo>
                      <a:pt x="752" y="4564"/>
                    </a:lnTo>
                    <a:lnTo>
                      <a:pt x="719" y="4440"/>
                    </a:lnTo>
                    <a:lnTo>
                      <a:pt x="693" y="4313"/>
                    </a:lnTo>
                    <a:lnTo>
                      <a:pt x="679" y="4182"/>
                    </a:lnTo>
                    <a:lnTo>
                      <a:pt x="674" y="4048"/>
                    </a:lnTo>
                    <a:lnTo>
                      <a:pt x="674" y="3814"/>
                    </a:lnTo>
                    <a:lnTo>
                      <a:pt x="667" y="3814"/>
                    </a:lnTo>
                    <a:lnTo>
                      <a:pt x="592" y="3809"/>
                    </a:lnTo>
                    <a:lnTo>
                      <a:pt x="518" y="3795"/>
                    </a:lnTo>
                    <a:lnTo>
                      <a:pt x="449" y="3770"/>
                    </a:lnTo>
                    <a:lnTo>
                      <a:pt x="384" y="3737"/>
                    </a:lnTo>
                    <a:lnTo>
                      <a:pt x="325" y="3697"/>
                    </a:lnTo>
                    <a:lnTo>
                      <a:pt x="271" y="3650"/>
                    </a:lnTo>
                    <a:lnTo>
                      <a:pt x="223" y="3596"/>
                    </a:lnTo>
                    <a:lnTo>
                      <a:pt x="183" y="3536"/>
                    </a:lnTo>
                    <a:lnTo>
                      <a:pt x="150" y="3472"/>
                    </a:lnTo>
                    <a:lnTo>
                      <a:pt x="127" y="3404"/>
                    </a:lnTo>
                    <a:lnTo>
                      <a:pt x="112" y="3330"/>
                    </a:lnTo>
                    <a:lnTo>
                      <a:pt x="106" y="3255"/>
                    </a:lnTo>
                    <a:lnTo>
                      <a:pt x="112" y="3178"/>
                    </a:lnTo>
                    <a:lnTo>
                      <a:pt x="127" y="3107"/>
                    </a:lnTo>
                    <a:lnTo>
                      <a:pt x="152" y="3037"/>
                    </a:lnTo>
                    <a:lnTo>
                      <a:pt x="185" y="2971"/>
                    </a:lnTo>
                    <a:lnTo>
                      <a:pt x="140" y="2924"/>
                    </a:lnTo>
                    <a:lnTo>
                      <a:pt x="99" y="2873"/>
                    </a:lnTo>
                    <a:lnTo>
                      <a:pt x="65" y="2815"/>
                    </a:lnTo>
                    <a:lnTo>
                      <a:pt x="37" y="2756"/>
                    </a:lnTo>
                    <a:lnTo>
                      <a:pt x="16" y="2691"/>
                    </a:lnTo>
                    <a:lnTo>
                      <a:pt x="3" y="2625"/>
                    </a:lnTo>
                    <a:lnTo>
                      <a:pt x="0" y="2555"/>
                    </a:lnTo>
                    <a:lnTo>
                      <a:pt x="3" y="2480"/>
                    </a:lnTo>
                    <a:lnTo>
                      <a:pt x="19" y="2409"/>
                    </a:lnTo>
                    <a:lnTo>
                      <a:pt x="42" y="2339"/>
                    </a:lnTo>
                    <a:lnTo>
                      <a:pt x="75" y="2274"/>
                    </a:lnTo>
                    <a:lnTo>
                      <a:pt x="115" y="2215"/>
                    </a:lnTo>
                    <a:lnTo>
                      <a:pt x="162" y="2161"/>
                    </a:lnTo>
                    <a:lnTo>
                      <a:pt x="215" y="2114"/>
                    </a:lnTo>
                    <a:lnTo>
                      <a:pt x="276" y="2072"/>
                    </a:lnTo>
                    <a:lnTo>
                      <a:pt x="340" y="2039"/>
                    </a:lnTo>
                    <a:lnTo>
                      <a:pt x="333" y="1978"/>
                    </a:lnTo>
                    <a:lnTo>
                      <a:pt x="332" y="1915"/>
                    </a:lnTo>
                    <a:lnTo>
                      <a:pt x="335" y="1831"/>
                    </a:lnTo>
                    <a:lnTo>
                      <a:pt x="347" y="1749"/>
                    </a:lnTo>
                    <a:lnTo>
                      <a:pt x="368" y="1670"/>
                    </a:lnTo>
                    <a:lnTo>
                      <a:pt x="396" y="1595"/>
                    </a:lnTo>
                    <a:lnTo>
                      <a:pt x="433" y="1522"/>
                    </a:lnTo>
                    <a:lnTo>
                      <a:pt x="477" y="1452"/>
                    </a:lnTo>
                    <a:lnTo>
                      <a:pt x="527" y="1388"/>
                    </a:lnTo>
                    <a:lnTo>
                      <a:pt x="496" y="1307"/>
                    </a:lnTo>
                    <a:lnTo>
                      <a:pt x="473" y="1224"/>
                    </a:lnTo>
                    <a:lnTo>
                      <a:pt x="459" y="1140"/>
                    </a:lnTo>
                    <a:lnTo>
                      <a:pt x="454" y="1053"/>
                    </a:lnTo>
                    <a:lnTo>
                      <a:pt x="459" y="958"/>
                    </a:lnTo>
                    <a:lnTo>
                      <a:pt x="477" y="867"/>
                    </a:lnTo>
                    <a:lnTo>
                      <a:pt x="501" y="780"/>
                    </a:lnTo>
                    <a:lnTo>
                      <a:pt x="536" y="698"/>
                    </a:lnTo>
                    <a:lnTo>
                      <a:pt x="579" y="621"/>
                    </a:lnTo>
                    <a:lnTo>
                      <a:pt x="632" y="548"/>
                    </a:lnTo>
                    <a:lnTo>
                      <a:pt x="691" y="482"/>
                    </a:lnTo>
                    <a:lnTo>
                      <a:pt x="758" y="424"/>
                    </a:lnTo>
                    <a:lnTo>
                      <a:pt x="829" y="372"/>
                    </a:lnTo>
                    <a:lnTo>
                      <a:pt x="906" y="328"/>
                    </a:lnTo>
                    <a:lnTo>
                      <a:pt x="990" y="293"/>
                    </a:lnTo>
                    <a:lnTo>
                      <a:pt x="1077" y="267"/>
                    </a:lnTo>
                    <a:lnTo>
                      <a:pt x="1168" y="251"/>
                    </a:lnTo>
                    <a:lnTo>
                      <a:pt x="1262" y="246"/>
                    </a:lnTo>
                    <a:lnTo>
                      <a:pt x="1347" y="251"/>
                    </a:lnTo>
                    <a:lnTo>
                      <a:pt x="1433" y="265"/>
                    </a:lnTo>
                    <a:lnTo>
                      <a:pt x="1517" y="288"/>
                    </a:lnTo>
                    <a:lnTo>
                      <a:pt x="1576" y="230"/>
                    </a:lnTo>
                    <a:lnTo>
                      <a:pt x="1641" y="182"/>
                    </a:lnTo>
                    <a:lnTo>
                      <a:pt x="1709" y="140"/>
                    </a:lnTo>
                    <a:lnTo>
                      <a:pt x="1782" y="103"/>
                    </a:lnTo>
                    <a:lnTo>
                      <a:pt x="1857" y="75"/>
                    </a:lnTo>
                    <a:lnTo>
                      <a:pt x="1936" y="56"/>
                    </a:lnTo>
                    <a:lnTo>
                      <a:pt x="2016" y="42"/>
                    </a:lnTo>
                    <a:lnTo>
                      <a:pt x="2100" y="38"/>
                    </a:lnTo>
                    <a:lnTo>
                      <a:pt x="2184" y="44"/>
                    </a:lnTo>
                    <a:lnTo>
                      <a:pt x="2267" y="56"/>
                    </a:lnTo>
                    <a:lnTo>
                      <a:pt x="2348" y="77"/>
                    </a:lnTo>
                    <a:lnTo>
                      <a:pt x="2426" y="108"/>
                    </a:lnTo>
                    <a:lnTo>
                      <a:pt x="2501" y="70"/>
                    </a:lnTo>
                    <a:lnTo>
                      <a:pt x="2580" y="40"/>
                    </a:lnTo>
                    <a:lnTo>
                      <a:pt x="2662" y="17"/>
                    </a:lnTo>
                    <a:lnTo>
                      <a:pt x="2746" y="5"/>
                    </a:lnTo>
                    <a:lnTo>
                      <a:pt x="2829" y="0"/>
                    </a:ln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19" name="Picture 18">
              <a:extLst>
                <a:ext uri="{FF2B5EF4-FFF2-40B4-BE49-F238E27FC236}">
                  <a16:creationId xmlns:a16="http://schemas.microsoft.com/office/drawing/2014/main" id="{A65B5684-47D6-4E48-9CA4-BB6034F0E965}"/>
                </a:ext>
              </a:extLst>
            </p:cNvPr>
            <p:cNvPicPr>
              <a:picLocks noChangeAspect="1"/>
            </p:cNvPicPr>
            <p:nvPr/>
          </p:nvPicPr>
          <p:blipFill>
            <a:blip r:embed="rId25"/>
            <a:stretch>
              <a:fillRect/>
            </a:stretch>
          </p:blipFill>
          <p:spPr>
            <a:xfrm>
              <a:off x="2941425" y="2112569"/>
              <a:ext cx="153100" cy="193039"/>
            </a:xfrm>
            <a:prstGeom prst="rect">
              <a:avLst/>
            </a:prstGeom>
          </p:spPr>
        </p:pic>
      </p:grpSp>
      <p:grpSp>
        <p:nvGrpSpPr>
          <p:cNvPr id="1026" name="Group 1025">
            <a:extLst>
              <a:ext uri="{FF2B5EF4-FFF2-40B4-BE49-F238E27FC236}">
                <a16:creationId xmlns:a16="http://schemas.microsoft.com/office/drawing/2014/main" id="{A89A336E-6EC9-4159-9DF0-F5F71425A1BE}"/>
              </a:ext>
            </a:extLst>
          </p:cNvPr>
          <p:cNvGrpSpPr/>
          <p:nvPr>
            <p:custDataLst>
              <p:tags r:id="rId4"/>
            </p:custDataLst>
          </p:nvPr>
        </p:nvGrpSpPr>
        <p:grpSpPr>
          <a:xfrm>
            <a:off x="3683561" y="1301281"/>
            <a:ext cx="1776878" cy="1931342"/>
            <a:chOff x="5094969" y="1322609"/>
            <a:chExt cx="1776878" cy="1931342"/>
          </a:xfrm>
        </p:grpSpPr>
        <p:sp>
          <p:nvSpPr>
            <p:cNvPr id="9" name="Freeform 9">
              <a:extLst>
                <a:ext uri="{FF2B5EF4-FFF2-40B4-BE49-F238E27FC236}">
                  <a16:creationId xmlns:a16="http://schemas.microsoft.com/office/drawing/2014/main" id="{38EE5FD8-2826-4542-84DE-26BDBE938BB2}"/>
                </a:ext>
              </a:extLst>
            </p:cNvPr>
            <p:cNvSpPr>
              <a:spLocks noChangeAspect="1" noEditPoints="1"/>
            </p:cNvSpPr>
            <p:nvPr>
              <p:custDataLst>
                <p:tags r:id="rId13"/>
              </p:custDataLst>
            </p:nvPr>
          </p:nvSpPr>
          <p:spPr bwMode="auto">
            <a:xfrm>
              <a:off x="5497072" y="1322609"/>
              <a:ext cx="1374775" cy="1371600"/>
            </a:xfrm>
            <a:custGeom>
              <a:avLst/>
              <a:gdLst>
                <a:gd name="T0" fmla="*/ 3297 w 4799"/>
                <a:gd name="T1" fmla="*/ 2672 h 4790"/>
                <a:gd name="T2" fmla="*/ 4276 w 4799"/>
                <a:gd name="T3" fmla="*/ 2672 h 4790"/>
                <a:gd name="T4" fmla="*/ 3363 w 4799"/>
                <a:gd name="T5" fmla="*/ 2737 h 4790"/>
                <a:gd name="T6" fmla="*/ 622 w 4799"/>
                <a:gd name="T7" fmla="*/ 2606 h 4790"/>
                <a:gd name="T8" fmla="*/ 2828 w 4799"/>
                <a:gd name="T9" fmla="*/ 2737 h 4790"/>
                <a:gd name="T10" fmla="*/ 557 w 4799"/>
                <a:gd name="T11" fmla="*/ 2672 h 4790"/>
                <a:gd name="T12" fmla="*/ 4212 w 4799"/>
                <a:gd name="T13" fmla="*/ 3121 h 4790"/>
                <a:gd name="T14" fmla="*/ 2271 w 4799"/>
                <a:gd name="T15" fmla="*/ 3252 h 4790"/>
                <a:gd name="T16" fmla="*/ 2271 w 4799"/>
                <a:gd name="T17" fmla="*/ 3121 h 4790"/>
                <a:gd name="T18" fmla="*/ 1965 w 4799"/>
                <a:gd name="T19" fmla="*/ 3186 h 4790"/>
                <a:gd name="T20" fmla="*/ 558 w 4799"/>
                <a:gd name="T21" fmla="*/ 3186 h 4790"/>
                <a:gd name="T22" fmla="*/ 1900 w 4799"/>
                <a:gd name="T23" fmla="*/ 3121 h 4790"/>
                <a:gd name="T24" fmla="*/ 4209 w 4799"/>
                <a:gd name="T25" fmla="*/ 3766 h 4790"/>
                <a:gd name="T26" fmla="*/ 3630 w 4799"/>
                <a:gd name="T27" fmla="*/ 3635 h 4790"/>
                <a:gd name="T28" fmla="*/ 4274 w 4799"/>
                <a:gd name="T29" fmla="*/ 3701 h 4790"/>
                <a:gd name="T30" fmla="*/ 621 w 4799"/>
                <a:gd name="T31" fmla="*/ 3766 h 4790"/>
                <a:gd name="T32" fmla="*/ 3300 w 4799"/>
                <a:gd name="T33" fmla="*/ 3635 h 4790"/>
                <a:gd name="T34" fmla="*/ 3300 w 4799"/>
                <a:gd name="T35" fmla="*/ 3766 h 4790"/>
                <a:gd name="T36" fmla="*/ 4213 w 4799"/>
                <a:gd name="T37" fmla="*/ 4281 h 4790"/>
                <a:gd name="T38" fmla="*/ 3366 w 4799"/>
                <a:gd name="T39" fmla="*/ 4150 h 4790"/>
                <a:gd name="T40" fmla="*/ 4279 w 4799"/>
                <a:gd name="T41" fmla="*/ 4215 h 4790"/>
                <a:gd name="T42" fmla="*/ 2831 w 4799"/>
                <a:gd name="T43" fmla="*/ 4281 h 4790"/>
                <a:gd name="T44" fmla="*/ 625 w 4799"/>
                <a:gd name="T45" fmla="*/ 4150 h 4790"/>
                <a:gd name="T46" fmla="*/ 2897 w 4799"/>
                <a:gd name="T47" fmla="*/ 4215 h 4790"/>
                <a:gd name="T48" fmla="*/ 627 w 4799"/>
                <a:gd name="T49" fmla="*/ 2092 h 4790"/>
                <a:gd name="T50" fmla="*/ 1474 w 4799"/>
                <a:gd name="T51" fmla="*/ 2223 h 4790"/>
                <a:gd name="T52" fmla="*/ 561 w 4799"/>
                <a:gd name="T53" fmla="*/ 2158 h 4790"/>
                <a:gd name="T54" fmla="*/ 4215 w 4799"/>
                <a:gd name="T55" fmla="*/ 2223 h 4790"/>
                <a:gd name="T56" fmla="*/ 2009 w 4799"/>
                <a:gd name="T57" fmla="*/ 2092 h 4790"/>
                <a:gd name="T58" fmla="*/ 4280 w 4799"/>
                <a:gd name="T59" fmla="*/ 2158 h 4790"/>
                <a:gd name="T60" fmla="*/ 628 w 4799"/>
                <a:gd name="T61" fmla="*/ 1578 h 4790"/>
                <a:gd name="T62" fmla="*/ 2569 w 4799"/>
                <a:gd name="T63" fmla="*/ 1709 h 4790"/>
                <a:gd name="T64" fmla="*/ 563 w 4799"/>
                <a:gd name="T65" fmla="*/ 1643 h 4790"/>
                <a:gd name="T66" fmla="*/ 4216 w 4799"/>
                <a:gd name="T67" fmla="*/ 1709 h 4790"/>
                <a:gd name="T68" fmla="*/ 2940 w 4799"/>
                <a:gd name="T69" fmla="*/ 1578 h 4790"/>
                <a:gd name="T70" fmla="*/ 4282 w 4799"/>
                <a:gd name="T71" fmla="*/ 1643 h 4790"/>
                <a:gd name="T72" fmla="*/ 1276 w 4799"/>
                <a:gd name="T73" fmla="*/ 1129 h 4790"/>
                <a:gd name="T74" fmla="*/ 566 w 4799"/>
                <a:gd name="T75" fmla="*/ 1129 h 4790"/>
                <a:gd name="T76" fmla="*/ 1210 w 4799"/>
                <a:gd name="T77" fmla="*/ 1063 h 4790"/>
                <a:gd name="T78" fmla="*/ 4219 w 4799"/>
                <a:gd name="T79" fmla="*/ 1194 h 4790"/>
                <a:gd name="T80" fmla="*/ 1540 w 4799"/>
                <a:gd name="T81" fmla="*/ 1063 h 4790"/>
                <a:gd name="T82" fmla="*/ 4285 w 4799"/>
                <a:gd name="T83" fmla="*/ 1129 h 4790"/>
                <a:gd name="T84" fmla="*/ 630 w 4799"/>
                <a:gd name="T85" fmla="*/ 549 h 4790"/>
                <a:gd name="T86" fmla="*/ 1477 w 4799"/>
                <a:gd name="T87" fmla="*/ 680 h 4790"/>
                <a:gd name="T88" fmla="*/ 565 w 4799"/>
                <a:gd name="T89" fmla="*/ 614 h 4790"/>
                <a:gd name="T90" fmla="*/ 2012 w 4799"/>
                <a:gd name="T91" fmla="*/ 549 h 4790"/>
                <a:gd name="T92" fmla="*/ 4218 w 4799"/>
                <a:gd name="T93" fmla="*/ 680 h 4790"/>
                <a:gd name="T94" fmla="*/ 1947 w 4799"/>
                <a:gd name="T95" fmla="*/ 614 h 4790"/>
                <a:gd name="T96" fmla="*/ 4457 w 4799"/>
                <a:gd name="T97" fmla="*/ 4659 h 4790"/>
                <a:gd name="T98" fmla="*/ 130 w 4799"/>
                <a:gd name="T99" fmla="*/ 343 h 4790"/>
                <a:gd name="T100" fmla="*/ 4669 w 4799"/>
                <a:gd name="T101" fmla="*/ 343 h 4790"/>
                <a:gd name="T102" fmla="*/ 4457 w 4799"/>
                <a:gd name="T103" fmla="*/ 0 h 4790"/>
                <a:gd name="T104" fmla="*/ 0 w 4799"/>
                <a:gd name="T105" fmla="*/ 343 h 4790"/>
                <a:gd name="T106" fmla="*/ 4457 w 4799"/>
                <a:gd name="T107" fmla="*/ 4790 h 4790"/>
                <a:gd name="T108" fmla="*/ 4457 w 4799"/>
                <a:gd name="T109" fmla="*/ 0 h 4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799" h="4790">
                  <a:moveTo>
                    <a:pt x="3363" y="2737"/>
                  </a:moveTo>
                  <a:lnTo>
                    <a:pt x="3363" y="2737"/>
                  </a:lnTo>
                  <a:cubicBezTo>
                    <a:pt x="3327" y="2737"/>
                    <a:pt x="3297" y="2708"/>
                    <a:pt x="3297" y="2672"/>
                  </a:cubicBezTo>
                  <a:cubicBezTo>
                    <a:pt x="3297" y="2636"/>
                    <a:pt x="3327" y="2606"/>
                    <a:pt x="3363" y="2606"/>
                  </a:cubicBezTo>
                  <a:lnTo>
                    <a:pt x="4210" y="2606"/>
                  </a:lnTo>
                  <a:cubicBezTo>
                    <a:pt x="4246" y="2606"/>
                    <a:pt x="4276" y="2636"/>
                    <a:pt x="4276" y="2672"/>
                  </a:cubicBezTo>
                  <a:cubicBezTo>
                    <a:pt x="4276" y="2708"/>
                    <a:pt x="4246" y="2737"/>
                    <a:pt x="4210" y="2737"/>
                  </a:cubicBezTo>
                  <a:lnTo>
                    <a:pt x="3363" y="2737"/>
                  </a:lnTo>
                  <a:lnTo>
                    <a:pt x="3363" y="2737"/>
                  </a:lnTo>
                  <a:close/>
                  <a:moveTo>
                    <a:pt x="557" y="2672"/>
                  </a:moveTo>
                  <a:lnTo>
                    <a:pt x="557" y="2672"/>
                  </a:lnTo>
                  <a:cubicBezTo>
                    <a:pt x="557" y="2636"/>
                    <a:pt x="586" y="2606"/>
                    <a:pt x="622" y="2606"/>
                  </a:cubicBezTo>
                  <a:lnTo>
                    <a:pt x="2828" y="2606"/>
                  </a:lnTo>
                  <a:cubicBezTo>
                    <a:pt x="2864" y="2606"/>
                    <a:pt x="2894" y="2636"/>
                    <a:pt x="2894" y="2672"/>
                  </a:cubicBezTo>
                  <a:cubicBezTo>
                    <a:pt x="2894" y="2708"/>
                    <a:pt x="2864" y="2737"/>
                    <a:pt x="2828" y="2737"/>
                  </a:cubicBezTo>
                  <a:lnTo>
                    <a:pt x="622" y="2737"/>
                  </a:lnTo>
                  <a:cubicBezTo>
                    <a:pt x="586" y="2737"/>
                    <a:pt x="557" y="2708"/>
                    <a:pt x="557" y="2672"/>
                  </a:cubicBezTo>
                  <a:lnTo>
                    <a:pt x="557" y="2672"/>
                  </a:lnTo>
                  <a:close/>
                  <a:moveTo>
                    <a:pt x="2271" y="3121"/>
                  </a:moveTo>
                  <a:lnTo>
                    <a:pt x="2271" y="3121"/>
                  </a:lnTo>
                  <a:lnTo>
                    <a:pt x="4212" y="3121"/>
                  </a:lnTo>
                  <a:cubicBezTo>
                    <a:pt x="4248" y="3121"/>
                    <a:pt x="4277" y="3150"/>
                    <a:pt x="4277" y="3186"/>
                  </a:cubicBezTo>
                  <a:cubicBezTo>
                    <a:pt x="4277" y="3222"/>
                    <a:pt x="4248" y="3252"/>
                    <a:pt x="4212" y="3252"/>
                  </a:cubicBezTo>
                  <a:lnTo>
                    <a:pt x="2271" y="3252"/>
                  </a:lnTo>
                  <a:cubicBezTo>
                    <a:pt x="2235" y="3252"/>
                    <a:pt x="2206" y="3222"/>
                    <a:pt x="2206" y="3186"/>
                  </a:cubicBezTo>
                  <a:cubicBezTo>
                    <a:pt x="2206" y="3150"/>
                    <a:pt x="2235" y="3121"/>
                    <a:pt x="2271" y="3121"/>
                  </a:cubicBezTo>
                  <a:lnTo>
                    <a:pt x="2271" y="3121"/>
                  </a:lnTo>
                  <a:close/>
                  <a:moveTo>
                    <a:pt x="1900" y="3121"/>
                  </a:moveTo>
                  <a:lnTo>
                    <a:pt x="1900" y="3121"/>
                  </a:lnTo>
                  <a:cubicBezTo>
                    <a:pt x="1936" y="3121"/>
                    <a:pt x="1965" y="3150"/>
                    <a:pt x="1965" y="3186"/>
                  </a:cubicBezTo>
                  <a:cubicBezTo>
                    <a:pt x="1965" y="3222"/>
                    <a:pt x="1936" y="3252"/>
                    <a:pt x="1900" y="3252"/>
                  </a:cubicBezTo>
                  <a:lnTo>
                    <a:pt x="624" y="3252"/>
                  </a:lnTo>
                  <a:cubicBezTo>
                    <a:pt x="588" y="3252"/>
                    <a:pt x="558" y="3222"/>
                    <a:pt x="558" y="3186"/>
                  </a:cubicBezTo>
                  <a:cubicBezTo>
                    <a:pt x="558" y="3150"/>
                    <a:pt x="588" y="3121"/>
                    <a:pt x="624" y="3121"/>
                  </a:cubicBezTo>
                  <a:lnTo>
                    <a:pt x="1900" y="3121"/>
                  </a:lnTo>
                  <a:lnTo>
                    <a:pt x="1900" y="3121"/>
                  </a:lnTo>
                  <a:close/>
                  <a:moveTo>
                    <a:pt x="4274" y="3701"/>
                  </a:moveTo>
                  <a:lnTo>
                    <a:pt x="4274" y="3701"/>
                  </a:lnTo>
                  <a:cubicBezTo>
                    <a:pt x="4274" y="3737"/>
                    <a:pt x="4245" y="3766"/>
                    <a:pt x="4209" y="3766"/>
                  </a:cubicBezTo>
                  <a:lnTo>
                    <a:pt x="3630" y="3766"/>
                  </a:lnTo>
                  <a:cubicBezTo>
                    <a:pt x="3594" y="3766"/>
                    <a:pt x="3565" y="3737"/>
                    <a:pt x="3565" y="3701"/>
                  </a:cubicBezTo>
                  <a:cubicBezTo>
                    <a:pt x="3565" y="3664"/>
                    <a:pt x="3594" y="3635"/>
                    <a:pt x="3630" y="3635"/>
                  </a:cubicBezTo>
                  <a:lnTo>
                    <a:pt x="4209" y="3635"/>
                  </a:lnTo>
                  <a:cubicBezTo>
                    <a:pt x="4245" y="3635"/>
                    <a:pt x="4274" y="3664"/>
                    <a:pt x="4274" y="3701"/>
                  </a:cubicBezTo>
                  <a:lnTo>
                    <a:pt x="4274" y="3701"/>
                  </a:lnTo>
                  <a:close/>
                  <a:moveTo>
                    <a:pt x="3300" y="3766"/>
                  </a:moveTo>
                  <a:lnTo>
                    <a:pt x="3300" y="3766"/>
                  </a:lnTo>
                  <a:lnTo>
                    <a:pt x="621" y="3766"/>
                  </a:lnTo>
                  <a:cubicBezTo>
                    <a:pt x="585" y="3766"/>
                    <a:pt x="555" y="3737"/>
                    <a:pt x="555" y="3701"/>
                  </a:cubicBezTo>
                  <a:cubicBezTo>
                    <a:pt x="555" y="3664"/>
                    <a:pt x="585" y="3635"/>
                    <a:pt x="621" y="3635"/>
                  </a:cubicBezTo>
                  <a:lnTo>
                    <a:pt x="3300" y="3635"/>
                  </a:lnTo>
                  <a:cubicBezTo>
                    <a:pt x="3336" y="3635"/>
                    <a:pt x="3365" y="3664"/>
                    <a:pt x="3365" y="3701"/>
                  </a:cubicBezTo>
                  <a:cubicBezTo>
                    <a:pt x="3365" y="3737"/>
                    <a:pt x="3336" y="3766"/>
                    <a:pt x="3300" y="3766"/>
                  </a:cubicBezTo>
                  <a:lnTo>
                    <a:pt x="3300" y="3766"/>
                  </a:lnTo>
                  <a:close/>
                  <a:moveTo>
                    <a:pt x="4279" y="4215"/>
                  </a:moveTo>
                  <a:lnTo>
                    <a:pt x="4279" y="4215"/>
                  </a:lnTo>
                  <a:cubicBezTo>
                    <a:pt x="4279" y="4251"/>
                    <a:pt x="4249" y="4281"/>
                    <a:pt x="4213" y="4281"/>
                  </a:cubicBezTo>
                  <a:lnTo>
                    <a:pt x="3366" y="4280"/>
                  </a:lnTo>
                  <a:cubicBezTo>
                    <a:pt x="3330" y="4280"/>
                    <a:pt x="3300" y="4251"/>
                    <a:pt x="3300" y="4215"/>
                  </a:cubicBezTo>
                  <a:cubicBezTo>
                    <a:pt x="3300" y="4179"/>
                    <a:pt x="3330" y="4150"/>
                    <a:pt x="3366" y="4150"/>
                  </a:cubicBezTo>
                  <a:lnTo>
                    <a:pt x="4213" y="4150"/>
                  </a:lnTo>
                  <a:cubicBezTo>
                    <a:pt x="4249" y="4150"/>
                    <a:pt x="4279" y="4179"/>
                    <a:pt x="4279" y="4215"/>
                  </a:cubicBezTo>
                  <a:lnTo>
                    <a:pt x="4279" y="4215"/>
                  </a:lnTo>
                  <a:close/>
                  <a:moveTo>
                    <a:pt x="2897" y="4215"/>
                  </a:moveTo>
                  <a:lnTo>
                    <a:pt x="2897" y="4215"/>
                  </a:lnTo>
                  <a:cubicBezTo>
                    <a:pt x="2897" y="4251"/>
                    <a:pt x="2867" y="4281"/>
                    <a:pt x="2831" y="4281"/>
                  </a:cubicBezTo>
                  <a:lnTo>
                    <a:pt x="625" y="4280"/>
                  </a:lnTo>
                  <a:cubicBezTo>
                    <a:pt x="589" y="4280"/>
                    <a:pt x="560" y="4251"/>
                    <a:pt x="560" y="4215"/>
                  </a:cubicBezTo>
                  <a:cubicBezTo>
                    <a:pt x="560" y="4179"/>
                    <a:pt x="589" y="4150"/>
                    <a:pt x="625" y="4150"/>
                  </a:cubicBezTo>
                  <a:lnTo>
                    <a:pt x="2831" y="4150"/>
                  </a:lnTo>
                  <a:cubicBezTo>
                    <a:pt x="2867" y="4150"/>
                    <a:pt x="2897" y="4179"/>
                    <a:pt x="2897" y="4215"/>
                  </a:cubicBezTo>
                  <a:lnTo>
                    <a:pt x="2897" y="4215"/>
                  </a:lnTo>
                  <a:close/>
                  <a:moveTo>
                    <a:pt x="561" y="2158"/>
                  </a:moveTo>
                  <a:lnTo>
                    <a:pt x="561" y="2158"/>
                  </a:lnTo>
                  <a:cubicBezTo>
                    <a:pt x="561" y="2121"/>
                    <a:pt x="591" y="2092"/>
                    <a:pt x="627" y="2092"/>
                  </a:cubicBezTo>
                  <a:lnTo>
                    <a:pt x="1474" y="2092"/>
                  </a:lnTo>
                  <a:cubicBezTo>
                    <a:pt x="1510" y="2092"/>
                    <a:pt x="1540" y="2121"/>
                    <a:pt x="1540" y="2158"/>
                  </a:cubicBezTo>
                  <a:cubicBezTo>
                    <a:pt x="1540" y="2194"/>
                    <a:pt x="1510" y="2223"/>
                    <a:pt x="1474" y="2223"/>
                  </a:cubicBezTo>
                  <a:lnTo>
                    <a:pt x="627" y="2223"/>
                  </a:lnTo>
                  <a:cubicBezTo>
                    <a:pt x="591" y="2223"/>
                    <a:pt x="561" y="2194"/>
                    <a:pt x="561" y="2158"/>
                  </a:cubicBezTo>
                  <a:lnTo>
                    <a:pt x="561" y="2158"/>
                  </a:lnTo>
                  <a:close/>
                  <a:moveTo>
                    <a:pt x="4280" y="2158"/>
                  </a:moveTo>
                  <a:lnTo>
                    <a:pt x="4280" y="2158"/>
                  </a:lnTo>
                  <a:cubicBezTo>
                    <a:pt x="4280" y="2194"/>
                    <a:pt x="4251" y="2223"/>
                    <a:pt x="4215" y="2223"/>
                  </a:cubicBezTo>
                  <a:lnTo>
                    <a:pt x="2009" y="2223"/>
                  </a:lnTo>
                  <a:cubicBezTo>
                    <a:pt x="1973" y="2223"/>
                    <a:pt x="1944" y="2194"/>
                    <a:pt x="1944" y="2158"/>
                  </a:cubicBezTo>
                  <a:cubicBezTo>
                    <a:pt x="1944" y="2121"/>
                    <a:pt x="1973" y="2092"/>
                    <a:pt x="2009" y="2092"/>
                  </a:cubicBezTo>
                  <a:lnTo>
                    <a:pt x="4215" y="2092"/>
                  </a:lnTo>
                  <a:cubicBezTo>
                    <a:pt x="4251" y="2092"/>
                    <a:pt x="4280" y="2121"/>
                    <a:pt x="4280" y="2158"/>
                  </a:cubicBezTo>
                  <a:lnTo>
                    <a:pt x="4280" y="2158"/>
                  </a:lnTo>
                  <a:close/>
                  <a:moveTo>
                    <a:pt x="563" y="1643"/>
                  </a:moveTo>
                  <a:lnTo>
                    <a:pt x="563" y="1643"/>
                  </a:lnTo>
                  <a:cubicBezTo>
                    <a:pt x="563" y="1607"/>
                    <a:pt x="592" y="1578"/>
                    <a:pt x="628" y="1578"/>
                  </a:cubicBezTo>
                  <a:lnTo>
                    <a:pt x="2569" y="1578"/>
                  </a:lnTo>
                  <a:cubicBezTo>
                    <a:pt x="2605" y="1578"/>
                    <a:pt x="2634" y="1607"/>
                    <a:pt x="2634" y="1643"/>
                  </a:cubicBezTo>
                  <a:cubicBezTo>
                    <a:pt x="2634" y="1679"/>
                    <a:pt x="2605" y="1709"/>
                    <a:pt x="2569" y="1709"/>
                  </a:cubicBezTo>
                  <a:lnTo>
                    <a:pt x="628" y="1709"/>
                  </a:lnTo>
                  <a:cubicBezTo>
                    <a:pt x="592" y="1709"/>
                    <a:pt x="563" y="1679"/>
                    <a:pt x="563" y="1643"/>
                  </a:cubicBezTo>
                  <a:lnTo>
                    <a:pt x="563" y="1643"/>
                  </a:lnTo>
                  <a:close/>
                  <a:moveTo>
                    <a:pt x="4282" y="1643"/>
                  </a:moveTo>
                  <a:lnTo>
                    <a:pt x="4282" y="1643"/>
                  </a:lnTo>
                  <a:cubicBezTo>
                    <a:pt x="4282" y="1679"/>
                    <a:pt x="4253" y="1709"/>
                    <a:pt x="4216" y="1709"/>
                  </a:cubicBezTo>
                  <a:lnTo>
                    <a:pt x="2940" y="1709"/>
                  </a:lnTo>
                  <a:cubicBezTo>
                    <a:pt x="2904" y="1709"/>
                    <a:pt x="2875" y="1679"/>
                    <a:pt x="2875" y="1643"/>
                  </a:cubicBezTo>
                  <a:cubicBezTo>
                    <a:pt x="2875" y="1607"/>
                    <a:pt x="2904" y="1578"/>
                    <a:pt x="2940" y="1578"/>
                  </a:cubicBezTo>
                  <a:lnTo>
                    <a:pt x="4216" y="1578"/>
                  </a:lnTo>
                  <a:cubicBezTo>
                    <a:pt x="4253" y="1578"/>
                    <a:pt x="4282" y="1607"/>
                    <a:pt x="4282" y="1643"/>
                  </a:cubicBezTo>
                  <a:lnTo>
                    <a:pt x="4282" y="1643"/>
                  </a:lnTo>
                  <a:close/>
                  <a:moveTo>
                    <a:pt x="1210" y="1063"/>
                  </a:moveTo>
                  <a:lnTo>
                    <a:pt x="1210" y="1063"/>
                  </a:lnTo>
                  <a:cubicBezTo>
                    <a:pt x="1246" y="1063"/>
                    <a:pt x="1276" y="1093"/>
                    <a:pt x="1276" y="1129"/>
                  </a:cubicBezTo>
                  <a:cubicBezTo>
                    <a:pt x="1276" y="1165"/>
                    <a:pt x="1246" y="1194"/>
                    <a:pt x="1210" y="1194"/>
                  </a:cubicBezTo>
                  <a:lnTo>
                    <a:pt x="632" y="1194"/>
                  </a:lnTo>
                  <a:cubicBezTo>
                    <a:pt x="595" y="1194"/>
                    <a:pt x="566" y="1165"/>
                    <a:pt x="566" y="1129"/>
                  </a:cubicBezTo>
                  <a:cubicBezTo>
                    <a:pt x="566" y="1092"/>
                    <a:pt x="595" y="1063"/>
                    <a:pt x="632" y="1063"/>
                  </a:cubicBezTo>
                  <a:lnTo>
                    <a:pt x="1210" y="1063"/>
                  </a:lnTo>
                  <a:lnTo>
                    <a:pt x="1210" y="1063"/>
                  </a:lnTo>
                  <a:close/>
                  <a:moveTo>
                    <a:pt x="4285" y="1129"/>
                  </a:moveTo>
                  <a:lnTo>
                    <a:pt x="4285" y="1129"/>
                  </a:lnTo>
                  <a:cubicBezTo>
                    <a:pt x="4285" y="1165"/>
                    <a:pt x="4256" y="1194"/>
                    <a:pt x="4219" y="1194"/>
                  </a:cubicBezTo>
                  <a:lnTo>
                    <a:pt x="1540" y="1194"/>
                  </a:lnTo>
                  <a:cubicBezTo>
                    <a:pt x="1504" y="1194"/>
                    <a:pt x="1475" y="1165"/>
                    <a:pt x="1475" y="1129"/>
                  </a:cubicBezTo>
                  <a:cubicBezTo>
                    <a:pt x="1475" y="1092"/>
                    <a:pt x="1504" y="1063"/>
                    <a:pt x="1540" y="1063"/>
                  </a:cubicBezTo>
                  <a:lnTo>
                    <a:pt x="4219" y="1063"/>
                  </a:lnTo>
                  <a:cubicBezTo>
                    <a:pt x="4256" y="1063"/>
                    <a:pt x="4285" y="1093"/>
                    <a:pt x="4285" y="1129"/>
                  </a:cubicBezTo>
                  <a:lnTo>
                    <a:pt x="4285" y="1129"/>
                  </a:lnTo>
                  <a:close/>
                  <a:moveTo>
                    <a:pt x="565" y="614"/>
                  </a:moveTo>
                  <a:lnTo>
                    <a:pt x="565" y="614"/>
                  </a:lnTo>
                  <a:cubicBezTo>
                    <a:pt x="565" y="578"/>
                    <a:pt x="594" y="549"/>
                    <a:pt x="630" y="549"/>
                  </a:cubicBezTo>
                  <a:lnTo>
                    <a:pt x="1477" y="549"/>
                  </a:lnTo>
                  <a:cubicBezTo>
                    <a:pt x="1513" y="549"/>
                    <a:pt x="1543" y="578"/>
                    <a:pt x="1543" y="614"/>
                  </a:cubicBezTo>
                  <a:cubicBezTo>
                    <a:pt x="1543" y="650"/>
                    <a:pt x="1513" y="680"/>
                    <a:pt x="1477" y="680"/>
                  </a:cubicBezTo>
                  <a:lnTo>
                    <a:pt x="630" y="680"/>
                  </a:lnTo>
                  <a:cubicBezTo>
                    <a:pt x="594" y="680"/>
                    <a:pt x="565" y="650"/>
                    <a:pt x="565" y="614"/>
                  </a:cubicBezTo>
                  <a:lnTo>
                    <a:pt x="565" y="614"/>
                  </a:lnTo>
                  <a:close/>
                  <a:moveTo>
                    <a:pt x="1947" y="614"/>
                  </a:moveTo>
                  <a:lnTo>
                    <a:pt x="1947" y="614"/>
                  </a:lnTo>
                  <a:cubicBezTo>
                    <a:pt x="1947" y="578"/>
                    <a:pt x="1976" y="549"/>
                    <a:pt x="2012" y="549"/>
                  </a:cubicBezTo>
                  <a:lnTo>
                    <a:pt x="4218" y="549"/>
                  </a:lnTo>
                  <a:cubicBezTo>
                    <a:pt x="4254" y="549"/>
                    <a:pt x="4283" y="578"/>
                    <a:pt x="4283" y="614"/>
                  </a:cubicBezTo>
                  <a:cubicBezTo>
                    <a:pt x="4283" y="650"/>
                    <a:pt x="4254" y="680"/>
                    <a:pt x="4218" y="680"/>
                  </a:cubicBezTo>
                  <a:lnTo>
                    <a:pt x="2012" y="680"/>
                  </a:lnTo>
                  <a:cubicBezTo>
                    <a:pt x="1976" y="680"/>
                    <a:pt x="1947" y="650"/>
                    <a:pt x="1947" y="614"/>
                  </a:cubicBezTo>
                  <a:lnTo>
                    <a:pt x="1947" y="614"/>
                  </a:lnTo>
                  <a:close/>
                  <a:moveTo>
                    <a:pt x="4669" y="4447"/>
                  </a:moveTo>
                  <a:lnTo>
                    <a:pt x="4669" y="4447"/>
                  </a:lnTo>
                  <a:cubicBezTo>
                    <a:pt x="4669" y="4564"/>
                    <a:pt x="4574" y="4659"/>
                    <a:pt x="4457" y="4659"/>
                  </a:cubicBezTo>
                  <a:lnTo>
                    <a:pt x="342" y="4659"/>
                  </a:lnTo>
                  <a:cubicBezTo>
                    <a:pt x="225" y="4659"/>
                    <a:pt x="130" y="4564"/>
                    <a:pt x="130" y="4447"/>
                  </a:cubicBezTo>
                  <a:lnTo>
                    <a:pt x="130" y="343"/>
                  </a:lnTo>
                  <a:cubicBezTo>
                    <a:pt x="130" y="226"/>
                    <a:pt x="225" y="131"/>
                    <a:pt x="342" y="131"/>
                  </a:cubicBezTo>
                  <a:lnTo>
                    <a:pt x="4457" y="131"/>
                  </a:lnTo>
                  <a:cubicBezTo>
                    <a:pt x="4574" y="131"/>
                    <a:pt x="4669" y="226"/>
                    <a:pt x="4669" y="343"/>
                  </a:cubicBezTo>
                  <a:lnTo>
                    <a:pt x="4669" y="4447"/>
                  </a:lnTo>
                  <a:lnTo>
                    <a:pt x="4669" y="4447"/>
                  </a:lnTo>
                  <a:close/>
                  <a:moveTo>
                    <a:pt x="4457" y="0"/>
                  </a:moveTo>
                  <a:lnTo>
                    <a:pt x="4457" y="0"/>
                  </a:lnTo>
                  <a:lnTo>
                    <a:pt x="342" y="0"/>
                  </a:lnTo>
                  <a:cubicBezTo>
                    <a:pt x="153" y="0"/>
                    <a:pt x="0" y="154"/>
                    <a:pt x="0" y="343"/>
                  </a:cubicBezTo>
                  <a:lnTo>
                    <a:pt x="0" y="4447"/>
                  </a:lnTo>
                  <a:cubicBezTo>
                    <a:pt x="0" y="4636"/>
                    <a:pt x="153" y="4790"/>
                    <a:pt x="342" y="4790"/>
                  </a:cubicBezTo>
                  <a:lnTo>
                    <a:pt x="4457" y="4790"/>
                  </a:lnTo>
                  <a:cubicBezTo>
                    <a:pt x="4646" y="4790"/>
                    <a:pt x="4799" y="4636"/>
                    <a:pt x="4799" y="4447"/>
                  </a:cubicBezTo>
                  <a:lnTo>
                    <a:pt x="4799" y="343"/>
                  </a:lnTo>
                  <a:cubicBezTo>
                    <a:pt x="4799" y="154"/>
                    <a:pt x="4646" y="0"/>
                    <a:pt x="4457" y="0"/>
                  </a:cubicBez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3" name="Group 22">
              <a:extLst>
                <a:ext uri="{FF2B5EF4-FFF2-40B4-BE49-F238E27FC236}">
                  <a16:creationId xmlns:a16="http://schemas.microsoft.com/office/drawing/2014/main" id="{F4B4B1DF-E761-425C-A9C2-E17CA1554A82}"/>
                </a:ext>
              </a:extLst>
            </p:cNvPr>
            <p:cNvGrpSpPr/>
            <p:nvPr/>
          </p:nvGrpSpPr>
          <p:grpSpPr>
            <a:xfrm>
              <a:off x="5094969" y="1879176"/>
              <a:ext cx="1368426" cy="1374775"/>
              <a:chOff x="5918500" y="3171731"/>
              <a:chExt cx="1368426" cy="1374775"/>
            </a:xfrm>
          </p:grpSpPr>
          <p:sp>
            <p:nvSpPr>
              <p:cNvPr id="22" name="Oval 21">
                <a:extLst>
                  <a:ext uri="{FF2B5EF4-FFF2-40B4-BE49-F238E27FC236}">
                    <a16:creationId xmlns:a16="http://schemas.microsoft.com/office/drawing/2014/main" id="{A9C375A1-3EDB-41EA-8FBA-E25E79C20481}"/>
                  </a:ext>
                </a:extLst>
              </p:cNvPr>
              <p:cNvSpPr/>
              <p:nvPr>
                <p:custDataLst>
                  <p:tags r:id="rId14"/>
                </p:custDataLst>
              </p:nvPr>
            </p:nvSpPr>
            <p:spPr>
              <a:xfrm>
                <a:off x="6394094" y="3189820"/>
                <a:ext cx="857822" cy="857822"/>
              </a:xfrm>
              <a:prstGeom prst="ellipse">
                <a:avLst/>
              </a:prstGeom>
              <a:solidFill>
                <a:schemeClr val="bg1"/>
              </a:solidFill>
              <a:ln w="38100" cap="flat"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8" name="Freeform 13">
                <a:extLst>
                  <a:ext uri="{FF2B5EF4-FFF2-40B4-BE49-F238E27FC236}">
                    <a16:creationId xmlns:a16="http://schemas.microsoft.com/office/drawing/2014/main" id="{E7B3FC62-B3E2-49BA-89F8-3332F151535D}"/>
                  </a:ext>
                </a:extLst>
              </p:cNvPr>
              <p:cNvSpPr>
                <a:spLocks noChangeAspect="1" noEditPoints="1"/>
              </p:cNvSpPr>
              <p:nvPr>
                <p:custDataLst>
                  <p:tags r:id="rId15"/>
                </p:custDataLst>
              </p:nvPr>
            </p:nvSpPr>
            <p:spPr bwMode="auto">
              <a:xfrm>
                <a:off x="6602305" y="3271499"/>
                <a:ext cx="425358" cy="726548"/>
              </a:xfrm>
              <a:custGeom>
                <a:avLst/>
                <a:gdLst>
                  <a:gd name="T0" fmla="*/ 2042 w 2806"/>
                  <a:gd name="T1" fmla="*/ 1482 h 4799"/>
                  <a:gd name="T2" fmla="*/ 2446 w 2806"/>
                  <a:gd name="T3" fmla="*/ 1549 h 4799"/>
                  <a:gd name="T4" fmla="*/ 2446 w 2806"/>
                  <a:gd name="T5" fmla="*/ 1416 h 4799"/>
                  <a:gd name="T6" fmla="*/ 2042 w 2806"/>
                  <a:gd name="T7" fmla="*/ 1482 h 4799"/>
                  <a:gd name="T8" fmla="*/ 788 w 2806"/>
                  <a:gd name="T9" fmla="*/ 1482 h 4799"/>
                  <a:gd name="T10" fmla="*/ 722 w 2806"/>
                  <a:gd name="T11" fmla="*/ 1416 h 4799"/>
                  <a:gd name="T12" fmla="*/ 318 w 2806"/>
                  <a:gd name="T13" fmla="*/ 1482 h 4799"/>
                  <a:gd name="T14" fmla="*/ 722 w 2806"/>
                  <a:gd name="T15" fmla="*/ 1549 h 4799"/>
                  <a:gd name="T16" fmla="*/ 788 w 2806"/>
                  <a:gd name="T17" fmla="*/ 1482 h 4799"/>
                  <a:gd name="T18" fmla="*/ 1385 w 2806"/>
                  <a:gd name="T19" fmla="*/ 2882 h 4799"/>
                  <a:gd name="T20" fmla="*/ 1451 w 2806"/>
                  <a:gd name="T21" fmla="*/ 2478 h 4799"/>
                  <a:gd name="T22" fmla="*/ 1319 w 2806"/>
                  <a:gd name="T23" fmla="*/ 2478 h 4799"/>
                  <a:gd name="T24" fmla="*/ 1385 w 2806"/>
                  <a:gd name="T25" fmla="*/ 2882 h 4799"/>
                  <a:gd name="T26" fmla="*/ 1451 w 2806"/>
                  <a:gd name="T27" fmla="*/ 690 h 4799"/>
                  <a:gd name="T28" fmla="*/ 1451 w 2806"/>
                  <a:gd name="T29" fmla="*/ 352 h 4799"/>
                  <a:gd name="T30" fmla="*/ 1319 w 2806"/>
                  <a:gd name="T31" fmla="*/ 352 h 4799"/>
                  <a:gd name="T32" fmla="*/ 1385 w 2806"/>
                  <a:gd name="T33" fmla="*/ 756 h 4799"/>
                  <a:gd name="T34" fmla="*/ 1451 w 2806"/>
                  <a:gd name="T35" fmla="*/ 690 h 4799"/>
                  <a:gd name="T36" fmla="*/ 1443 w 2806"/>
                  <a:gd name="T37" fmla="*/ 1393 h 4799"/>
                  <a:gd name="T38" fmla="*/ 1443 w 2806"/>
                  <a:gd name="T39" fmla="*/ 1544 h 4799"/>
                  <a:gd name="T40" fmla="*/ 1443 w 2806"/>
                  <a:gd name="T41" fmla="*/ 1393 h 4799"/>
                  <a:gd name="T42" fmla="*/ 971 w 2806"/>
                  <a:gd name="T43" fmla="*/ 1986 h 4799"/>
                  <a:gd name="T44" fmla="*/ 1559 w 2806"/>
                  <a:gd name="T45" fmla="*/ 1573 h 4799"/>
                  <a:gd name="T46" fmla="*/ 1317 w 2806"/>
                  <a:gd name="T47" fmla="*/ 1356 h 4799"/>
                  <a:gd name="T48" fmla="*/ 971 w 2806"/>
                  <a:gd name="T49" fmla="*/ 1986 h 4799"/>
                  <a:gd name="T50" fmla="*/ 731 w 2806"/>
                  <a:gd name="T51" fmla="*/ 2254 h 4799"/>
                  <a:gd name="T52" fmla="*/ 1208 w 2806"/>
                  <a:gd name="T53" fmla="*/ 1279 h 4799"/>
                  <a:gd name="T54" fmla="*/ 2069 w 2806"/>
                  <a:gd name="T55" fmla="*/ 675 h 4799"/>
                  <a:gd name="T56" fmla="*/ 2164 w 2806"/>
                  <a:gd name="T57" fmla="*/ 762 h 4799"/>
                  <a:gd name="T58" fmla="*/ 1648 w 2806"/>
                  <a:gd name="T59" fmla="*/ 1672 h 4799"/>
                  <a:gd name="T60" fmla="*/ 776 w 2806"/>
                  <a:gd name="T61" fmla="*/ 2271 h 4799"/>
                  <a:gd name="T62" fmla="*/ 731 w 2806"/>
                  <a:gd name="T63" fmla="*/ 2254 h 4799"/>
                  <a:gd name="T64" fmla="*/ 1892 w 2806"/>
                  <a:gd name="T65" fmla="*/ 4184 h 4799"/>
                  <a:gd name="T66" fmla="*/ 866 w 2806"/>
                  <a:gd name="T67" fmla="*/ 4396 h 4799"/>
                  <a:gd name="T68" fmla="*/ 941 w 2806"/>
                  <a:gd name="T69" fmla="*/ 4452 h 4799"/>
                  <a:gd name="T70" fmla="*/ 1967 w 2806"/>
                  <a:gd name="T71" fmla="*/ 4240 h 4799"/>
                  <a:gd name="T72" fmla="*/ 1892 w 2806"/>
                  <a:gd name="T73" fmla="*/ 4184 h 4799"/>
                  <a:gd name="T74" fmla="*/ 1741 w 2806"/>
                  <a:gd name="T75" fmla="*/ 4569 h 4799"/>
                  <a:gd name="T76" fmla="*/ 1104 w 2806"/>
                  <a:gd name="T77" fmla="*/ 4640 h 4799"/>
                  <a:gd name="T78" fmla="*/ 1221 w 2806"/>
                  <a:gd name="T79" fmla="*/ 4799 h 4799"/>
                  <a:gd name="T80" fmla="*/ 1759 w 2806"/>
                  <a:gd name="T81" fmla="*/ 4706 h 4799"/>
                  <a:gd name="T82" fmla="*/ 1741 w 2806"/>
                  <a:gd name="T83" fmla="*/ 4569 h 4799"/>
                  <a:gd name="T84" fmla="*/ 2806 w 2806"/>
                  <a:gd name="T85" fmla="*/ 1413 h 4799"/>
                  <a:gd name="T86" fmla="*/ 2630 w 2806"/>
                  <a:gd name="T87" fmla="*/ 2098 h 4799"/>
                  <a:gd name="T88" fmla="*/ 2157 w 2806"/>
                  <a:gd name="T89" fmla="*/ 2876 h 4799"/>
                  <a:gd name="T90" fmla="*/ 1830 w 2806"/>
                  <a:gd name="T91" fmla="*/ 3923 h 4799"/>
                  <a:gd name="T92" fmla="*/ 852 w 2806"/>
                  <a:gd name="T93" fmla="*/ 4054 h 4799"/>
                  <a:gd name="T94" fmla="*/ 844 w 2806"/>
                  <a:gd name="T95" fmla="*/ 3922 h 4799"/>
                  <a:gd name="T96" fmla="*/ 2024 w 2806"/>
                  <a:gd name="T97" fmla="*/ 3586 h 4799"/>
                  <a:gd name="T98" fmla="*/ 2269 w 2806"/>
                  <a:gd name="T99" fmla="*/ 2431 h 4799"/>
                  <a:gd name="T100" fmla="*/ 2673 w 2806"/>
                  <a:gd name="T101" fmla="*/ 1413 h 4799"/>
                  <a:gd name="T102" fmla="*/ 132 w 2806"/>
                  <a:gd name="T103" fmla="*/ 1413 h 4799"/>
                  <a:gd name="T104" fmla="*/ 536 w 2806"/>
                  <a:gd name="T105" fmla="*/ 2431 h 4799"/>
                  <a:gd name="T106" fmla="*/ 782 w 2806"/>
                  <a:gd name="T107" fmla="*/ 3225 h 4799"/>
                  <a:gd name="T108" fmla="*/ 1049 w 2806"/>
                  <a:gd name="T109" fmla="*/ 3493 h 4799"/>
                  <a:gd name="T110" fmla="*/ 649 w 2806"/>
                  <a:gd name="T111" fmla="*/ 3225 h 4799"/>
                  <a:gd name="T112" fmla="*/ 435 w 2806"/>
                  <a:gd name="T113" fmla="*/ 2517 h 4799"/>
                  <a:gd name="T114" fmla="*/ 0 w 2806"/>
                  <a:gd name="T115" fmla="*/ 1413 h 4799"/>
                  <a:gd name="T116" fmla="*/ 1391 w 2806"/>
                  <a:gd name="T117" fmla="*/ 0 h 4799"/>
                  <a:gd name="T118" fmla="*/ 1421 w 2806"/>
                  <a:gd name="T119" fmla="*/ 0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06" h="4799">
                    <a:moveTo>
                      <a:pt x="2042" y="1482"/>
                    </a:moveTo>
                    <a:lnTo>
                      <a:pt x="2042" y="1482"/>
                    </a:lnTo>
                    <a:cubicBezTo>
                      <a:pt x="2042" y="1519"/>
                      <a:pt x="2071" y="1549"/>
                      <a:pt x="2108" y="1549"/>
                    </a:cubicBezTo>
                    <a:lnTo>
                      <a:pt x="2446" y="1549"/>
                    </a:lnTo>
                    <a:cubicBezTo>
                      <a:pt x="2482" y="1549"/>
                      <a:pt x="2512" y="1519"/>
                      <a:pt x="2512" y="1482"/>
                    </a:cubicBezTo>
                    <a:cubicBezTo>
                      <a:pt x="2512" y="1446"/>
                      <a:pt x="2482" y="1416"/>
                      <a:pt x="2446" y="1416"/>
                    </a:cubicBezTo>
                    <a:lnTo>
                      <a:pt x="2108" y="1416"/>
                    </a:lnTo>
                    <a:cubicBezTo>
                      <a:pt x="2071" y="1416"/>
                      <a:pt x="2042" y="1446"/>
                      <a:pt x="2042" y="1482"/>
                    </a:cubicBezTo>
                    <a:lnTo>
                      <a:pt x="2042" y="1482"/>
                    </a:lnTo>
                    <a:close/>
                    <a:moveTo>
                      <a:pt x="788" y="1482"/>
                    </a:moveTo>
                    <a:lnTo>
                      <a:pt x="788" y="1482"/>
                    </a:lnTo>
                    <a:cubicBezTo>
                      <a:pt x="788" y="1446"/>
                      <a:pt x="759" y="1416"/>
                      <a:pt x="722" y="1416"/>
                    </a:cubicBezTo>
                    <a:lnTo>
                      <a:pt x="384" y="1416"/>
                    </a:lnTo>
                    <a:cubicBezTo>
                      <a:pt x="347" y="1416"/>
                      <a:pt x="318" y="1446"/>
                      <a:pt x="318" y="1482"/>
                    </a:cubicBezTo>
                    <a:cubicBezTo>
                      <a:pt x="318" y="1519"/>
                      <a:pt x="347" y="1549"/>
                      <a:pt x="384" y="1549"/>
                    </a:cubicBezTo>
                    <a:lnTo>
                      <a:pt x="722" y="1549"/>
                    </a:lnTo>
                    <a:cubicBezTo>
                      <a:pt x="759" y="1549"/>
                      <a:pt x="788" y="1519"/>
                      <a:pt x="788" y="1482"/>
                    </a:cubicBezTo>
                    <a:lnTo>
                      <a:pt x="788" y="1482"/>
                    </a:lnTo>
                    <a:close/>
                    <a:moveTo>
                      <a:pt x="1385" y="2882"/>
                    </a:moveTo>
                    <a:lnTo>
                      <a:pt x="1385" y="2882"/>
                    </a:lnTo>
                    <a:cubicBezTo>
                      <a:pt x="1422" y="2882"/>
                      <a:pt x="1451" y="2852"/>
                      <a:pt x="1451" y="2816"/>
                    </a:cubicBezTo>
                    <a:lnTo>
                      <a:pt x="1451" y="2478"/>
                    </a:lnTo>
                    <a:cubicBezTo>
                      <a:pt x="1451" y="2441"/>
                      <a:pt x="1422" y="2412"/>
                      <a:pt x="1385" y="2412"/>
                    </a:cubicBezTo>
                    <a:cubicBezTo>
                      <a:pt x="1348" y="2412"/>
                      <a:pt x="1319" y="2441"/>
                      <a:pt x="1319" y="2478"/>
                    </a:cubicBezTo>
                    <a:lnTo>
                      <a:pt x="1319" y="2816"/>
                    </a:lnTo>
                    <a:cubicBezTo>
                      <a:pt x="1319" y="2852"/>
                      <a:pt x="1348" y="2882"/>
                      <a:pt x="1385" y="2882"/>
                    </a:cubicBezTo>
                    <a:lnTo>
                      <a:pt x="1385" y="2882"/>
                    </a:lnTo>
                    <a:close/>
                    <a:moveTo>
                      <a:pt x="1451" y="690"/>
                    </a:moveTo>
                    <a:lnTo>
                      <a:pt x="1451" y="690"/>
                    </a:lnTo>
                    <a:lnTo>
                      <a:pt x="1451" y="352"/>
                    </a:lnTo>
                    <a:cubicBezTo>
                      <a:pt x="1451" y="316"/>
                      <a:pt x="1422" y="286"/>
                      <a:pt x="1385" y="286"/>
                    </a:cubicBezTo>
                    <a:cubicBezTo>
                      <a:pt x="1348" y="286"/>
                      <a:pt x="1319" y="316"/>
                      <a:pt x="1319" y="352"/>
                    </a:cubicBezTo>
                    <a:lnTo>
                      <a:pt x="1319" y="690"/>
                    </a:lnTo>
                    <a:cubicBezTo>
                      <a:pt x="1319" y="727"/>
                      <a:pt x="1348" y="756"/>
                      <a:pt x="1385" y="756"/>
                    </a:cubicBezTo>
                    <a:cubicBezTo>
                      <a:pt x="1422" y="756"/>
                      <a:pt x="1451" y="727"/>
                      <a:pt x="1451" y="690"/>
                    </a:cubicBezTo>
                    <a:lnTo>
                      <a:pt x="1451" y="690"/>
                    </a:lnTo>
                    <a:close/>
                    <a:moveTo>
                      <a:pt x="1443" y="1393"/>
                    </a:moveTo>
                    <a:lnTo>
                      <a:pt x="1443" y="1393"/>
                    </a:lnTo>
                    <a:cubicBezTo>
                      <a:pt x="1401" y="1393"/>
                      <a:pt x="1367" y="1427"/>
                      <a:pt x="1367" y="1468"/>
                    </a:cubicBezTo>
                    <a:cubicBezTo>
                      <a:pt x="1367" y="1510"/>
                      <a:pt x="1401" y="1544"/>
                      <a:pt x="1443" y="1544"/>
                    </a:cubicBezTo>
                    <a:cubicBezTo>
                      <a:pt x="1484" y="1544"/>
                      <a:pt x="1518" y="1510"/>
                      <a:pt x="1518" y="1468"/>
                    </a:cubicBezTo>
                    <a:cubicBezTo>
                      <a:pt x="1518" y="1427"/>
                      <a:pt x="1484" y="1393"/>
                      <a:pt x="1443" y="1393"/>
                    </a:cubicBezTo>
                    <a:lnTo>
                      <a:pt x="1443" y="1393"/>
                    </a:lnTo>
                    <a:close/>
                    <a:moveTo>
                      <a:pt x="971" y="1986"/>
                    </a:moveTo>
                    <a:lnTo>
                      <a:pt x="971" y="1986"/>
                    </a:lnTo>
                    <a:lnTo>
                      <a:pt x="1559" y="1573"/>
                    </a:lnTo>
                    <a:lnTo>
                      <a:pt x="1909" y="947"/>
                    </a:lnTo>
                    <a:lnTo>
                      <a:pt x="1317" y="1356"/>
                    </a:lnTo>
                    <a:lnTo>
                      <a:pt x="971" y="1986"/>
                    </a:lnTo>
                    <a:lnTo>
                      <a:pt x="971" y="1986"/>
                    </a:lnTo>
                    <a:close/>
                    <a:moveTo>
                      <a:pt x="731" y="2254"/>
                    </a:moveTo>
                    <a:lnTo>
                      <a:pt x="731" y="2254"/>
                    </a:lnTo>
                    <a:cubicBezTo>
                      <a:pt x="708" y="2233"/>
                      <a:pt x="703" y="2200"/>
                      <a:pt x="717" y="2172"/>
                    </a:cubicBezTo>
                    <a:lnTo>
                      <a:pt x="1208" y="1279"/>
                    </a:lnTo>
                    <a:cubicBezTo>
                      <a:pt x="1213" y="1270"/>
                      <a:pt x="1220" y="1262"/>
                      <a:pt x="1229" y="1256"/>
                    </a:cubicBezTo>
                    <a:lnTo>
                      <a:pt x="2069" y="675"/>
                    </a:lnTo>
                    <a:cubicBezTo>
                      <a:pt x="2094" y="657"/>
                      <a:pt x="2128" y="659"/>
                      <a:pt x="2151" y="680"/>
                    </a:cubicBezTo>
                    <a:cubicBezTo>
                      <a:pt x="2174" y="701"/>
                      <a:pt x="2179" y="735"/>
                      <a:pt x="2164" y="762"/>
                    </a:cubicBezTo>
                    <a:lnTo>
                      <a:pt x="1668" y="1650"/>
                    </a:lnTo>
                    <a:cubicBezTo>
                      <a:pt x="1663" y="1659"/>
                      <a:pt x="1656" y="1667"/>
                      <a:pt x="1648" y="1672"/>
                    </a:cubicBezTo>
                    <a:lnTo>
                      <a:pt x="814" y="2259"/>
                    </a:lnTo>
                    <a:cubicBezTo>
                      <a:pt x="802" y="2267"/>
                      <a:pt x="789" y="2271"/>
                      <a:pt x="776" y="2271"/>
                    </a:cubicBezTo>
                    <a:cubicBezTo>
                      <a:pt x="760" y="2271"/>
                      <a:pt x="744" y="2265"/>
                      <a:pt x="731" y="2254"/>
                    </a:cubicBezTo>
                    <a:lnTo>
                      <a:pt x="731" y="2254"/>
                    </a:lnTo>
                    <a:close/>
                    <a:moveTo>
                      <a:pt x="1892" y="4184"/>
                    </a:moveTo>
                    <a:lnTo>
                      <a:pt x="1892" y="4184"/>
                    </a:lnTo>
                    <a:lnTo>
                      <a:pt x="922" y="4321"/>
                    </a:lnTo>
                    <a:cubicBezTo>
                      <a:pt x="886" y="4326"/>
                      <a:pt x="861" y="4360"/>
                      <a:pt x="866" y="4396"/>
                    </a:cubicBezTo>
                    <a:cubicBezTo>
                      <a:pt x="871" y="4429"/>
                      <a:pt x="899" y="4453"/>
                      <a:pt x="931" y="4453"/>
                    </a:cubicBezTo>
                    <a:cubicBezTo>
                      <a:pt x="934" y="4453"/>
                      <a:pt x="938" y="4453"/>
                      <a:pt x="941" y="4452"/>
                    </a:cubicBezTo>
                    <a:lnTo>
                      <a:pt x="1911" y="4315"/>
                    </a:lnTo>
                    <a:cubicBezTo>
                      <a:pt x="1947" y="4310"/>
                      <a:pt x="1972" y="4276"/>
                      <a:pt x="1967" y="4240"/>
                    </a:cubicBezTo>
                    <a:cubicBezTo>
                      <a:pt x="1962" y="4204"/>
                      <a:pt x="1929" y="4178"/>
                      <a:pt x="1892" y="4184"/>
                    </a:cubicBezTo>
                    <a:lnTo>
                      <a:pt x="1892" y="4184"/>
                    </a:lnTo>
                    <a:close/>
                    <a:moveTo>
                      <a:pt x="1741" y="4569"/>
                    </a:moveTo>
                    <a:lnTo>
                      <a:pt x="1741" y="4569"/>
                    </a:lnTo>
                    <a:lnTo>
                      <a:pt x="1125" y="4624"/>
                    </a:lnTo>
                    <a:cubicBezTo>
                      <a:pt x="1113" y="4624"/>
                      <a:pt x="1104" y="4632"/>
                      <a:pt x="1104" y="4640"/>
                    </a:cubicBezTo>
                    <a:lnTo>
                      <a:pt x="1104" y="4706"/>
                    </a:lnTo>
                    <a:cubicBezTo>
                      <a:pt x="1104" y="4757"/>
                      <a:pt x="1157" y="4799"/>
                      <a:pt x="1221" y="4799"/>
                    </a:cubicBezTo>
                    <a:lnTo>
                      <a:pt x="1642" y="4799"/>
                    </a:lnTo>
                    <a:cubicBezTo>
                      <a:pt x="1706" y="4799"/>
                      <a:pt x="1759" y="4757"/>
                      <a:pt x="1759" y="4706"/>
                    </a:cubicBezTo>
                    <a:lnTo>
                      <a:pt x="1759" y="4583"/>
                    </a:lnTo>
                    <a:cubicBezTo>
                      <a:pt x="1759" y="4576"/>
                      <a:pt x="1751" y="4569"/>
                      <a:pt x="1741" y="4569"/>
                    </a:cubicBezTo>
                    <a:lnTo>
                      <a:pt x="1741" y="4569"/>
                    </a:lnTo>
                    <a:close/>
                    <a:moveTo>
                      <a:pt x="2806" y="1413"/>
                    </a:moveTo>
                    <a:lnTo>
                      <a:pt x="2806" y="1413"/>
                    </a:lnTo>
                    <a:cubicBezTo>
                      <a:pt x="2806" y="1653"/>
                      <a:pt x="2745" y="1889"/>
                      <a:pt x="2630" y="2098"/>
                    </a:cubicBezTo>
                    <a:cubicBezTo>
                      <a:pt x="2627" y="2104"/>
                      <a:pt x="2509" y="2353"/>
                      <a:pt x="2371" y="2517"/>
                    </a:cubicBezTo>
                    <a:cubicBezTo>
                      <a:pt x="2194" y="2727"/>
                      <a:pt x="2157" y="2828"/>
                      <a:pt x="2157" y="2876"/>
                    </a:cubicBezTo>
                    <a:lnTo>
                      <a:pt x="2157" y="3586"/>
                    </a:lnTo>
                    <a:cubicBezTo>
                      <a:pt x="2157" y="3771"/>
                      <a:pt x="1987" y="3905"/>
                      <a:pt x="1830" y="3923"/>
                    </a:cubicBezTo>
                    <a:lnTo>
                      <a:pt x="861" y="4054"/>
                    </a:lnTo>
                    <a:cubicBezTo>
                      <a:pt x="858" y="4054"/>
                      <a:pt x="855" y="4054"/>
                      <a:pt x="852" y="4054"/>
                    </a:cubicBezTo>
                    <a:cubicBezTo>
                      <a:pt x="820" y="4054"/>
                      <a:pt x="791" y="4030"/>
                      <a:pt x="787" y="3997"/>
                    </a:cubicBezTo>
                    <a:cubicBezTo>
                      <a:pt x="782" y="3961"/>
                      <a:pt x="807" y="3927"/>
                      <a:pt x="844" y="3922"/>
                    </a:cubicBezTo>
                    <a:lnTo>
                      <a:pt x="1814" y="3792"/>
                    </a:lnTo>
                    <a:cubicBezTo>
                      <a:pt x="1916" y="3780"/>
                      <a:pt x="2024" y="3694"/>
                      <a:pt x="2024" y="3586"/>
                    </a:cubicBezTo>
                    <a:lnTo>
                      <a:pt x="2024" y="2876"/>
                    </a:lnTo>
                    <a:cubicBezTo>
                      <a:pt x="2024" y="2770"/>
                      <a:pt x="2100" y="2633"/>
                      <a:pt x="2269" y="2431"/>
                    </a:cubicBezTo>
                    <a:cubicBezTo>
                      <a:pt x="2396" y="2281"/>
                      <a:pt x="2511" y="2040"/>
                      <a:pt x="2512" y="2037"/>
                    </a:cubicBezTo>
                    <a:cubicBezTo>
                      <a:pt x="2618" y="1845"/>
                      <a:pt x="2673" y="1630"/>
                      <a:pt x="2673" y="1413"/>
                    </a:cubicBezTo>
                    <a:cubicBezTo>
                      <a:pt x="2673" y="710"/>
                      <a:pt x="2105" y="137"/>
                      <a:pt x="1403" y="131"/>
                    </a:cubicBezTo>
                    <a:cubicBezTo>
                      <a:pt x="701" y="137"/>
                      <a:pt x="132" y="710"/>
                      <a:pt x="132" y="1413"/>
                    </a:cubicBezTo>
                    <a:cubicBezTo>
                      <a:pt x="132" y="1630"/>
                      <a:pt x="187" y="1845"/>
                      <a:pt x="292" y="2033"/>
                    </a:cubicBezTo>
                    <a:cubicBezTo>
                      <a:pt x="295" y="2040"/>
                      <a:pt x="410" y="2281"/>
                      <a:pt x="536" y="2431"/>
                    </a:cubicBezTo>
                    <a:cubicBezTo>
                      <a:pt x="706" y="2632"/>
                      <a:pt x="782" y="2770"/>
                      <a:pt x="782" y="2876"/>
                    </a:cubicBezTo>
                    <a:lnTo>
                      <a:pt x="782" y="3225"/>
                    </a:lnTo>
                    <a:cubicBezTo>
                      <a:pt x="782" y="3336"/>
                      <a:pt x="872" y="3427"/>
                      <a:pt x="983" y="3427"/>
                    </a:cubicBezTo>
                    <a:cubicBezTo>
                      <a:pt x="1020" y="3427"/>
                      <a:pt x="1049" y="3456"/>
                      <a:pt x="1049" y="3493"/>
                    </a:cubicBezTo>
                    <a:cubicBezTo>
                      <a:pt x="1049" y="3530"/>
                      <a:pt x="1020" y="3559"/>
                      <a:pt x="983" y="3559"/>
                    </a:cubicBezTo>
                    <a:cubicBezTo>
                      <a:pt x="799" y="3559"/>
                      <a:pt x="649" y="3410"/>
                      <a:pt x="649" y="3225"/>
                    </a:cubicBezTo>
                    <a:lnTo>
                      <a:pt x="649" y="2876"/>
                    </a:lnTo>
                    <a:cubicBezTo>
                      <a:pt x="649" y="2828"/>
                      <a:pt x="612" y="2727"/>
                      <a:pt x="435" y="2517"/>
                    </a:cubicBezTo>
                    <a:cubicBezTo>
                      <a:pt x="297" y="2353"/>
                      <a:pt x="179" y="2104"/>
                      <a:pt x="174" y="2094"/>
                    </a:cubicBezTo>
                    <a:cubicBezTo>
                      <a:pt x="60" y="1889"/>
                      <a:pt x="0" y="1653"/>
                      <a:pt x="0" y="1413"/>
                    </a:cubicBezTo>
                    <a:cubicBezTo>
                      <a:pt x="0" y="643"/>
                      <a:pt x="618" y="15"/>
                      <a:pt x="1385" y="0"/>
                    </a:cubicBezTo>
                    <a:cubicBezTo>
                      <a:pt x="1387" y="0"/>
                      <a:pt x="1389" y="0"/>
                      <a:pt x="1391" y="0"/>
                    </a:cubicBezTo>
                    <a:lnTo>
                      <a:pt x="1414" y="0"/>
                    </a:lnTo>
                    <a:cubicBezTo>
                      <a:pt x="1416" y="0"/>
                      <a:pt x="1419" y="0"/>
                      <a:pt x="1421" y="0"/>
                    </a:cubicBezTo>
                    <a:cubicBezTo>
                      <a:pt x="2187" y="15"/>
                      <a:pt x="2806" y="643"/>
                      <a:pt x="2806" y="1413"/>
                    </a:cubicBez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Freeform 17">
                <a:extLst>
                  <a:ext uri="{FF2B5EF4-FFF2-40B4-BE49-F238E27FC236}">
                    <a16:creationId xmlns:a16="http://schemas.microsoft.com/office/drawing/2014/main" id="{00DEB3AC-A952-4009-A6B9-2BBF68BBCA3E}"/>
                  </a:ext>
                </a:extLst>
              </p:cNvPr>
              <p:cNvSpPr>
                <a:spLocks noChangeAspect="1" noEditPoints="1"/>
              </p:cNvSpPr>
              <p:nvPr>
                <p:custDataLst>
                  <p:tags r:id="rId16"/>
                </p:custDataLst>
              </p:nvPr>
            </p:nvSpPr>
            <p:spPr bwMode="auto">
              <a:xfrm>
                <a:off x="5918500" y="3171731"/>
                <a:ext cx="1368426" cy="1374775"/>
              </a:xfrm>
              <a:custGeom>
                <a:avLst/>
                <a:gdLst>
                  <a:gd name="T0" fmla="*/ 3159 w 4774"/>
                  <a:gd name="T1" fmla="*/ 3091 h 4799"/>
                  <a:gd name="T2" fmla="*/ 3159 w 4774"/>
                  <a:gd name="T3" fmla="*/ 3091 h 4799"/>
                  <a:gd name="T4" fmla="*/ 1681 w 4774"/>
                  <a:gd name="T5" fmla="*/ 1613 h 4799"/>
                  <a:gd name="T6" fmla="*/ 3159 w 4774"/>
                  <a:gd name="T7" fmla="*/ 135 h 4799"/>
                  <a:gd name="T8" fmla="*/ 4637 w 4774"/>
                  <a:gd name="T9" fmla="*/ 1613 h 4799"/>
                  <a:gd name="T10" fmla="*/ 3159 w 4774"/>
                  <a:gd name="T11" fmla="*/ 3091 h 4799"/>
                  <a:gd name="T12" fmla="*/ 3159 w 4774"/>
                  <a:gd name="T13" fmla="*/ 3091 h 4799"/>
                  <a:gd name="T14" fmla="*/ 1741 w 4774"/>
                  <a:gd name="T15" fmla="*/ 3355 h 4799"/>
                  <a:gd name="T16" fmla="*/ 1741 w 4774"/>
                  <a:gd name="T17" fmla="*/ 3355 h 4799"/>
                  <a:gd name="T18" fmla="*/ 478 w 4774"/>
                  <a:gd name="T19" fmla="*/ 4618 h 4799"/>
                  <a:gd name="T20" fmla="*/ 266 w 4774"/>
                  <a:gd name="T21" fmla="*/ 4618 h 4799"/>
                  <a:gd name="T22" fmla="*/ 180 w 4774"/>
                  <a:gd name="T23" fmla="*/ 4532 h 4799"/>
                  <a:gd name="T24" fmla="*/ 136 w 4774"/>
                  <a:gd name="T25" fmla="*/ 4426 h 4799"/>
                  <a:gd name="T26" fmla="*/ 180 w 4774"/>
                  <a:gd name="T27" fmla="*/ 4320 h 4799"/>
                  <a:gd name="T28" fmla="*/ 1443 w 4774"/>
                  <a:gd name="T29" fmla="*/ 3057 h 4799"/>
                  <a:gd name="T30" fmla="*/ 1655 w 4774"/>
                  <a:gd name="T31" fmla="*/ 3057 h 4799"/>
                  <a:gd name="T32" fmla="*/ 1741 w 4774"/>
                  <a:gd name="T33" fmla="*/ 3143 h 4799"/>
                  <a:gd name="T34" fmla="*/ 1741 w 4774"/>
                  <a:gd name="T35" fmla="*/ 3355 h 4799"/>
                  <a:gd name="T36" fmla="*/ 1741 w 4774"/>
                  <a:gd name="T37" fmla="*/ 3355 h 4799"/>
                  <a:gd name="T38" fmla="*/ 3159 w 4774"/>
                  <a:gd name="T39" fmla="*/ 0 h 4799"/>
                  <a:gd name="T40" fmla="*/ 3159 w 4774"/>
                  <a:gd name="T41" fmla="*/ 0 h 4799"/>
                  <a:gd name="T42" fmla="*/ 1544 w 4774"/>
                  <a:gd name="T43" fmla="*/ 1613 h 4799"/>
                  <a:gd name="T44" fmla="*/ 1976 w 4774"/>
                  <a:gd name="T45" fmla="*/ 2711 h 4799"/>
                  <a:gd name="T46" fmla="*/ 1738 w 4774"/>
                  <a:gd name="T47" fmla="*/ 2949 h 4799"/>
                  <a:gd name="T48" fmla="*/ 1549 w 4774"/>
                  <a:gd name="T49" fmla="*/ 2877 h 4799"/>
                  <a:gd name="T50" fmla="*/ 1346 w 4774"/>
                  <a:gd name="T51" fmla="*/ 2960 h 4799"/>
                  <a:gd name="T52" fmla="*/ 83 w 4774"/>
                  <a:gd name="T53" fmla="*/ 4223 h 4799"/>
                  <a:gd name="T54" fmla="*/ 0 w 4774"/>
                  <a:gd name="T55" fmla="*/ 4426 h 4799"/>
                  <a:gd name="T56" fmla="*/ 83 w 4774"/>
                  <a:gd name="T57" fmla="*/ 4629 h 4799"/>
                  <a:gd name="T58" fmla="*/ 169 w 4774"/>
                  <a:gd name="T59" fmla="*/ 4715 h 4799"/>
                  <a:gd name="T60" fmla="*/ 372 w 4774"/>
                  <a:gd name="T61" fmla="*/ 4799 h 4799"/>
                  <a:gd name="T62" fmla="*/ 575 w 4774"/>
                  <a:gd name="T63" fmla="*/ 4715 h 4799"/>
                  <a:gd name="T64" fmla="*/ 1838 w 4774"/>
                  <a:gd name="T65" fmla="*/ 3452 h 4799"/>
                  <a:gd name="T66" fmla="*/ 1838 w 4774"/>
                  <a:gd name="T67" fmla="*/ 3046 h 4799"/>
                  <a:gd name="T68" fmla="*/ 1836 w 4774"/>
                  <a:gd name="T69" fmla="*/ 3045 h 4799"/>
                  <a:gd name="T70" fmla="*/ 2073 w 4774"/>
                  <a:gd name="T71" fmla="*/ 2807 h 4799"/>
                  <a:gd name="T72" fmla="*/ 3159 w 4774"/>
                  <a:gd name="T73" fmla="*/ 3228 h 4799"/>
                  <a:gd name="T74" fmla="*/ 4774 w 4774"/>
                  <a:gd name="T75" fmla="*/ 1613 h 4799"/>
                  <a:gd name="T76" fmla="*/ 3159 w 4774"/>
                  <a:gd name="T77" fmla="*/ 0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74" h="4799">
                    <a:moveTo>
                      <a:pt x="3159" y="3091"/>
                    </a:moveTo>
                    <a:lnTo>
                      <a:pt x="3159" y="3091"/>
                    </a:lnTo>
                    <a:cubicBezTo>
                      <a:pt x="2344" y="3091"/>
                      <a:pt x="1681" y="2428"/>
                      <a:pt x="1681" y="1613"/>
                    </a:cubicBezTo>
                    <a:cubicBezTo>
                      <a:pt x="1681" y="798"/>
                      <a:pt x="2344" y="135"/>
                      <a:pt x="3159" y="135"/>
                    </a:cubicBezTo>
                    <a:cubicBezTo>
                      <a:pt x="3974" y="135"/>
                      <a:pt x="4637" y="798"/>
                      <a:pt x="4637" y="1613"/>
                    </a:cubicBezTo>
                    <a:cubicBezTo>
                      <a:pt x="4637" y="2428"/>
                      <a:pt x="3974" y="3091"/>
                      <a:pt x="3159" y="3091"/>
                    </a:cubicBezTo>
                    <a:lnTo>
                      <a:pt x="3159" y="3091"/>
                    </a:lnTo>
                    <a:close/>
                    <a:moveTo>
                      <a:pt x="1741" y="3355"/>
                    </a:moveTo>
                    <a:lnTo>
                      <a:pt x="1741" y="3355"/>
                    </a:lnTo>
                    <a:lnTo>
                      <a:pt x="478" y="4618"/>
                    </a:lnTo>
                    <a:cubicBezTo>
                      <a:pt x="420" y="4676"/>
                      <a:pt x="324" y="4676"/>
                      <a:pt x="266" y="4618"/>
                    </a:cubicBezTo>
                    <a:lnTo>
                      <a:pt x="180" y="4532"/>
                    </a:lnTo>
                    <a:cubicBezTo>
                      <a:pt x="152" y="4504"/>
                      <a:pt x="136" y="4466"/>
                      <a:pt x="136" y="4426"/>
                    </a:cubicBezTo>
                    <a:cubicBezTo>
                      <a:pt x="136" y="4385"/>
                      <a:pt x="152" y="4348"/>
                      <a:pt x="180" y="4320"/>
                    </a:cubicBezTo>
                    <a:lnTo>
                      <a:pt x="1443" y="3057"/>
                    </a:lnTo>
                    <a:cubicBezTo>
                      <a:pt x="1499" y="3001"/>
                      <a:pt x="1599" y="3001"/>
                      <a:pt x="1655" y="3057"/>
                    </a:cubicBezTo>
                    <a:lnTo>
                      <a:pt x="1741" y="3143"/>
                    </a:lnTo>
                    <a:cubicBezTo>
                      <a:pt x="1799" y="3202"/>
                      <a:pt x="1799" y="3297"/>
                      <a:pt x="1741" y="3355"/>
                    </a:cubicBezTo>
                    <a:lnTo>
                      <a:pt x="1741" y="3355"/>
                    </a:lnTo>
                    <a:close/>
                    <a:moveTo>
                      <a:pt x="3159" y="0"/>
                    </a:moveTo>
                    <a:lnTo>
                      <a:pt x="3159" y="0"/>
                    </a:lnTo>
                    <a:cubicBezTo>
                      <a:pt x="2269" y="0"/>
                      <a:pt x="1544" y="723"/>
                      <a:pt x="1544" y="1613"/>
                    </a:cubicBezTo>
                    <a:cubicBezTo>
                      <a:pt x="1544" y="2037"/>
                      <a:pt x="1708" y="2423"/>
                      <a:pt x="1976" y="2711"/>
                    </a:cubicBezTo>
                    <a:lnTo>
                      <a:pt x="1738" y="2949"/>
                    </a:lnTo>
                    <a:cubicBezTo>
                      <a:pt x="1686" y="2903"/>
                      <a:pt x="1620" y="2877"/>
                      <a:pt x="1549" y="2877"/>
                    </a:cubicBezTo>
                    <a:cubicBezTo>
                      <a:pt x="1472" y="2877"/>
                      <a:pt x="1400" y="2906"/>
                      <a:pt x="1346" y="2960"/>
                    </a:cubicBezTo>
                    <a:lnTo>
                      <a:pt x="83" y="4223"/>
                    </a:lnTo>
                    <a:cubicBezTo>
                      <a:pt x="29" y="4277"/>
                      <a:pt x="0" y="4349"/>
                      <a:pt x="0" y="4426"/>
                    </a:cubicBezTo>
                    <a:cubicBezTo>
                      <a:pt x="0" y="4503"/>
                      <a:pt x="29" y="4575"/>
                      <a:pt x="83" y="4629"/>
                    </a:cubicBezTo>
                    <a:lnTo>
                      <a:pt x="169" y="4715"/>
                    </a:lnTo>
                    <a:cubicBezTo>
                      <a:pt x="225" y="4771"/>
                      <a:pt x="299" y="4799"/>
                      <a:pt x="372" y="4799"/>
                    </a:cubicBezTo>
                    <a:cubicBezTo>
                      <a:pt x="446" y="4799"/>
                      <a:pt x="519" y="4771"/>
                      <a:pt x="575" y="4715"/>
                    </a:cubicBezTo>
                    <a:lnTo>
                      <a:pt x="1838" y="3452"/>
                    </a:lnTo>
                    <a:cubicBezTo>
                      <a:pt x="1950" y="3340"/>
                      <a:pt x="1950" y="3158"/>
                      <a:pt x="1838" y="3046"/>
                    </a:cubicBezTo>
                    <a:lnTo>
                      <a:pt x="1836" y="3045"/>
                    </a:lnTo>
                    <a:lnTo>
                      <a:pt x="2073" y="2807"/>
                    </a:lnTo>
                    <a:cubicBezTo>
                      <a:pt x="2360" y="3069"/>
                      <a:pt x="2741" y="3228"/>
                      <a:pt x="3159" y="3228"/>
                    </a:cubicBezTo>
                    <a:cubicBezTo>
                      <a:pt x="4049" y="3228"/>
                      <a:pt x="4774" y="2504"/>
                      <a:pt x="4774" y="1613"/>
                    </a:cubicBezTo>
                    <a:cubicBezTo>
                      <a:pt x="4774" y="723"/>
                      <a:pt x="4049" y="0"/>
                      <a:pt x="3159"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24" name="Shape 23">
            <a:extLst>
              <a:ext uri="{FF2B5EF4-FFF2-40B4-BE49-F238E27FC236}">
                <a16:creationId xmlns:a16="http://schemas.microsoft.com/office/drawing/2014/main" id="{998C4BE0-9EEA-4D80-83FC-806CC8CA6D02}"/>
              </a:ext>
            </a:extLst>
          </p:cNvPr>
          <p:cNvSpPr/>
          <p:nvPr>
            <p:custDataLst>
              <p:tags r:id="rId5"/>
            </p:custDataLst>
          </p:nvPr>
        </p:nvSpPr>
        <p:spPr>
          <a:xfrm rot="873941">
            <a:off x="2613031" y="1840752"/>
            <a:ext cx="1236693" cy="915527"/>
          </a:xfrm>
          <a:prstGeom prst="swooshArrow">
            <a:avLst>
              <a:gd name="adj1" fmla="val 16310"/>
              <a:gd name="adj2" fmla="val 31370"/>
            </a:avLst>
          </a:pr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grpSp>
        <p:nvGrpSpPr>
          <p:cNvPr id="1025" name="Group 1024">
            <a:extLst>
              <a:ext uri="{FF2B5EF4-FFF2-40B4-BE49-F238E27FC236}">
                <a16:creationId xmlns:a16="http://schemas.microsoft.com/office/drawing/2014/main" id="{A5AD3203-EEB0-4483-8123-EB5B49FD2A26}"/>
              </a:ext>
            </a:extLst>
          </p:cNvPr>
          <p:cNvGrpSpPr/>
          <p:nvPr>
            <p:custDataLst>
              <p:tags r:id="rId6"/>
            </p:custDataLst>
          </p:nvPr>
        </p:nvGrpSpPr>
        <p:grpSpPr>
          <a:xfrm>
            <a:off x="6229830" y="2897074"/>
            <a:ext cx="1626469" cy="1373031"/>
            <a:chOff x="6614909" y="3064476"/>
            <a:chExt cx="1626469" cy="1373031"/>
          </a:xfrm>
        </p:grpSpPr>
        <p:sp>
          <p:nvSpPr>
            <p:cNvPr id="28" name="Freeform 13">
              <a:extLst>
                <a:ext uri="{FF2B5EF4-FFF2-40B4-BE49-F238E27FC236}">
                  <a16:creationId xmlns:a16="http://schemas.microsoft.com/office/drawing/2014/main" id="{EC6742B1-9686-448C-8792-9849AE7CA487}"/>
                </a:ext>
              </a:extLst>
            </p:cNvPr>
            <p:cNvSpPr>
              <a:spLocks noChangeAspect="1" noEditPoints="1"/>
            </p:cNvSpPr>
            <p:nvPr>
              <p:custDataLst>
                <p:tags r:id="rId8"/>
              </p:custDataLst>
            </p:nvPr>
          </p:nvSpPr>
          <p:spPr bwMode="auto">
            <a:xfrm>
              <a:off x="6871518" y="3064476"/>
              <a:ext cx="1369860" cy="1373031"/>
            </a:xfrm>
            <a:custGeom>
              <a:avLst/>
              <a:gdLst>
                <a:gd name="T0" fmla="*/ 4084 w 4788"/>
                <a:gd name="T1" fmla="*/ 3461 h 4799"/>
                <a:gd name="T2" fmla="*/ 3626 w 4788"/>
                <a:gd name="T3" fmla="*/ 4038 h 4799"/>
                <a:gd name="T4" fmla="*/ 3626 w 4788"/>
                <a:gd name="T5" fmla="*/ 4172 h 4799"/>
                <a:gd name="T6" fmla="*/ 4277 w 4788"/>
                <a:gd name="T7" fmla="*/ 3520 h 4799"/>
                <a:gd name="T8" fmla="*/ 3433 w 4788"/>
                <a:gd name="T9" fmla="*/ 3979 h 4799"/>
                <a:gd name="T10" fmla="*/ 2490 w 4788"/>
                <a:gd name="T11" fmla="*/ 3520 h 4799"/>
                <a:gd name="T12" fmla="*/ 3068 w 4788"/>
                <a:gd name="T13" fmla="*/ 3979 h 4799"/>
                <a:gd name="T14" fmla="*/ 2490 w 4788"/>
                <a:gd name="T15" fmla="*/ 3520 h 4799"/>
                <a:gd name="T16" fmla="*/ 3008 w 4788"/>
                <a:gd name="T17" fmla="*/ 4172 h 4799"/>
                <a:gd name="T18" fmla="*/ 2550 w 4788"/>
                <a:gd name="T19" fmla="*/ 3327 h 4799"/>
                <a:gd name="T20" fmla="*/ 2550 w 4788"/>
                <a:gd name="T21" fmla="*/ 4172 h 4799"/>
                <a:gd name="T22" fmla="*/ 1932 w 4788"/>
                <a:gd name="T23" fmla="*/ 3461 h 4799"/>
                <a:gd name="T24" fmla="*/ 1474 w 4788"/>
                <a:gd name="T25" fmla="*/ 4038 h 4799"/>
                <a:gd name="T26" fmla="*/ 1474 w 4788"/>
                <a:gd name="T27" fmla="*/ 4172 h 4799"/>
                <a:gd name="T28" fmla="*/ 2125 w 4788"/>
                <a:gd name="T29" fmla="*/ 3520 h 4799"/>
                <a:gd name="T30" fmla="*/ 1281 w 4788"/>
                <a:gd name="T31" fmla="*/ 3979 h 4799"/>
                <a:gd name="T32" fmla="*/ 3566 w 4788"/>
                <a:gd name="T33" fmla="*/ 2201 h 4799"/>
                <a:gd name="T34" fmla="*/ 4143 w 4788"/>
                <a:gd name="T35" fmla="*/ 2660 h 4799"/>
                <a:gd name="T36" fmla="*/ 3566 w 4788"/>
                <a:gd name="T37" fmla="*/ 2201 h 4799"/>
                <a:gd name="T38" fmla="*/ 4084 w 4788"/>
                <a:gd name="T39" fmla="*/ 2853 h 4799"/>
                <a:gd name="T40" fmla="*/ 3626 w 4788"/>
                <a:gd name="T41" fmla="*/ 2008 h 4799"/>
                <a:gd name="T42" fmla="*/ 3626 w 4788"/>
                <a:gd name="T43" fmla="*/ 2853 h 4799"/>
                <a:gd name="T44" fmla="*/ 3008 w 4788"/>
                <a:gd name="T45" fmla="*/ 2142 h 4799"/>
                <a:gd name="T46" fmla="*/ 2550 w 4788"/>
                <a:gd name="T47" fmla="*/ 2719 h 4799"/>
                <a:gd name="T48" fmla="*/ 2550 w 4788"/>
                <a:gd name="T49" fmla="*/ 2853 h 4799"/>
                <a:gd name="T50" fmla="*/ 3201 w 4788"/>
                <a:gd name="T51" fmla="*/ 2201 h 4799"/>
                <a:gd name="T52" fmla="*/ 2357 w 4788"/>
                <a:gd name="T53" fmla="*/ 2660 h 4799"/>
                <a:gd name="T54" fmla="*/ 1414 w 4788"/>
                <a:gd name="T55" fmla="*/ 2201 h 4799"/>
                <a:gd name="T56" fmla="*/ 1992 w 4788"/>
                <a:gd name="T57" fmla="*/ 2660 h 4799"/>
                <a:gd name="T58" fmla="*/ 1414 w 4788"/>
                <a:gd name="T59" fmla="*/ 2201 h 4799"/>
                <a:gd name="T60" fmla="*/ 1932 w 4788"/>
                <a:gd name="T61" fmla="*/ 2853 h 4799"/>
                <a:gd name="T62" fmla="*/ 1474 w 4788"/>
                <a:gd name="T63" fmla="*/ 2008 h 4799"/>
                <a:gd name="T64" fmla="*/ 1474 w 4788"/>
                <a:gd name="T65" fmla="*/ 2853 h 4799"/>
                <a:gd name="T66" fmla="*/ 4084 w 4788"/>
                <a:gd name="T67" fmla="*/ 802 h 4799"/>
                <a:gd name="T68" fmla="*/ 3626 w 4788"/>
                <a:gd name="T69" fmla="*/ 1379 h 4799"/>
                <a:gd name="T70" fmla="*/ 3626 w 4788"/>
                <a:gd name="T71" fmla="*/ 1513 h 4799"/>
                <a:gd name="T72" fmla="*/ 4277 w 4788"/>
                <a:gd name="T73" fmla="*/ 861 h 4799"/>
                <a:gd name="T74" fmla="*/ 3433 w 4788"/>
                <a:gd name="T75" fmla="*/ 1320 h 4799"/>
                <a:gd name="T76" fmla="*/ 2490 w 4788"/>
                <a:gd name="T77" fmla="*/ 861 h 4799"/>
                <a:gd name="T78" fmla="*/ 3068 w 4788"/>
                <a:gd name="T79" fmla="*/ 1320 h 4799"/>
                <a:gd name="T80" fmla="*/ 2490 w 4788"/>
                <a:gd name="T81" fmla="*/ 861 h 4799"/>
                <a:gd name="T82" fmla="*/ 3008 w 4788"/>
                <a:gd name="T83" fmla="*/ 1513 h 4799"/>
                <a:gd name="T84" fmla="*/ 2550 w 4788"/>
                <a:gd name="T85" fmla="*/ 668 h 4799"/>
                <a:gd name="T86" fmla="*/ 2550 w 4788"/>
                <a:gd name="T87" fmla="*/ 1513 h 4799"/>
                <a:gd name="T88" fmla="*/ 1932 w 4788"/>
                <a:gd name="T89" fmla="*/ 802 h 4799"/>
                <a:gd name="T90" fmla="*/ 1474 w 4788"/>
                <a:gd name="T91" fmla="*/ 1379 h 4799"/>
                <a:gd name="T92" fmla="*/ 1474 w 4788"/>
                <a:gd name="T93" fmla="*/ 1513 h 4799"/>
                <a:gd name="T94" fmla="*/ 2125 w 4788"/>
                <a:gd name="T95" fmla="*/ 861 h 4799"/>
                <a:gd name="T96" fmla="*/ 1281 w 4788"/>
                <a:gd name="T97" fmla="*/ 1320 h 4799"/>
                <a:gd name="T98" fmla="*/ 135 w 4788"/>
                <a:gd name="T99" fmla="*/ 4480 h 4799"/>
                <a:gd name="T100" fmla="*/ 4641 w 4788"/>
                <a:gd name="T101" fmla="*/ 341 h 4799"/>
                <a:gd name="T102" fmla="*/ 247 w 4788"/>
                <a:gd name="T103" fmla="*/ 4650 h 4799"/>
                <a:gd name="T104" fmla="*/ 4469 w 4788"/>
                <a:gd name="T105" fmla="*/ 0 h 4799"/>
                <a:gd name="T106" fmla="*/ 0 w 4788"/>
                <a:gd name="T107" fmla="*/ 341 h 4799"/>
                <a:gd name="T108" fmla="*/ 4469 w 4788"/>
                <a:gd name="T109" fmla="*/ 4799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788" h="4799">
                  <a:moveTo>
                    <a:pt x="3566" y="3520"/>
                  </a:moveTo>
                  <a:lnTo>
                    <a:pt x="3566" y="3520"/>
                  </a:lnTo>
                  <a:cubicBezTo>
                    <a:pt x="3566" y="3487"/>
                    <a:pt x="3593" y="3461"/>
                    <a:pt x="3626" y="3461"/>
                  </a:cubicBezTo>
                  <a:lnTo>
                    <a:pt x="4084" y="3461"/>
                  </a:lnTo>
                  <a:cubicBezTo>
                    <a:pt x="4117" y="3461"/>
                    <a:pt x="4143" y="3487"/>
                    <a:pt x="4143" y="3520"/>
                  </a:cubicBezTo>
                  <a:lnTo>
                    <a:pt x="4143" y="3979"/>
                  </a:lnTo>
                  <a:cubicBezTo>
                    <a:pt x="4143" y="4011"/>
                    <a:pt x="4117" y="4038"/>
                    <a:pt x="4084" y="4038"/>
                  </a:cubicBezTo>
                  <a:lnTo>
                    <a:pt x="3626" y="4038"/>
                  </a:lnTo>
                  <a:cubicBezTo>
                    <a:pt x="3593" y="4038"/>
                    <a:pt x="3566" y="4011"/>
                    <a:pt x="3566" y="3979"/>
                  </a:cubicBezTo>
                  <a:lnTo>
                    <a:pt x="3566" y="3520"/>
                  </a:lnTo>
                  <a:lnTo>
                    <a:pt x="3566" y="3520"/>
                  </a:lnTo>
                  <a:close/>
                  <a:moveTo>
                    <a:pt x="3626" y="4172"/>
                  </a:moveTo>
                  <a:lnTo>
                    <a:pt x="3626" y="4172"/>
                  </a:lnTo>
                  <a:lnTo>
                    <a:pt x="4084" y="4172"/>
                  </a:lnTo>
                  <a:cubicBezTo>
                    <a:pt x="4191" y="4172"/>
                    <a:pt x="4277" y="4085"/>
                    <a:pt x="4277" y="3979"/>
                  </a:cubicBezTo>
                  <a:lnTo>
                    <a:pt x="4277" y="3520"/>
                  </a:lnTo>
                  <a:cubicBezTo>
                    <a:pt x="4277" y="3413"/>
                    <a:pt x="4191" y="3327"/>
                    <a:pt x="4084" y="3327"/>
                  </a:cubicBezTo>
                  <a:lnTo>
                    <a:pt x="3626" y="3327"/>
                  </a:lnTo>
                  <a:cubicBezTo>
                    <a:pt x="3519" y="3327"/>
                    <a:pt x="3433" y="3413"/>
                    <a:pt x="3433" y="3520"/>
                  </a:cubicBezTo>
                  <a:lnTo>
                    <a:pt x="3433" y="3979"/>
                  </a:lnTo>
                  <a:cubicBezTo>
                    <a:pt x="3433" y="4085"/>
                    <a:pt x="3519" y="4172"/>
                    <a:pt x="3626" y="4172"/>
                  </a:cubicBezTo>
                  <a:lnTo>
                    <a:pt x="3626" y="4172"/>
                  </a:lnTo>
                  <a:close/>
                  <a:moveTo>
                    <a:pt x="2490" y="3520"/>
                  </a:moveTo>
                  <a:lnTo>
                    <a:pt x="2490" y="3520"/>
                  </a:lnTo>
                  <a:cubicBezTo>
                    <a:pt x="2490" y="3487"/>
                    <a:pt x="2517" y="3461"/>
                    <a:pt x="2550" y="3461"/>
                  </a:cubicBezTo>
                  <a:lnTo>
                    <a:pt x="3008" y="3461"/>
                  </a:lnTo>
                  <a:cubicBezTo>
                    <a:pt x="3041" y="3461"/>
                    <a:pt x="3068" y="3487"/>
                    <a:pt x="3068" y="3520"/>
                  </a:cubicBezTo>
                  <a:lnTo>
                    <a:pt x="3068" y="3979"/>
                  </a:lnTo>
                  <a:cubicBezTo>
                    <a:pt x="3068" y="4011"/>
                    <a:pt x="3041" y="4038"/>
                    <a:pt x="3008" y="4038"/>
                  </a:cubicBezTo>
                  <a:lnTo>
                    <a:pt x="2550" y="4038"/>
                  </a:lnTo>
                  <a:cubicBezTo>
                    <a:pt x="2517" y="4038"/>
                    <a:pt x="2490" y="4011"/>
                    <a:pt x="2490" y="3979"/>
                  </a:cubicBezTo>
                  <a:lnTo>
                    <a:pt x="2490" y="3520"/>
                  </a:lnTo>
                  <a:lnTo>
                    <a:pt x="2490" y="3520"/>
                  </a:lnTo>
                  <a:close/>
                  <a:moveTo>
                    <a:pt x="2550" y="4172"/>
                  </a:moveTo>
                  <a:lnTo>
                    <a:pt x="2550" y="4172"/>
                  </a:lnTo>
                  <a:lnTo>
                    <a:pt x="3008" y="4172"/>
                  </a:lnTo>
                  <a:cubicBezTo>
                    <a:pt x="3115" y="4172"/>
                    <a:pt x="3201" y="4085"/>
                    <a:pt x="3201" y="3979"/>
                  </a:cubicBezTo>
                  <a:lnTo>
                    <a:pt x="3201" y="3520"/>
                  </a:lnTo>
                  <a:cubicBezTo>
                    <a:pt x="3201" y="3413"/>
                    <a:pt x="3115" y="3327"/>
                    <a:pt x="3008" y="3327"/>
                  </a:cubicBezTo>
                  <a:lnTo>
                    <a:pt x="2550" y="3327"/>
                  </a:lnTo>
                  <a:cubicBezTo>
                    <a:pt x="2443" y="3327"/>
                    <a:pt x="2357" y="3413"/>
                    <a:pt x="2357" y="3520"/>
                  </a:cubicBezTo>
                  <a:lnTo>
                    <a:pt x="2357" y="3979"/>
                  </a:lnTo>
                  <a:cubicBezTo>
                    <a:pt x="2357" y="4085"/>
                    <a:pt x="2443" y="4172"/>
                    <a:pt x="2550" y="4172"/>
                  </a:cubicBezTo>
                  <a:lnTo>
                    <a:pt x="2550" y="4172"/>
                  </a:lnTo>
                  <a:close/>
                  <a:moveTo>
                    <a:pt x="1414" y="3520"/>
                  </a:moveTo>
                  <a:lnTo>
                    <a:pt x="1414" y="3520"/>
                  </a:lnTo>
                  <a:cubicBezTo>
                    <a:pt x="1414" y="3487"/>
                    <a:pt x="1441" y="3461"/>
                    <a:pt x="1474" y="3461"/>
                  </a:cubicBezTo>
                  <a:lnTo>
                    <a:pt x="1932" y="3461"/>
                  </a:lnTo>
                  <a:cubicBezTo>
                    <a:pt x="1965" y="3461"/>
                    <a:pt x="1992" y="3487"/>
                    <a:pt x="1992" y="3520"/>
                  </a:cubicBezTo>
                  <a:lnTo>
                    <a:pt x="1992" y="3979"/>
                  </a:lnTo>
                  <a:cubicBezTo>
                    <a:pt x="1992" y="4011"/>
                    <a:pt x="1965" y="4038"/>
                    <a:pt x="1932" y="4038"/>
                  </a:cubicBezTo>
                  <a:lnTo>
                    <a:pt x="1474" y="4038"/>
                  </a:lnTo>
                  <a:cubicBezTo>
                    <a:pt x="1441" y="4038"/>
                    <a:pt x="1414" y="4011"/>
                    <a:pt x="1414" y="3979"/>
                  </a:cubicBezTo>
                  <a:lnTo>
                    <a:pt x="1414" y="3520"/>
                  </a:lnTo>
                  <a:lnTo>
                    <a:pt x="1414" y="3520"/>
                  </a:lnTo>
                  <a:close/>
                  <a:moveTo>
                    <a:pt x="1474" y="4172"/>
                  </a:moveTo>
                  <a:lnTo>
                    <a:pt x="1474" y="4172"/>
                  </a:lnTo>
                  <a:lnTo>
                    <a:pt x="1932" y="4172"/>
                  </a:lnTo>
                  <a:cubicBezTo>
                    <a:pt x="2039" y="4172"/>
                    <a:pt x="2125" y="4085"/>
                    <a:pt x="2125" y="3979"/>
                  </a:cubicBezTo>
                  <a:lnTo>
                    <a:pt x="2125" y="3520"/>
                  </a:lnTo>
                  <a:cubicBezTo>
                    <a:pt x="2125" y="3413"/>
                    <a:pt x="2039" y="3327"/>
                    <a:pt x="1932" y="3327"/>
                  </a:cubicBezTo>
                  <a:lnTo>
                    <a:pt x="1474" y="3327"/>
                  </a:lnTo>
                  <a:cubicBezTo>
                    <a:pt x="1367" y="3327"/>
                    <a:pt x="1281" y="3413"/>
                    <a:pt x="1281" y="3520"/>
                  </a:cubicBezTo>
                  <a:lnTo>
                    <a:pt x="1281" y="3979"/>
                  </a:lnTo>
                  <a:cubicBezTo>
                    <a:pt x="1281" y="4085"/>
                    <a:pt x="1367" y="4172"/>
                    <a:pt x="1474" y="4172"/>
                  </a:cubicBezTo>
                  <a:lnTo>
                    <a:pt x="1474" y="4172"/>
                  </a:lnTo>
                  <a:close/>
                  <a:moveTo>
                    <a:pt x="3566" y="2201"/>
                  </a:moveTo>
                  <a:lnTo>
                    <a:pt x="3566" y="2201"/>
                  </a:lnTo>
                  <a:cubicBezTo>
                    <a:pt x="3566" y="2169"/>
                    <a:pt x="3593" y="2142"/>
                    <a:pt x="3626" y="2142"/>
                  </a:cubicBezTo>
                  <a:lnTo>
                    <a:pt x="4084" y="2142"/>
                  </a:lnTo>
                  <a:cubicBezTo>
                    <a:pt x="4117" y="2142"/>
                    <a:pt x="4143" y="2169"/>
                    <a:pt x="4143" y="2201"/>
                  </a:cubicBezTo>
                  <a:lnTo>
                    <a:pt x="4143" y="2660"/>
                  </a:lnTo>
                  <a:cubicBezTo>
                    <a:pt x="4143" y="2693"/>
                    <a:pt x="4117" y="2719"/>
                    <a:pt x="4084" y="2719"/>
                  </a:cubicBezTo>
                  <a:lnTo>
                    <a:pt x="3626" y="2719"/>
                  </a:lnTo>
                  <a:cubicBezTo>
                    <a:pt x="3593" y="2719"/>
                    <a:pt x="3566" y="2693"/>
                    <a:pt x="3566" y="2660"/>
                  </a:cubicBezTo>
                  <a:lnTo>
                    <a:pt x="3566" y="2201"/>
                  </a:lnTo>
                  <a:lnTo>
                    <a:pt x="3566" y="2201"/>
                  </a:lnTo>
                  <a:close/>
                  <a:moveTo>
                    <a:pt x="3626" y="2853"/>
                  </a:moveTo>
                  <a:lnTo>
                    <a:pt x="3626" y="2853"/>
                  </a:lnTo>
                  <a:lnTo>
                    <a:pt x="4084" y="2853"/>
                  </a:lnTo>
                  <a:cubicBezTo>
                    <a:pt x="4191" y="2853"/>
                    <a:pt x="4277" y="2767"/>
                    <a:pt x="4277" y="2660"/>
                  </a:cubicBezTo>
                  <a:lnTo>
                    <a:pt x="4277" y="2201"/>
                  </a:lnTo>
                  <a:cubicBezTo>
                    <a:pt x="4277" y="2095"/>
                    <a:pt x="4191" y="2008"/>
                    <a:pt x="4084" y="2008"/>
                  </a:cubicBezTo>
                  <a:lnTo>
                    <a:pt x="3626" y="2008"/>
                  </a:lnTo>
                  <a:cubicBezTo>
                    <a:pt x="3519" y="2008"/>
                    <a:pt x="3433" y="2095"/>
                    <a:pt x="3433" y="2201"/>
                  </a:cubicBezTo>
                  <a:lnTo>
                    <a:pt x="3433" y="2660"/>
                  </a:lnTo>
                  <a:cubicBezTo>
                    <a:pt x="3433" y="2767"/>
                    <a:pt x="3519" y="2853"/>
                    <a:pt x="3626" y="2853"/>
                  </a:cubicBezTo>
                  <a:lnTo>
                    <a:pt x="3626" y="2853"/>
                  </a:lnTo>
                  <a:close/>
                  <a:moveTo>
                    <a:pt x="2490" y="2201"/>
                  </a:moveTo>
                  <a:lnTo>
                    <a:pt x="2490" y="2201"/>
                  </a:lnTo>
                  <a:cubicBezTo>
                    <a:pt x="2490" y="2169"/>
                    <a:pt x="2517" y="2142"/>
                    <a:pt x="2550" y="2142"/>
                  </a:cubicBezTo>
                  <a:lnTo>
                    <a:pt x="3008" y="2142"/>
                  </a:lnTo>
                  <a:cubicBezTo>
                    <a:pt x="3041" y="2142"/>
                    <a:pt x="3068" y="2169"/>
                    <a:pt x="3068" y="2201"/>
                  </a:cubicBezTo>
                  <a:lnTo>
                    <a:pt x="3068" y="2660"/>
                  </a:lnTo>
                  <a:cubicBezTo>
                    <a:pt x="3068" y="2693"/>
                    <a:pt x="3041" y="2719"/>
                    <a:pt x="3008" y="2719"/>
                  </a:cubicBezTo>
                  <a:lnTo>
                    <a:pt x="2550" y="2719"/>
                  </a:lnTo>
                  <a:cubicBezTo>
                    <a:pt x="2517" y="2719"/>
                    <a:pt x="2490" y="2693"/>
                    <a:pt x="2490" y="2660"/>
                  </a:cubicBezTo>
                  <a:lnTo>
                    <a:pt x="2490" y="2201"/>
                  </a:lnTo>
                  <a:lnTo>
                    <a:pt x="2490" y="2201"/>
                  </a:lnTo>
                  <a:close/>
                  <a:moveTo>
                    <a:pt x="2550" y="2853"/>
                  </a:moveTo>
                  <a:lnTo>
                    <a:pt x="2550" y="2853"/>
                  </a:lnTo>
                  <a:lnTo>
                    <a:pt x="3008" y="2853"/>
                  </a:lnTo>
                  <a:cubicBezTo>
                    <a:pt x="3115" y="2853"/>
                    <a:pt x="3201" y="2767"/>
                    <a:pt x="3201" y="2660"/>
                  </a:cubicBezTo>
                  <a:lnTo>
                    <a:pt x="3201" y="2201"/>
                  </a:lnTo>
                  <a:cubicBezTo>
                    <a:pt x="3201" y="2095"/>
                    <a:pt x="3115" y="2008"/>
                    <a:pt x="3008" y="2008"/>
                  </a:cubicBezTo>
                  <a:lnTo>
                    <a:pt x="2550" y="2008"/>
                  </a:lnTo>
                  <a:cubicBezTo>
                    <a:pt x="2443" y="2008"/>
                    <a:pt x="2357" y="2095"/>
                    <a:pt x="2357" y="2201"/>
                  </a:cubicBezTo>
                  <a:lnTo>
                    <a:pt x="2357" y="2660"/>
                  </a:lnTo>
                  <a:cubicBezTo>
                    <a:pt x="2357" y="2767"/>
                    <a:pt x="2443" y="2853"/>
                    <a:pt x="2550" y="2853"/>
                  </a:cubicBezTo>
                  <a:lnTo>
                    <a:pt x="2550" y="2853"/>
                  </a:lnTo>
                  <a:close/>
                  <a:moveTo>
                    <a:pt x="1414" y="2201"/>
                  </a:moveTo>
                  <a:lnTo>
                    <a:pt x="1414" y="2201"/>
                  </a:lnTo>
                  <a:cubicBezTo>
                    <a:pt x="1414" y="2169"/>
                    <a:pt x="1441" y="2142"/>
                    <a:pt x="1474" y="2142"/>
                  </a:cubicBezTo>
                  <a:lnTo>
                    <a:pt x="1932" y="2142"/>
                  </a:lnTo>
                  <a:cubicBezTo>
                    <a:pt x="1965" y="2142"/>
                    <a:pt x="1992" y="2169"/>
                    <a:pt x="1992" y="2201"/>
                  </a:cubicBezTo>
                  <a:lnTo>
                    <a:pt x="1992" y="2660"/>
                  </a:lnTo>
                  <a:cubicBezTo>
                    <a:pt x="1992" y="2693"/>
                    <a:pt x="1965" y="2719"/>
                    <a:pt x="1932" y="2719"/>
                  </a:cubicBezTo>
                  <a:lnTo>
                    <a:pt x="1474" y="2719"/>
                  </a:lnTo>
                  <a:cubicBezTo>
                    <a:pt x="1441" y="2719"/>
                    <a:pt x="1414" y="2693"/>
                    <a:pt x="1414" y="2660"/>
                  </a:cubicBezTo>
                  <a:lnTo>
                    <a:pt x="1414" y="2201"/>
                  </a:lnTo>
                  <a:lnTo>
                    <a:pt x="1414" y="2201"/>
                  </a:lnTo>
                  <a:close/>
                  <a:moveTo>
                    <a:pt x="1474" y="2853"/>
                  </a:moveTo>
                  <a:lnTo>
                    <a:pt x="1474" y="2853"/>
                  </a:lnTo>
                  <a:lnTo>
                    <a:pt x="1932" y="2853"/>
                  </a:lnTo>
                  <a:cubicBezTo>
                    <a:pt x="2039" y="2853"/>
                    <a:pt x="2125" y="2767"/>
                    <a:pt x="2125" y="2660"/>
                  </a:cubicBezTo>
                  <a:lnTo>
                    <a:pt x="2125" y="2201"/>
                  </a:lnTo>
                  <a:cubicBezTo>
                    <a:pt x="2125" y="2095"/>
                    <a:pt x="2039" y="2008"/>
                    <a:pt x="1932" y="2008"/>
                  </a:cubicBezTo>
                  <a:lnTo>
                    <a:pt x="1474" y="2008"/>
                  </a:lnTo>
                  <a:cubicBezTo>
                    <a:pt x="1367" y="2008"/>
                    <a:pt x="1281" y="2095"/>
                    <a:pt x="1281" y="2201"/>
                  </a:cubicBezTo>
                  <a:lnTo>
                    <a:pt x="1281" y="2660"/>
                  </a:lnTo>
                  <a:cubicBezTo>
                    <a:pt x="1281" y="2767"/>
                    <a:pt x="1367" y="2853"/>
                    <a:pt x="1474" y="2853"/>
                  </a:cubicBezTo>
                  <a:lnTo>
                    <a:pt x="1474" y="2853"/>
                  </a:lnTo>
                  <a:close/>
                  <a:moveTo>
                    <a:pt x="3566" y="861"/>
                  </a:moveTo>
                  <a:lnTo>
                    <a:pt x="3566" y="861"/>
                  </a:lnTo>
                  <a:cubicBezTo>
                    <a:pt x="3566" y="828"/>
                    <a:pt x="3593" y="802"/>
                    <a:pt x="3626" y="802"/>
                  </a:cubicBezTo>
                  <a:lnTo>
                    <a:pt x="4084" y="802"/>
                  </a:lnTo>
                  <a:cubicBezTo>
                    <a:pt x="4117" y="802"/>
                    <a:pt x="4143" y="828"/>
                    <a:pt x="4143" y="861"/>
                  </a:cubicBezTo>
                  <a:lnTo>
                    <a:pt x="4143" y="1320"/>
                  </a:lnTo>
                  <a:cubicBezTo>
                    <a:pt x="4143" y="1352"/>
                    <a:pt x="4117" y="1379"/>
                    <a:pt x="4084" y="1379"/>
                  </a:cubicBezTo>
                  <a:lnTo>
                    <a:pt x="3626" y="1379"/>
                  </a:lnTo>
                  <a:cubicBezTo>
                    <a:pt x="3593" y="1379"/>
                    <a:pt x="3566" y="1352"/>
                    <a:pt x="3566" y="1320"/>
                  </a:cubicBezTo>
                  <a:lnTo>
                    <a:pt x="3566" y="861"/>
                  </a:lnTo>
                  <a:lnTo>
                    <a:pt x="3566" y="861"/>
                  </a:lnTo>
                  <a:close/>
                  <a:moveTo>
                    <a:pt x="3626" y="1513"/>
                  </a:moveTo>
                  <a:lnTo>
                    <a:pt x="3626" y="1513"/>
                  </a:lnTo>
                  <a:lnTo>
                    <a:pt x="4084" y="1513"/>
                  </a:lnTo>
                  <a:cubicBezTo>
                    <a:pt x="4191" y="1513"/>
                    <a:pt x="4277" y="1426"/>
                    <a:pt x="4277" y="1320"/>
                  </a:cubicBezTo>
                  <a:lnTo>
                    <a:pt x="4277" y="861"/>
                  </a:lnTo>
                  <a:cubicBezTo>
                    <a:pt x="4277" y="754"/>
                    <a:pt x="4191" y="668"/>
                    <a:pt x="4084" y="668"/>
                  </a:cubicBezTo>
                  <a:lnTo>
                    <a:pt x="3626" y="668"/>
                  </a:lnTo>
                  <a:cubicBezTo>
                    <a:pt x="3519" y="668"/>
                    <a:pt x="3433" y="754"/>
                    <a:pt x="3433" y="861"/>
                  </a:cubicBezTo>
                  <a:lnTo>
                    <a:pt x="3433" y="1320"/>
                  </a:lnTo>
                  <a:cubicBezTo>
                    <a:pt x="3433" y="1426"/>
                    <a:pt x="3519" y="1513"/>
                    <a:pt x="3626" y="1513"/>
                  </a:cubicBezTo>
                  <a:lnTo>
                    <a:pt x="3626" y="1513"/>
                  </a:lnTo>
                  <a:close/>
                  <a:moveTo>
                    <a:pt x="2490" y="861"/>
                  </a:moveTo>
                  <a:lnTo>
                    <a:pt x="2490" y="861"/>
                  </a:lnTo>
                  <a:cubicBezTo>
                    <a:pt x="2490" y="828"/>
                    <a:pt x="2517" y="802"/>
                    <a:pt x="2550" y="802"/>
                  </a:cubicBezTo>
                  <a:lnTo>
                    <a:pt x="3008" y="802"/>
                  </a:lnTo>
                  <a:cubicBezTo>
                    <a:pt x="3041" y="802"/>
                    <a:pt x="3068" y="828"/>
                    <a:pt x="3068" y="861"/>
                  </a:cubicBezTo>
                  <a:lnTo>
                    <a:pt x="3068" y="1320"/>
                  </a:lnTo>
                  <a:cubicBezTo>
                    <a:pt x="3068" y="1352"/>
                    <a:pt x="3041" y="1379"/>
                    <a:pt x="3008" y="1379"/>
                  </a:cubicBezTo>
                  <a:lnTo>
                    <a:pt x="2550" y="1379"/>
                  </a:lnTo>
                  <a:cubicBezTo>
                    <a:pt x="2517" y="1379"/>
                    <a:pt x="2490" y="1352"/>
                    <a:pt x="2490" y="1320"/>
                  </a:cubicBezTo>
                  <a:lnTo>
                    <a:pt x="2490" y="861"/>
                  </a:lnTo>
                  <a:lnTo>
                    <a:pt x="2490" y="861"/>
                  </a:lnTo>
                  <a:close/>
                  <a:moveTo>
                    <a:pt x="2550" y="1513"/>
                  </a:moveTo>
                  <a:lnTo>
                    <a:pt x="2550" y="1513"/>
                  </a:lnTo>
                  <a:lnTo>
                    <a:pt x="3008" y="1513"/>
                  </a:lnTo>
                  <a:cubicBezTo>
                    <a:pt x="3115" y="1513"/>
                    <a:pt x="3201" y="1426"/>
                    <a:pt x="3201" y="1320"/>
                  </a:cubicBezTo>
                  <a:lnTo>
                    <a:pt x="3201" y="861"/>
                  </a:lnTo>
                  <a:cubicBezTo>
                    <a:pt x="3201" y="754"/>
                    <a:pt x="3115" y="668"/>
                    <a:pt x="3008" y="668"/>
                  </a:cubicBezTo>
                  <a:lnTo>
                    <a:pt x="2550" y="668"/>
                  </a:lnTo>
                  <a:cubicBezTo>
                    <a:pt x="2443" y="668"/>
                    <a:pt x="2357" y="754"/>
                    <a:pt x="2357" y="861"/>
                  </a:cubicBezTo>
                  <a:lnTo>
                    <a:pt x="2357" y="1320"/>
                  </a:lnTo>
                  <a:cubicBezTo>
                    <a:pt x="2357" y="1426"/>
                    <a:pt x="2443" y="1513"/>
                    <a:pt x="2550" y="1513"/>
                  </a:cubicBezTo>
                  <a:lnTo>
                    <a:pt x="2550" y="1513"/>
                  </a:lnTo>
                  <a:close/>
                  <a:moveTo>
                    <a:pt x="1414" y="861"/>
                  </a:moveTo>
                  <a:lnTo>
                    <a:pt x="1414" y="861"/>
                  </a:lnTo>
                  <a:cubicBezTo>
                    <a:pt x="1414" y="828"/>
                    <a:pt x="1441" y="802"/>
                    <a:pt x="1474" y="802"/>
                  </a:cubicBezTo>
                  <a:lnTo>
                    <a:pt x="1932" y="802"/>
                  </a:lnTo>
                  <a:cubicBezTo>
                    <a:pt x="1965" y="802"/>
                    <a:pt x="1992" y="828"/>
                    <a:pt x="1992" y="861"/>
                  </a:cubicBezTo>
                  <a:lnTo>
                    <a:pt x="1992" y="1320"/>
                  </a:lnTo>
                  <a:cubicBezTo>
                    <a:pt x="1992" y="1352"/>
                    <a:pt x="1965" y="1379"/>
                    <a:pt x="1932" y="1379"/>
                  </a:cubicBezTo>
                  <a:lnTo>
                    <a:pt x="1474" y="1379"/>
                  </a:lnTo>
                  <a:cubicBezTo>
                    <a:pt x="1441" y="1379"/>
                    <a:pt x="1414" y="1352"/>
                    <a:pt x="1414" y="1320"/>
                  </a:cubicBezTo>
                  <a:lnTo>
                    <a:pt x="1414" y="861"/>
                  </a:lnTo>
                  <a:lnTo>
                    <a:pt x="1414" y="861"/>
                  </a:lnTo>
                  <a:close/>
                  <a:moveTo>
                    <a:pt x="1474" y="1513"/>
                  </a:moveTo>
                  <a:lnTo>
                    <a:pt x="1474" y="1513"/>
                  </a:lnTo>
                  <a:lnTo>
                    <a:pt x="1932" y="1513"/>
                  </a:lnTo>
                  <a:cubicBezTo>
                    <a:pt x="2039" y="1513"/>
                    <a:pt x="2125" y="1426"/>
                    <a:pt x="2125" y="1320"/>
                  </a:cubicBezTo>
                  <a:lnTo>
                    <a:pt x="2125" y="861"/>
                  </a:lnTo>
                  <a:cubicBezTo>
                    <a:pt x="2125" y="754"/>
                    <a:pt x="2039" y="668"/>
                    <a:pt x="1932" y="668"/>
                  </a:cubicBezTo>
                  <a:lnTo>
                    <a:pt x="1474" y="668"/>
                  </a:lnTo>
                  <a:cubicBezTo>
                    <a:pt x="1367" y="668"/>
                    <a:pt x="1281" y="754"/>
                    <a:pt x="1281" y="861"/>
                  </a:cubicBezTo>
                  <a:lnTo>
                    <a:pt x="1281" y="1320"/>
                  </a:lnTo>
                  <a:cubicBezTo>
                    <a:pt x="1281" y="1426"/>
                    <a:pt x="1367" y="1513"/>
                    <a:pt x="1474" y="1513"/>
                  </a:cubicBezTo>
                  <a:lnTo>
                    <a:pt x="1474" y="1513"/>
                  </a:lnTo>
                  <a:close/>
                  <a:moveTo>
                    <a:pt x="135" y="4480"/>
                  </a:moveTo>
                  <a:lnTo>
                    <a:pt x="135" y="4480"/>
                  </a:lnTo>
                  <a:lnTo>
                    <a:pt x="135" y="329"/>
                  </a:lnTo>
                  <a:cubicBezTo>
                    <a:pt x="141" y="233"/>
                    <a:pt x="221" y="156"/>
                    <a:pt x="318" y="156"/>
                  </a:cubicBezTo>
                  <a:lnTo>
                    <a:pt x="4456" y="156"/>
                  </a:lnTo>
                  <a:cubicBezTo>
                    <a:pt x="4558" y="156"/>
                    <a:pt x="4641" y="239"/>
                    <a:pt x="4641" y="341"/>
                  </a:cubicBezTo>
                  <a:lnTo>
                    <a:pt x="4641" y="4479"/>
                  </a:lnTo>
                  <a:cubicBezTo>
                    <a:pt x="4641" y="4581"/>
                    <a:pt x="4558" y="4664"/>
                    <a:pt x="4456" y="4664"/>
                  </a:cubicBezTo>
                  <a:lnTo>
                    <a:pt x="318" y="4664"/>
                  </a:lnTo>
                  <a:cubicBezTo>
                    <a:pt x="293" y="4664"/>
                    <a:pt x="269" y="4659"/>
                    <a:pt x="247" y="4650"/>
                  </a:cubicBezTo>
                  <a:cubicBezTo>
                    <a:pt x="181" y="4621"/>
                    <a:pt x="135" y="4556"/>
                    <a:pt x="135" y="4480"/>
                  </a:cubicBezTo>
                  <a:lnTo>
                    <a:pt x="135" y="4480"/>
                  </a:lnTo>
                  <a:close/>
                  <a:moveTo>
                    <a:pt x="4469" y="0"/>
                  </a:moveTo>
                  <a:lnTo>
                    <a:pt x="4469" y="0"/>
                  </a:lnTo>
                  <a:lnTo>
                    <a:pt x="320" y="0"/>
                  </a:lnTo>
                  <a:cubicBezTo>
                    <a:pt x="144" y="0"/>
                    <a:pt x="1" y="142"/>
                    <a:pt x="1" y="317"/>
                  </a:cubicBezTo>
                  <a:lnTo>
                    <a:pt x="1" y="329"/>
                  </a:lnTo>
                  <a:cubicBezTo>
                    <a:pt x="1" y="333"/>
                    <a:pt x="0" y="337"/>
                    <a:pt x="0" y="341"/>
                  </a:cubicBezTo>
                  <a:lnTo>
                    <a:pt x="0" y="4479"/>
                  </a:lnTo>
                  <a:cubicBezTo>
                    <a:pt x="0" y="4611"/>
                    <a:pt x="80" y="4725"/>
                    <a:pt x="195" y="4773"/>
                  </a:cubicBezTo>
                  <a:cubicBezTo>
                    <a:pt x="233" y="4789"/>
                    <a:pt x="275" y="4799"/>
                    <a:pt x="320" y="4799"/>
                  </a:cubicBezTo>
                  <a:lnTo>
                    <a:pt x="4469" y="4799"/>
                  </a:lnTo>
                  <a:cubicBezTo>
                    <a:pt x="4645" y="4799"/>
                    <a:pt x="4788" y="4655"/>
                    <a:pt x="4788" y="4480"/>
                  </a:cubicBezTo>
                  <a:lnTo>
                    <a:pt x="4788" y="317"/>
                  </a:lnTo>
                  <a:cubicBezTo>
                    <a:pt x="4788" y="142"/>
                    <a:pt x="4645" y="0"/>
                    <a:pt x="4469" y="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Rectangle 28">
              <a:extLst>
                <a:ext uri="{FF2B5EF4-FFF2-40B4-BE49-F238E27FC236}">
                  <a16:creationId xmlns:a16="http://schemas.microsoft.com/office/drawing/2014/main" id="{53D93129-04E0-4637-BD43-3CB70801CEA0}"/>
                </a:ext>
              </a:extLst>
            </p:cNvPr>
            <p:cNvSpPr/>
            <p:nvPr>
              <p:custDataLst>
                <p:tags r:id="rId9"/>
              </p:custDataLst>
            </p:nvPr>
          </p:nvSpPr>
          <p:spPr>
            <a:xfrm>
              <a:off x="6614909" y="3222851"/>
              <a:ext cx="548256" cy="582523"/>
            </a:xfrm>
            <a:prstGeom prst="rect">
              <a:avLst/>
            </a:prstGeom>
            <a:solidFill>
              <a:schemeClr val="bg1"/>
            </a:solidFill>
            <a:ln w="38100" cap="flat"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27" name="Freeform 5">
              <a:extLst>
                <a:ext uri="{FF2B5EF4-FFF2-40B4-BE49-F238E27FC236}">
                  <a16:creationId xmlns:a16="http://schemas.microsoft.com/office/drawing/2014/main" id="{76F28CE0-393B-4E2D-9B6F-3A0E7DB6670B}"/>
                </a:ext>
              </a:extLst>
            </p:cNvPr>
            <p:cNvSpPr>
              <a:spLocks noChangeAspect="1" noEditPoints="1"/>
            </p:cNvSpPr>
            <p:nvPr>
              <p:custDataLst>
                <p:tags r:id="rId10"/>
              </p:custDataLst>
            </p:nvPr>
          </p:nvSpPr>
          <p:spPr bwMode="auto">
            <a:xfrm>
              <a:off x="6619655" y="3222852"/>
              <a:ext cx="543509" cy="582523"/>
            </a:xfrm>
            <a:custGeom>
              <a:avLst/>
              <a:gdLst>
                <a:gd name="T0" fmla="*/ 2885 w 4476"/>
                <a:gd name="T1" fmla="*/ 1857 h 4799"/>
                <a:gd name="T2" fmla="*/ 2885 w 4476"/>
                <a:gd name="T3" fmla="*/ 1857 h 4799"/>
                <a:gd name="T4" fmla="*/ 2869 w 4476"/>
                <a:gd name="T5" fmla="*/ 1927 h 4799"/>
                <a:gd name="T6" fmla="*/ 2645 w 4476"/>
                <a:gd name="T7" fmla="*/ 4431 h 4799"/>
                <a:gd name="T8" fmla="*/ 2415 w 4476"/>
                <a:gd name="T9" fmla="*/ 4661 h 4799"/>
                <a:gd name="T10" fmla="*/ 2006 w 4476"/>
                <a:gd name="T11" fmla="*/ 4661 h 4799"/>
                <a:gd name="T12" fmla="*/ 1775 w 4476"/>
                <a:gd name="T13" fmla="*/ 4426 h 4799"/>
                <a:gd name="T14" fmla="*/ 1613 w 4476"/>
                <a:gd name="T15" fmla="*/ 1915 h 4799"/>
                <a:gd name="T16" fmla="*/ 1598 w 4476"/>
                <a:gd name="T17" fmla="*/ 1880 h 4799"/>
                <a:gd name="T18" fmla="*/ 1586 w 4476"/>
                <a:gd name="T19" fmla="*/ 1862 h 4799"/>
                <a:gd name="T20" fmla="*/ 385 w 4476"/>
                <a:gd name="T21" fmla="*/ 654 h 4799"/>
                <a:gd name="T22" fmla="*/ 693 w 4476"/>
                <a:gd name="T23" fmla="*/ 714 h 4799"/>
                <a:gd name="T24" fmla="*/ 2238 w 4476"/>
                <a:gd name="T25" fmla="*/ 814 h 4799"/>
                <a:gd name="T26" fmla="*/ 3783 w 4476"/>
                <a:gd name="T27" fmla="*/ 714 h 4799"/>
                <a:gd name="T28" fmla="*/ 4089 w 4476"/>
                <a:gd name="T29" fmla="*/ 654 h 4799"/>
                <a:gd name="T30" fmla="*/ 2885 w 4476"/>
                <a:gd name="T31" fmla="*/ 1857 h 4799"/>
                <a:gd name="T32" fmla="*/ 2885 w 4476"/>
                <a:gd name="T33" fmla="*/ 1857 h 4799"/>
                <a:gd name="T34" fmla="*/ 2238 w 4476"/>
                <a:gd name="T35" fmla="*/ 136 h 4799"/>
                <a:gd name="T36" fmla="*/ 2238 w 4476"/>
                <a:gd name="T37" fmla="*/ 136 h 4799"/>
                <a:gd name="T38" fmla="*/ 4338 w 4476"/>
                <a:gd name="T39" fmla="*/ 406 h 4799"/>
                <a:gd name="T40" fmla="*/ 4334 w 4476"/>
                <a:gd name="T41" fmla="*/ 410 h 4799"/>
                <a:gd name="T42" fmla="*/ 4330 w 4476"/>
                <a:gd name="T43" fmla="*/ 413 h 4799"/>
                <a:gd name="T44" fmla="*/ 4316 w 4476"/>
                <a:gd name="T45" fmla="*/ 427 h 4799"/>
                <a:gd name="T46" fmla="*/ 2238 w 4476"/>
                <a:gd name="T47" fmla="*/ 677 h 4799"/>
                <a:gd name="T48" fmla="*/ 161 w 4476"/>
                <a:gd name="T49" fmla="*/ 428 h 4799"/>
                <a:gd name="T50" fmla="*/ 139 w 4476"/>
                <a:gd name="T51" fmla="*/ 406 h 4799"/>
                <a:gd name="T52" fmla="*/ 2238 w 4476"/>
                <a:gd name="T53" fmla="*/ 136 h 4799"/>
                <a:gd name="T54" fmla="*/ 2238 w 4476"/>
                <a:gd name="T55" fmla="*/ 136 h 4799"/>
                <a:gd name="T56" fmla="*/ 4476 w 4476"/>
                <a:gd name="T57" fmla="*/ 406 h 4799"/>
                <a:gd name="T58" fmla="*/ 4476 w 4476"/>
                <a:gd name="T59" fmla="*/ 406 h 4799"/>
                <a:gd name="T60" fmla="*/ 3783 w 4476"/>
                <a:gd name="T61" fmla="*/ 99 h 4799"/>
                <a:gd name="T62" fmla="*/ 2238 w 4476"/>
                <a:gd name="T63" fmla="*/ 0 h 4799"/>
                <a:gd name="T64" fmla="*/ 693 w 4476"/>
                <a:gd name="T65" fmla="*/ 99 h 4799"/>
                <a:gd name="T66" fmla="*/ 0 w 4476"/>
                <a:gd name="T67" fmla="*/ 406 h 4799"/>
                <a:gd name="T68" fmla="*/ 62 w 4476"/>
                <a:gd name="T69" fmla="*/ 523 h 4799"/>
                <a:gd name="T70" fmla="*/ 1477 w 4476"/>
                <a:gd name="T71" fmla="*/ 1947 h 4799"/>
                <a:gd name="T72" fmla="*/ 1638 w 4476"/>
                <a:gd name="T73" fmla="*/ 4431 h 4799"/>
                <a:gd name="T74" fmla="*/ 2006 w 4476"/>
                <a:gd name="T75" fmla="*/ 4799 h 4799"/>
                <a:gd name="T76" fmla="*/ 2415 w 4476"/>
                <a:gd name="T77" fmla="*/ 4799 h 4799"/>
                <a:gd name="T78" fmla="*/ 2782 w 4476"/>
                <a:gd name="T79" fmla="*/ 4437 h 4799"/>
                <a:gd name="T80" fmla="*/ 3006 w 4476"/>
                <a:gd name="T81" fmla="*/ 1930 h 4799"/>
                <a:gd name="T82" fmla="*/ 4416 w 4476"/>
                <a:gd name="T83" fmla="*/ 521 h 4799"/>
                <a:gd name="T84" fmla="*/ 4476 w 4476"/>
                <a:gd name="T85" fmla="*/ 406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476" h="4799">
                  <a:moveTo>
                    <a:pt x="2885" y="1857"/>
                  </a:moveTo>
                  <a:lnTo>
                    <a:pt x="2885" y="1857"/>
                  </a:lnTo>
                  <a:cubicBezTo>
                    <a:pt x="2866" y="1876"/>
                    <a:pt x="2861" y="1903"/>
                    <a:pt x="2869" y="1927"/>
                  </a:cubicBezTo>
                  <a:lnTo>
                    <a:pt x="2645" y="4431"/>
                  </a:lnTo>
                  <a:cubicBezTo>
                    <a:pt x="2645" y="4558"/>
                    <a:pt x="2542" y="4661"/>
                    <a:pt x="2415" y="4661"/>
                  </a:cubicBezTo>
                  <a:lnTo>
                    <a:pt x="2006" y="4661"/>
                  </a:lnTo>
                  <a:cubicBezTo>
                    <a:pt x="1878" y="4661"/>
                    <a:pt x="1775" y="4558"/>
                    <a:pt x="1775" y="4426"/>
                  </a:cubicBezTo>
                  <a:lnTo>
                    <a:pt x="1613" y="1915"/>
                  </a:lnTo>
                  <a:cubicBezTo>
                    <a:pt x="1612" y="1902"/>
                    <a:pt x="1606" y="1890"/>
                    <a:pt x="1598" y="1880"/>
                  </a:cubicBezTo>
                  <a:cubicBezTo>
                    <a:pt x="1595" y="1873"/>
                    <a:pt x="1591" y="1867"/>
                    <a:pt x="1586" y="1862"/>
                  </a:cubicBezTo>
                  <a:lnTo>
                    <a:pt x="385" y="654"/>
                  </a:lnTo>
                  <a:cubicBezTo>
                    <a:pt x="469" y="675"/>
                    <a:pt x="570" y="695"/>
                    <a:pt x="693" y="714"/>
                  </a:cubicBezTo>
                  <a:cubicBezTo>
                    <a:pt x="1106" y="779"/>
                    <a:pt x="1655" y="814"/>
                    <a:pt x="2238" y="814"/>
                  </a:cubicBezTo>
                  <a:cubicBezTo>
                    <a:pt x="2821" y="814"/>
                    <a:pt x="3370" y="779"/>
                    <a:pt x="3783" y="714"/>
                  </a:cubicBezTo>
                  <a:cubicBezTo>
                    <a:pt x="3905" y="695"/>
                    <a:pt x="4005" y="675"/>
                    <a:pt x="4089" y="654"/>
                  </a:cubicBezTo>
                  <a:lnTo>
                    <a:pt x="2885" y="1857"/>
                  </a:lnTo>
                  <a:lnTo>
                    <a:pt x="2885" y="1857"/>
                  </a:lnTo>
                  <a:close/>
                  <a:moveTo>
                    <a:pt x="2238" y="136"/>
                  </a:moveTo>
                  <a:lnTo>
                    <a:pt x="2238" y="136"/>
                  </a:lnTo>
                  <a:cubicBezTo>
                    <a:pt x="3541" y="136"/>
                    <a:pt x="4277" y="307"/>
                    <a:pt x="4338" y="406"/>
                  </a:cubicBezTo>
                  <a:cubicBezTo>
                    <a:pt x="4337" y="408"/>
                    <a:pt x="4336" y="409"/>
                    <a:pt x="4334" y="410"/>
                  </a:cubicBezTo>
                  <a:cubicBezTo>
                    <a:pt x="4333" y="412"/>
                    <a:pt x="4331" y="412"/>
                    <a:pt x="4330" y="413"/>
                  </a:cubicBezTo>
                  <a:lnTo>
                    <a:pt x="4316" y="427"/>
                  </a:lnTo>
                  <a:cubicBezTo>
                    <a:pt x="4175" y="528"/>
                    <a:pt x="3453" y="677"/>
                    <a:pt x="2238" y="677"/>
                  </a:cubicBezTo>
                  <a:cubicBezTo>
                    <a:pt x="1026" y="677"/>
                    <a:pt x="305" y="529"/>
                    <a:pt x="161" y="428"/>
                  </a:cubicBezTo>
                  <a:lnTo>
                    <a:pt x="139" y="406"/>
                  </a:lnTo>
                  <a:cubicBezTo>
                    <a:pt x="202" y="306"/>
                    <a:pt x="938" y="136"/>
                    <a:pt x="2238" y="136"/>
                  </a:cubicBezTo>
                  <a:lnTo>
                    <a:pt x="2238" y="136"/>
                  </a:lnTo>
                  <a:close/>
                  <a:moveTo>
                    <a:pt x="4476" y="406"/>
                  </a:moveTo>
                  <a:lnTo>
                    <a:pt x="4476" y="406"/>
                  </a:lnTo>
                  <a:cubicBezTo>
                    <a:pt x="4476" y="314"/>
                    <a:pt x="4398" y="195"/>
                    <a:pt x="3783" y="99"/>
                  </a:cubicBezTo>
                  <a:cubicBezTo>
                    <a:pt x="3370" y="34"/>
                    <a:pt x="2821" y="0"/>
                    <a:pt x="2238" y="0"/>
                  </a:cubicBezTo>
                  <a:cubicBezTo>
                    <a:pt x="1655" y="0"/>
                    <a:pt x="1106" y="34"/>
                    <a:pt x="693" y="99"/>
                  </a:cubicBezTo>
                  <a:cubicBezTo>
                    <a:pt x="78" y="195"/>
                    <a:pt x="0" y="314"/>
                    <a:pt x="0" y="406"/>
                  </a:cubicBezTo>
                  <a:cubicBezTo>
                    <a:pt x="0" y="442"/>
                    <a:pt x="12" y="482"/>
                    <a:pt x="62" y="523"/>
                  </a:cubicBezTo>
                  <a:lnTo>
                    <a:pt x="1477" y="1947"/>
                  </a:lnTo>
                  <a:lnTo>
                    <a:pt x="1638" y="4431"/>
                  </a:lnTo>
                  <a:cubicBezTo>
                    <a:pt x="1638" y="4633"/>
                    <a:pt x="1803" y="4799"/>
                    <a:pt x="2006" y="4799"/>
                  </a:cubicBezTo>
                  <a:lnTo>
                    <a:pt x="2415" y="4799"/>
                  </a:lnTo>
                  <a:cubicBezTo>
                    <a:pt x="2618" y="4799"/>
                    <a:pt x="2783" y="4633"/>
                    <a:pt x="2782" y="4437"/>
                  </a:cubicBezTo>
                  <a:lnTo>
                    <a:pt x="3006" y="1930"/>
                  </a:lnTo>
                  <a:lnTo>
                    <a:pt x="4416" y="521"/>
                  </a:lnTo>
                  <a:cubicBezTo>
                    <a:pt x="4465" y="481"/>
                    <a:pt x="4476" y="442"/>
                    <a:pt x="4476" y="406"/>
                  </a:cubicBez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4" name="Rectangle 1023">
              <a:extLst>
                <a:ext uri="{FF2B5EF4-FFF2-40B4-BE49-F238E27FC236}">
                  <a16:creationId xmlns:a16="http://schemas.microsoft.com/office/drawing/2014/main" id="{D50A1AF4-4E15-41FD-ADD6-07233984D82F}"/>
                </a:ext>
              </a:extLst>
            </p:cNvPr>
            <p:cNvSpPr/>
            <p:nvPr>
              <p:custDataLst>
                <p:tags r:id="rId11"/>
              </p:custDataLst>
            </p:nvPr>
          </p:nvSpPr>
          <p:spPr>
            <a:xfrm>
              <a:off x="7196681" y="3222851"/>
              <a:ext cx="310652" cy="1129505"/>
            </a:xfrm>
            <a:prstGeom prst="rect">
              <a:avLst/>
            </a:prstGeom>
            <a:solidFill>
              <a:schemeClr val="bg1"/>
            </a:solidFill>
            <a:ln w="38100" cap="flat"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34" name="Rectangle 33">
              <a:extLst>
                <a:ext uri="{FF2B5EF4-FFF2-40B4-BE49-F238E27FC236}">
                  <a16:creationId xmlns:a16="http://schemas.microsoft.com/office/drawing/2014/main" id="{D8F8EDC0-A3F3-452C-9D7E-9DAEE6EB99AD}"/>
                </a:ext>
              </a:extLst>
            </p:cNvPr>
            <p:cNvSpPr/>
            <p:nvPr>
              <p:custDataLst>
                <p:tags r:id="rId12"/>
              </p:custDataLst>
            </p:nvPr>
          </p:nvSpPr>
          <p:spPr>
            <a:xfrm>
              <a:off x="7836681" y="3163715"/>
              <a:ext cx="310652" cy="1129505"/>
            </a:xfrm>
            <a:prstGeom prst="rect">
              <a:avLst/>
            </a:prstGeom>
            <a:solidFill>
              <a:schemeClr val="bg1"/>
            </a:solidFill>
            <a:ln w="38100" cap="flat"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pic>
          <p:nvPicPr>
            <p:cNvPr id="1027" name="Picture 3" descr="C:\Users\kirmor\AppData\Local\Temp\SNAGHTML1ae092f0.PNG">
              <a:extLst>
                <a:ext uri="{FF2B5EF4-FFF2-40B4-BE49-F238E27FC236}">
                  <a16:creationId xmlns:a16="http://schemas.microsoft.com/office/drawing/2014/main" id="{13BF3F38-2CA8-40AC-8A62-BF19A2CACEC7}"/>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936083" y="3104580"/>
              <a:ext cx="1204077" cy="1261872"/>
            </a:xfrm>
            <a:prstGeom prst="rect">
              <a:avLst/>
            </a:prstGeom>
            <a:noFill/>
            <a:extLst>
              <a:ext uri="{909E8E84-426E-40DD-AFC4-6F175D3DCCD1}">
                <a14:hiddenFill xmlns:a14="http://schemas.microsoft.com/office/drawing/2010/main">
                  <a:solidFill>
                    <a:srgbClr val="FFFFFF"/>
                  </a:solidFill>
                </a14:hiddenFill>
              </a:ext>
            </a:extLst>
          </p:spPr>
        </p:pic>
      </p:grpSp>
      <p:sp>
        <p:nvSpPr>
          <p:cNvPr id="37" name="Shape 36">
            <a:extLst>
              <a:ext uri="{FF2B5EF4-FFF2-40B4-BE49-F238E27FC236}">
                <a16:creationId xmlns:a16="http://schemas.microsoft.com/office/drawing/2014/main" id="{CA8924FC-EB6D-46F7-A459-1643E20CB39A}"/>
              </a:ext>
            </a:extLst>
          </p:cNvPr>
          <p:cNvSpPr/>
          <p:nvPr>
            <p:custDataLst>
              <p:tags r:id="rId7"/>
            </p:custDataLst>
          </p:nvPr>
        </p:nvSpPr>
        <p:spPr>
          <a:xfrm rot="3393523">
            <a:off x="5630747" y="1924257"/>
            <a:ext cx="1236693" cy="915527"/>
          </a:xfrm>
          <a:prstGeom prst="swooshArrow">
            <a:avLst>
              <a:gd name="adj1" fmla="val 16310"/>
              <a:gd name="adj2" fmla="val 31370"/>
            </a:avLst>
          </a:pr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Tree>
    <p:custDataLst>
      <p:tags r:id="rId1"/>
    </p:custDataLst>
    <p:extLst>
      <p:ext uri="{BB962C8B-B14F-4D97-AF65-F5344CB8AC3E}">
        <p14:creationId xmlns:p14="http://schemas.microsoft.com/office/powerpoint/2010/main" val="1852829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moTitle"/>
          <p:cNvSpPr>
            <a:spLocks noGrp="1"/>
          </p:cNvSpPr>
          <p:nvPr>
            <p:ph type="title"/>
            <p:custDataLst>
              <p:tags r:id="rId2"/>
            </p:custDataLst>
          </p:nvPr>
        </p:nvSpPr>
        <p:spPr>
          <a:xfrm>
            <a:off x="2827020" y="1508506"/>
            <a:ext cx="6057900" cy="584775"/>
          </a:xfrm>
        </p:spPr>
        <p:txBody>
          <a:bodyPr lIns="0" tIns="0" rIns="0" bIns="0" anchor="t" anchorCtr="0">
            <a:noAutofit/>
          </a:bodyPr>
          <a:lstStyle/>
          <a:p>
            <a:pPr algn="l"/>
            <a:r>
              <a:rPr lang="en-US" dirty="0"/>
              <a:t>Opening SAS Studio </a:t>
            </a:r>
            <a:br>
              <a:rPr lang="en-US" dirty="0"/>
            </a:br>
            <a:r>
              <a:rPr lang="en-US" dirty="0"/>
              <a:t>and Viewing Data</a:t>
            </a:r>
          </a:p>
        </p:txBody>
      </p:sp>
      <p:sp>
        <p:nvSpPr>
          <p:cNvPr id="3" name="DemoText"/>
          <p:cNvSpPr>
            <a:spLocks noGrp="1"/>
          </p:cNvSpPr>
          <p:nvPr>
            <p:ph type="body" sz="quarter" idx="10"/>
            <p:custDataLst>
              <p:tags r:id="rId3"/>
            </p:custDataLst>
          </p:nvPr>
        </p:nvSpPr>
        <p:spPr>
          <a:xfrm>
            <a:off x="2827020" y="2689488"/>
            <a:ext cx="6057900" cy="445594"/>
          </a:xfrm>
        </p:spPr>
        <p:txBody>
          <a:bodyPr lIns="0" tIns="0" rIns="0" bIns="0">
            <a:noAutofit/>
          </a:bodyPr>
          <a:lstStyle/>
          <a:p>
            <a:pPr indent="0" algn="l">
              <a:lnSpc>
                <a:spcPct val="100000"/>
              </a:lnSpc>
              <a:spcAft>
                <a:spcPts val="400"/>
              </a:spcAft>
            </a:pPr>
            <a:r>
              <a:rPr lang="en-US" dirty="0"/>
              <a:t>This demonstration illustrates exploring </a:t>
            </a:r>
            <a:br>
              <a:rPr lang="en-US" dirty="0"/>
            </a:br>
            <a:r>
              <a:rPr lang="en-US" dirty="0"/>
              <a:t>a SAS table using the graphical user interface.</a:t>
            </a:r>
          </a:p>
        </p:txBody>
      </p:sp>
      <p:sp>
        <p:nvSpPr>
          <p:cNvPr id="5" name="Slide Number Placeholder 4"/>
          <p:cNvSpPr>
            <a:spLocks noGrp="1"/>
          </p:cNvSpPr>
          <p:nvPr>
            <p:ph type="sldNum" sz="quarter" idx="12"/>
            <p:custDataLst>
              <p:tags r:id="rId4"/>
            </p:custDataLst>
          </p:nvPr>
        </p:nvSpPr>
        <p:spPr>
          <a:xfrm>
            <a:off x="4114800" y="4754880"/>
            <a:ext cx="914400" cy="230832"/>
          </a:xfrm>
        </p:spPr>
        <p:txBody>
          <a:bodyPr/>
          <a:lstStyle/>
          <a:p>
            <a:fld id="{4976208B-6111-490B-8CEC-FFB249DB2100}" type="slidenum">
              <a:rPr lang="en-US" smtClean="0"/>
              <a:pPr/>
              <a:t>4</a:t>
            </a:fld>
            <a:endParaRPr lang="en-US" dirty="0"/>
          </a:p>
        </p:txBody>
      </p:sp>
      <p:sp>
        <p:nvSpPr>
          <p:cNvPr id="4" name="Freeform 16"/>
          <p:cNvSpPr>
            <a:spLocks noChangeAspect="1" noEditPoints="1"/>
          </p:cNvSpPr>
          <p:nvPr>
            <p:custDataLst>
              <p:tags r:id="rId5"/>
            </p:custDataLst>
          </p:nvPr>
        </p:nvSpPr>
        <p:spPr bwMode="auto">
          <a:xfrm>
            <a:off x="1198255" y="1391426"/>
            <a:ext cx="1392545" cy="1166683"/>
          </a:xfrm>
          <a:custGeom>
            <a:avLst/>
            <a:gdLst>
              <a:gd name="T0" fmla="*/ 1653 w 3428"/>
              <a:gd name="T1" fmla="*/ 2395 h 2872"/>
              <a:gd name="T2" fmla="*/ 1761 w 3428"/>
              <a:gd name="T3" fmla="*/ 2413 h 2872"/>
              <a:gd name="T4" fmla="*/ 1711 w 3428"/>
              <a:gd name="T5" fmla="*/ 2315 h 2872"/>
              <a:gd name="T6" fmla="*/ 1824 w 3428"/>
              <a:gd name="T7" fmla="*/ 2350 h 2872"/>
              <a:gd name="T8" fmla="*/ 1738 w 3428"/>
              <a:gd name="T9" fmla="*/ 2489 h 2872"/>
              <a:gd name="T10" fmla="*/ 1599 w 3428"/>
              <a:gd name="T11" fmla="*/ 2403 h 2872"/>
              <a:gd name="T12" fmla="*/ 1685 w 3428"/>
              <a:gd name="T13" fmla="*/ 2263 h 2872"/>
              <a:gd name="T14" fmla="*/ 1748 w 3428"/>
              <a:gd name="T15" fmla="*/ 1637 h 2872"/>
              <a:gd name="T16" fmla="*/ 1675 w 3428"/>
              <a:gd name="T17" fmla="*/ 1652 h 2872"/>
              <a:gd name="T18" fmla="*/ 1650 w 3428"/>
              <a:gd name="T19" fmla="*/ 1441 h 2872"/>
              <a:gd name="T20" fmla="*/ 1502 w 3428"/>
              <a:gd name="T21" fmla="*/ 1566 h 2872"/>
              <a:gd name="T22" fmla="*/ 1484 w 3428"/>
              <a:gd name="T23" fmla="*/ 1502 h 2872"/>
              <a:gd name="T24" fmla="*/ 1919 w 3428"/>
              <a:gd name="T25" fmla="*/ 1486 h 2872"/>
              <a:gd name="T26" fmla="*/ 2058 w 3428"/>
              <a:gd name="T27" fmla="*/ 1647 h 2872"/>
              <a:gd name="T28" fmla="*/ 1882 w 3428"/>
              <a:gd name="T29" fmla="*/ 1537 h 2872"/>
              <a:gd name="T30" fmla="*/ 1799 w 3428"/>
              <a:gd name="T31" fmla="*/ 1605 h 2872"/>
              <a:gd name="T32" fmla="*/ 2069 w 3428"/>
              <a:gd name="T33" fmla="*/ 1330 h 2872"/>
              <a:gd name="T34" fmla="*/ 1840 w 3428"/>
              <a:gd name="T35" fmla="*/ 1328 h 2872"/>
              <a:gd name="T36" fmla="*/ 1590 w 3428"/>
              <a:gd name="T37" fmla="*/ 1349 h 2872"/>
              <a:gd name="T38" fmla="*/ 1375 w 3428"/>
              <a:gd name="T39" fmla="*/ 1315 h 2872"/>
              <a:gd name="T40" fmla="*/ 1642 w 3428"/>
              <a:gd name="T41" fmla="*/ 1204 h 2872"/>
              <a:gd name="T42" fmla="*/ 1599 w 3428"/>
              <a:gd name="T43" fmla="*/ 1266 h 2872"/>
              <a:gd name="T44" fmla="*/ 1465 w 3428"/>
              <a:gd name="T45" fmla="*/ 1098 h 2872"/>
              <a:gd name="T46" fmla="*/ 1944 w 3428"/>
              <a:gd name="T47" fmla="*/ 1078 h 2872"/>
              <a:gd name="T48" fmla="*/ 1831 w 3428"/>
              <a:gd name="T49" fmla="*/ 1262 h 2872"/>
              <a:gd name="T50" fmla="*/ 1773 w 3428"/>
              <a:gd name="T51" fmla="*/ 1214 h 2872"/>
              <a:gd name="T52" fmla="*/ 1725 w 3428"/>
              <a:gd name="T53" fmla="*/ 995 h 2872"/>
              <a:gd name="T54" fmla="*/ 1692 w 3428"/>
              <a:gd name="T55" fmla="*/ 1204 h 2872"/>
              <a:gd name="T56" fmla="*/ 429 w 3428"/>
              <a:gd name="T57" fmla="*/ 353 h 2872"/>
              <a:gd name="T58" fmla="*/ 339 w 3428"/>
              <a:gd name="T59" fmla="*/ 444 h 2872"/>
              <a:gd name="T60" fmla="*/ 408 w 3428"/>
              <a:gd name="T61" fmla="*/ 2103 h 2872"/>
              <a:gd name="T62" fmla="*/ 3078 w 3428"/>
              <a:gd name="T63" fmla="*/ 2054 h 2872"/>
              <a:gd name="T64" fmla="*/ 3053 w 3428"/>
              <a:gd name="T65" fmla="*/ 373 h 2872"/>
              <a:gd name="T66" fmla="*/ 3029 w 3428"/>
              <a:gd name="T67" fmla="*/ 263 h 2872"/>
              <a:gd name="T68" fmla="*/ 3177 w 3428"/>
              <a:gd name="T69" fmla="*/ 410 h 2872"/>
              <a:gd name="T70" fmla="*/ 3114 w 3428"/>
              <a:gd name="T71" fmla="*/ 2155 h 2872"/>
              <a:gd name="T72" fmla="*/ 365 w 3428"/>
              <a:gd name="T73" fmla="*/ 2186 h 2872"/>
              <a:gd name="T74" fmla="*/ 245 w 3428"/>
              <a:gd name="T75" fmla="*/ 2015 h 2872"/>
              <a:gd name="T76" fmla="*/ 337 w 3428"/>
              <a:gd name="T77" fmla="*/ 285 h 2872"/>
              <a:gd name="T78" fmla="*/ 3276 w 3428"/>
              <a:gd name="T79" fmla="*/ 11 h 2872"/>
              <a:gd name="T80" fmla="*/ 3425 w 3428"/>
              <a:gd name="T81" fmla="*/ 186 h 2872"/>
              <a:gd name="T82" fmla="*/ 3364 w 3428"/>
              <a:gd name="T83" fmla="*/ 2591 h 2872"/>
              <a:gd name="T84" fmla="*/ 2000 w 3428"/>
              <a:gd name="T85" fmla="*/ 2659 h 2872"/>
              <a:gd name="T86" fmla="*/ 1983 w 3428"/>
              <a:gd name="T87" fmla="*/ 2768 h 2872"/>
              <a:gd name="T88" fmla="*/ 2637 w 3428"/>
              <a:gd name="T89" fmla="*/ 2779 h 2872"/>
              <a:gd name="T90" fmla="*/ 2674 w 3428"/>
              <a:gd name="T91" fmla="*/ 2853 h 2872"/>
              <a:gd name="T92" fmla="*/ 2020 w 3428"/>
              <a:gd name="T93" fmla="*/ 2872 h 2872"/>
              <a:gd name="T94" fmla="*/ 1877 w 3428"/>
              <a:gd name="T95" fmla="*/ 2777 h 2872"/>
              <a:gd name="T96" fmla="*/ 1933 w 3428"/>
              <a:gd name="T97" fmla="*/ 2589 h 2872"/>
              <a:gd name="T98" fmla="*/ 3257 w 3428"/>
              <a:gd name="T99" fmla="*/ 2553 h 2872"/>
              <a:gd name="T100" fmla="*/ 3336 w 3428"/>
              <a:gd name="T101" fmla="*/ 222 h 2872"/>
              <a:gd name="T102" fmla="*/ 3233 w 3428"/>
              <a:gd name="T103" fmla="*/ 95 h 2872"/>
              <a:gd name="T104" fmla="*/ 114 w 3428"/>
              <a:gd name="T105" fmla="*/ 149 h 2872"/>
              <a:gd name="T106" fmla="*/ 114 w 3428"/>
              <a:gd name="T107" fmla="*/ 2506 h 2872"/>
              <a:gd name="T108" fmla="*/ 1405 w 3428"/>
              <a:gd name="T109" fmla="*/ 2563 h 2872"/>
              <a:gd name="T110" fmla="*/ 1554 w 3428"/>
              <a:gd name="T111" fmla="*/ 2687 h 2872"/>
              <a:gd name="T112" fmla="*/ 1464 w 3428"/>
              <a:gd name="T113" fmla="*/ 2860 h 2872"/>
              <a:gd name="T114" fmla="*/ 749 w 3428"/>
              <a:gd name="T115" fmla="*/ 2853 h 2872"/>
              <a:gd name="T116" fmla="*/ 786 w 3428"/>
              <a:gd name="T117" fmla="*/ 2779 h 2872"/>
              <a:gd name="T118" fmla="*/ 1462 w 3428"/>
              <a:gd name="T119" fmla="*/ 2698 h 2872"/>
              <a:gd name="T120" fmla="*/ 185 w 3428"/>
              <a:gd name="T121" fmla="*/ 2652 h 2872"/>
              <a:gd name="T122" fmla="*/ 11 w 3428"/>
              <a:gd name="T123" fmla="*/ 2504 h 2872"/>
              <a:gd name="T124" fmla="*/ 43 w 3428"/>
              <a:gd name="T125" fmla="*/ 91 h 2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28" h="2872">
                <a:moveTo>
                  <a:pt x="1711" y="2315"/>
                </a:moveTo>
                <a:lnTo>
                  <a:pt x="1691" y="2318"/>
                </a:lnTo>
                <a:lnTo>
                  <a:pt x="1675" y="2327"/>
                </a:lnTo>
                <a:lnTo>
                  <a:pt x="1662" y="2340"/>
                </a:lnTo>
                <a:lnTo>
                  <a:pt x="1653" y="2357"/>
                </a:lnTo>
                <a:lnTo>
                  <a:pt x="1650" y="2377"/>
                </a:lnTo>
                <a:lnTo>
                  <a:pt x="1653" y="2395"/>
                </a:lnTo>
                <a:lnTo>
                  <a:pt x="1662" y="2413"/>
                </a:lnTo>
                <a:lnTo>
                  <a:pt x="1675" y="2426"/>
                </a:lnTo>
                <a:lnTo>
                  <a:pt x="1691" y="2435"/>
                </a:lnTo>
                <a:lnTo>
                  <a:pt x="1711" y="2438"/>
                </a:lnTo>
                <a:lnTo>
                  <a:pt x="1731" y="2435"/>
                </a:lnTo>
                <a:lnTo>
                  <a:pt x="1747" y="2426"/>
                </a:lnTo>
                <a:lnTo>
                  <a:pt x="1761" y="2413"/>
                </a:lnTo>
                <a:lnTo>
                  <a:pt x="1769" y="2395"/>
                </a:lnTo>
                <a:lnTo>
                  <a:pt x="1772" y="2377"/>
                </a:lnTo>
                <a:lnTo>
                  <a:pt x="1769" y="2357"/>
                </a:lnTo>
                <a:lnTo>
                  <a:pt x="1761" y="2340"/>
                </a:lnTo>
                <a:lnTo>
                  <a:pt x="1747" y="2327"/>
                </a:lnTo>
                <a:lnTo>
                  <a:pt x="1731" y="2318"/>
                </a:lnTo>
                <a:lnTo>
                  <a:pt x="1711" y="2315"/>
                </a:lnTo>
                <a:close/>
                <a:moveTo>
                  <a:pt x="1711" y="2260"/>
                </a:moveTo>
                <a:lnTo>
                  <a:pt x="1738" y="2263"/>
                </a:lnTo>
                <a:lnTo>
                  <a:pt x="1762" y="2273"/>
                </a:lnTo>
                <a:lnTo>
                  <a:pt x="1784" y="2286"/>
                </a:lnTo>
                <a:lnTo>
                  <a:pt x="1801" y="2304"/>
                </a:lnTo>
                <a:lnTo>
                  <a:pt x="1815" y="2326"/>
                </a:lnTo>
                <a:lnTo>
                  <a:pt x="1824" y="2350"/>
                </a:lnTo>
                <a:lnTo>
                  <a:pt x="1827" y="2377"/>
                </a:lnTo>
                <a:lnTo>
                  <a:pt x="1824" y="2403"/>
                </a:lnTo>
                <a:lnTo>
                  <a:pt x="1815" y="2428"/>
                </a:lnTo>
                <a:lnTo>
                  <a:pt x="1801" y="2450"/>
                </a:lnTo>
                <a:lnTo>
                  <a:pt x="1784" y="2467"/>
                </a:lnTo>
                <a:lnTo>
                  <a:pt x="1762" y="2481"/>
                </a:lnTo>
                <a:lnTo>
                  <a:pt x="1738" y="2489"/>
                </a:lnTo>
                <a:lnTo>
                  <a:pt x="1711" y="2492"/>
                </a:lnTo>
                <a:lnTo>
                  <a:pt x="1685" y="2489"/>
                </a:lnTo>
                <a:lnTo>
                  <a:pt x="1660" y="2481"/>
                </a:lnTo>
                <a:lnTo>
                  <a:pt x="1638" y="2467"/>
                </a:lnTo>
                <a:lnTo>
                  <a:pt x="1621" y="2450"/>
                </a:lnTo>
                <a:lnTo>
                  <a:pt x="1607" y="2428"/>
                </a:lnTo>
                <a:lnTo>
                  <a:pt x="1599" y="2403"/>
                </a:lnTo>
                <a:lnTo>
                  <a:pt x="1596" y="2377"/>
                </a:lnTo>
                <a:lnTo>
                  <a:pt x="1599" y="2350"/>
                </a:lnTo>
                <a:lnTo>
                  <a:pt x="1607" y="2326"/>
                </a:lnTo>
                <a:lnTo>
                  <a:pt x="1621" y="2304"/>
                </a:lnTo>
                <a:lnTo>
                  <a:pt x="1638" y="2286"/>
                </a:lnTo>
                <a:lnTo>
                  <a:pt x="1660" y="2273"/>
                </a:lnTo>
                <a:lnTo>
                  <a:pt x="1685" y="2263"/>
                </a:lnTo>
                <a:lnTo>
                  <a:pt x="1711" y="2260"/>
                </a:lnTo>
                <a:close/>
                <a:moveTo>
                  <a:pt x="1671" y="1446"/>
                </a:moveTo>
                <a:lnTo>
                  <a:pt x="1692" y="1451"/>
                </a:lnTo>
                <a:lnTo>
                  <a:pt x="1713" y="1453"/>
                </a:lnTo>
                <a:lnTo>
                  <a:pt x="1732" y="1452"/>
                </a:lnTo>
                <a:lnTo>
                  <a:pt x="1748" y="1448"/>
                </a:lnTo>
                <a:lnTo>
                  <a:pt x="1748" y="1637"/>
                </a:lnTo>
                <a:lnTo>
                  <a:pt x="1745" y="1652"/>
                </a:lnTo>
                <a:lnTo>
                  <a:pt x="1737" y="1664"/>
                </a:lnTo>
                <a:lnTo>
                  <a:pt x="1725" y="1672"/>
                </a:lnTo>
                <a:lnTo>
                  <a:pt x="1710" y="1675"/>
                </a:lnTo>
                <a:lnTo>
                  <a:pt x="1695" y="1672"/>
                </a:lnTo>
                <a:lnTo>
                  <a:pt x="1683" y="1664"/>
                </a:lnTo>
                <a:lnTo>
                  <a:pt x="1675" y="1652"/>
                </a:lnTo>
                <a:lnTo>
                  <a:pt x="1671" y="1637"/>
                </a:lnTo>
                <a:lnTo>
                  <a:pt x="1671" y="1446"/>
                </a:lnTo>
                <a:close/>
                <a:moveTo>
                  <a:pt x="1605" y="1388"/>
                </a:moveTo>
                <a:lnTo>
                  <a:pt x="1617" y="1407"/>
                </a:lnTo>
                <a:lnTo>
                  <a:pt x="1633" y="1423"/>
                </a:lnTo>
                <a:lnTo>
                  <a:pt x="1652" y="1436"/>
                </a:lnTo>
                <a:lnTo>
                  <a:pt x="1650" y="1441"/>
                </a:lnTo>
                <a:lnTo>
                  <a:pt x="1646" y="1448"/>
                </a:lnTo>
                <a:lnTo>
                  <a:pt x="1642" y="1452"/>
                </a:lnTo>
                <a:lnTo>
                  <a:pt x="1538" y="1556"/>
                </a:lnTo>
                <a:lnTo>
                  <a:pt x="1530" y="1562"/>
                </a:lnTo>
                <a:lnTo>
                  <a:pt x="1521" y="1566"/>
                </a:lnTo>
                <a:lnTo>
                  <a:pt x="1511" y="1567"/>
                </a:lnTo>
                <a:lnTo>
                  <a:pt x="1502" y="1566"/>
                </a:lnTo>
                <a:lnTo>
                  <a:pt x="1493" y="1562"/>
                </a:lnTo>
                <a:lnTo>
                  <a:pt x="1484" y="1556"/>
                </a:lnTo>
                <a:lnTo>
                  <a:pt x="1477" y="1546"/>
                </a:lnTo>
                <a:lnTo>
                  <a:pt x="1474" y="1535"/>
                </a:lnTo>
                <a:lnTo>
                  <a:pt x="1474" y="1524"/>
                </a:lnTo>
                <a:lnTo>
                  <a:pt x="1477" y="1512"/>
                </a:lnTo>
                <a:lnTo>
                  <a:pt x="1484" y="1502"/>
                </a:lnTo>
                <a:lnTo>
                  <a:pt x="1588" y="1398"/>
                </a:lnTo>
                <a:lnTo>
                  <a:pt x="1597" y="1392"/>
                </a:lnTo>
                <a:lnTo>
                  <a:pt x="1605" y="1388"/>
                </a:lnTo>
                <a:close/>
                <a:moveTo>
                  <a:pt x="1730" y="1347"/>
                </a:moveTo>
                <a:lnTo>
                  <a:pt x="1988" y="1415"/>
                </a:lnTo>
                <a:lnTo>
                  <a:pt x="1921" y="1483"/>
                </a:lnTo>
                <a:lnTo>
                  <a:pt x="1919" y="1486"/>
                </a:lnTo>
                <a:lnTo>
                  <a:pt x="1918" y="1489"/>
                </a:lnTo>
                <a:lnTo>
                  <a:pt x="1918" y="1492"/>
                </a:lnTo>
                <a:lnTo>
                  <a:pt x="1919" y="1495"/>
                </a:lnTo>
                <a:lnTo>
                  <a:pt x="1921" y="1499"/>
                </a:lnTo>
                <a:lnTo>
                  <a:pt x="2050" y="1628"/>
                </a:lnTo>
                <a:lnTo>
                  <a:pt x="2056" y="1637"/>
                </a:lnTo>
                <a:lnTo>
                  <a:pt x="2058" y="1647"/>
                </a:lnTo>
                <a:lnTo>
                  <a:pt x="2056" y="1658"/>
                </a:lnTo>
                <a:lnTo>
                  <a:pt x="2050" y="1666"/>
                </a:lnTo>
                <a:lnTo>
                  <a:pt x="2041" y="1672"/>
                </a:lnTo>
                <a:lnTo>
                  <a:pt x="2031" y="1674"/>
                </a:lnTo>
                <a:lnTo>
                  <a:pt x="2020" y="1672"/>
                </a:lnTo>
                <a:lnTo>
                  <a:pt x="2011" y="1666"/>
                </a:lnTo>
                <a:lnTo>
                  <a:pt x="1882" y="1537"/>
                </a:lnTo>
                <a:lnTo>
                  <a:pt x="1880" y="1536"/>
                </a:lnTo>
                <a:lnTo>
                  <a:pt x="1877" y="1535"/>
                </a:lnTo>
                <a:lnTo>
                  <a:pt x="1875" y="1534"/>
                </a:lnTo>
                <a:lnTo>
                  <a:pt x="1872" y="1535"/>
                </a:lnTo>
                <a:lnTo>
                  <a:pt x="1869" y="1536"/>
                </a:lnTo>
                <a:lnTo>
                  <a:pt x="1867" y="1537"/>
                </a:lnTo>
                <a:lnTo>
                  <a:pt x="1799" y="1605"/>
                </a:lnTo>
                <a:lnTo>
                  <a:pt x="1730" y="1347"/>
                </a:lnTo>
                <a:close/>
                <a:moveTo>
                  <a:pt x="1833" y="1292"/>
                </a:moveTo>
                <a:lnTo>
                  <a:pt x="2031" y="1292"/>
                </a:lnTo>
                <a:lnTo>
                  <a:pt x="2045" y="1295"/>
                </a:lnTo>
                <a:lnTo>
                  <a:pt x="2058" y="1303"/>
                </a:lnTo>
                <a:lnTo>
                  <a:pt x="2066" y="1315"/>
                </a:lnTo>
                <a:lnTo>
                  <a:pt x="2069" y="1330"/>
                </a:lnTo>
                <a:lnTo>
                  <a:pt x="2066" y="1345"/>
                </a:lnTo>
                <a:lnTo>
                  <a:pt x="2058" y="1357"/>
                </a:lnTo>
                <a:lnTo>
                  <a:pt x="2045" y="1365"/>
                </a:lnTo>
                <a:lnTo>
                  <a:pt x="2031" y="1369"/>
                </a:lnTo>
                <a:lnTo>
                  <a:pt x="1831" y="1369"/>
                </a:lnTo>
                <a:lnTo>
                  <a:pt x="1838" y="1349"/>
                </a:lnTo>
                <a:lnTo>
                  <a:pt x="1840" y="1328"/>
                </a:lnTo>
                <a:lnTo>
                  <a:pt x="1838" y="1309"/>
                </a:lnTo>
                <a:lnTo>
                  <a:pt x="1833" y="1292"/>
                </a:lnTo>
                <a:close/>
                <a:moveTo>
                  <a:pt x="1411" y="1292"/>
                </a:moveTo>
                <a:lnTo>
                  <a:pt x="1595" y="1292"/>
                </a:lnTo>
                <a:lnTo>
                  <a:pt x="1590" y="1309"/>
                </a:lnTo>
                <a:lnTo>
                  <a:pt x="1588" y="1328"/>
                </a:lnTo>
                <a:lnTo>
                  <a:pt x="1590" y="1349"/>
                </a:lnTo>
                <a:lnTo>
                  <a:pt x="1597" y="1369"/>
                </a:lnTo>
                <a:lnTo>
                  <a:pt x="1411" y="1369"/>
                </a:lnTo>
                <a:lnTo>
                  <a:pt x="1396" y="1365"/>
                </a:lnTo>
                <a:lnTo>
                  <a:pt x="1384" y="1357"/>
                </a:lnTo>
                <a:lnTo>
                  <a:pt x="1375" y="1345"/>
                </a:lnTo>
                <a:lnTo>
                  <a:pt x="1373" y="1330"/>
                </a:lnTo>
                <a:lnTo>
                  <a:pt x="1375" y="1315"/>
                </a:lnTo>
                <a:lnTo>
                  <a:pt x="1384" y="1303"/>
                </a:lnTo>
                <a:lnTo>
                  <a:pt x="1396" y="1295"/>
                </a:lnTo>
                <a:lnTo>
                  <a:pt x="1411" y="1292"/>
                </a:lnTo>
                <a:close/>
                <a:moveTo>
                  <a:pt x="1504" y="1077"/>
                </a:moveTo>
                <a:lnTo>
                  <a:pt x="1516" y="1080"/>
                </a:lnTo>
                <a:lnTo>
                  <a:pt x="1526" y="1088"/>
                </a:lnTo>
                <a:lnTo>
                  <a:pt x="1642" y="1204"/>
                </a:lnTo>
                <a:lnTo>
                  <a:pt x="1646" y="1209"/>
                </a:lnTo>
                <a:lnTo>
                  <a:pt x="1650" y="1215"/>
                </a:lnTo>
                <a:lnTo>
                  <a:pt x="1652" y="1220"/>
                </a:lnTo>
                <a:lnTo>
                  <a:pt x="1633" y="1233"/>
                </a:lnTo>
                <a:lnTo>
                  <a:pt x="1617" y="1249"/>
                </a:lnTo>
                <a:lnTo>
                  <a:pt x="1605" y="1268"/>
                </a:lnTo>
                <a:lnTo>
                  <a:pt x="1599" y="1266"/>
                </a:lnTo>
                <a:lnTo>
                  <a:pt x="1594" y="1262"/>
                </a:lnTo>
                <a:lnTo>
                  <a:pt x="1588" y="1258"/>
                </a:lnTo>
                <a:lnTo>
                  <a:pt x="1472" y="1142"/>
                </a:lnTo>
                <a:lnTo>
                  <a:pt x="1465" y="1132"/>
                </a:lnTo>
                <a:lnTo>
                  <a:pt x="1461" y="1121"/>
                </a:lnTo>
                <a:lnTo>
                  <a:pt x="1461" y="1108"/>
                </a:lnTo>
                <a:lnTo>
                  <a:pt x="1465" y="1098"/>
                </a:lnTo>
                <a:lnTo>
                  <a:pt x="1472" y="1088"/>
                </a:lnTo>
                <a:lnTo>
                  <a:pt x="1481" y="1080"/>
                </a:lnTo>
                <a:lnTo>
                  <a:pt x="1493" y="1077"/>
                </a:lnTo>
                <a:lnTo>
                  <a:pt x="1504" y="1077"/>
                </a:lnTo>
                <a:close/>
                <a:moveTo>
                  <a:pt x="1921" y="1075"/>
                </a:moveTo>
                <a:lnTo>
                  <a:pt x="1933" y="1075"/>
                </a:lnTo>
                <a:lnTo>
                  <a:pt x="1944" y="1078"/>
                </a:lnTo>
                <a:lnTo>
                  <a:pt x="1954" y="1086"/>
                </a:lnTo>
                <a:lnTo>
                  <a:pt x="1961" y="1096"/>
                </a:lnTo>
                <a:lnTo>
                  <a:pt x="1964" y="1107"/>
                </a:lnTo>
                <a:lnTo>
                  <a:pt x="1964" y="1119"/>
                </a:lnTo>
                <a:lnTo>
                  <a:pt x="1961" y="1130"/>
                </a:lnTo>
                <a:lnTo>
                  <a:pt x="1954" y="1140"/>
                </a:lnTo>
                <a:lnTo>
                  <a:pt x="1831" y="1262"/>
                </a:lnTo>
                <a:lnTo>
                  <a:pt x="1829" y="1264"/>
                </a:lnTo>
                <a:lnTo>
                  <a:pt x="1826" y="1267"/>
                </a:lnTo>
                <a:lnTo>
                  <a:pt x="1823" y="1268"/>
                </a:lnTo>
                <a:lnTo>
                  <a:pt x="1810" y="1248"/>
                </a:lnTo>
                <a:lnTo>
                  <a:pt x="1792" y="1230"/>
                </a:lnTo>
                <a:lnTo>
                  <a:pt x="1772" y="1218"/>
                </a:lnTo>
                <a:lnTo>
                  <a:pt x="1773" y="1214"/>
                </a:lnTo>
                <a:lnTo>
                  <a:pt x="1775" y="1211"/>
                </a:lnTo>
                <a:lnTo>
                  <a:pt x="1777" y="1208"/>
                </a:lnTo>
                <a:lnTo>
                  <a:pt x="1900" y="1086"/>
                </a:lnTo>
                <a:lnTo>
                  <a:pt x="1910" y="1078"/>
                </a:lnTo>
                <a:lnTo>
                  <a:pt x="1921" y="1075"/>
                </a:lnTo>
                <a:close/>
                <a:moveTo>
                  <a:pt x="1710" y="993"/>
                </a:moveTo>
                <a:lnTo>
                  <a:pt x="1725" y="995"/>
                </a:lnTo>
                <a:lnTo>
                  <a:pt x="1737" y="1003"/>
                </a:lnTo>
                <a:lnTo>
                  <a:pt x="1745" y="1016"/>
                </a:lnTo>
                <a:lnTo>
                  <a:pt x="1748" y="1030"/>
                </a:lnTo>
                <a:lnTo>
                  <a:pt x="1748" y="1208"/>
                </a:lnTo>
                <a:lnTo>
                  <a:pt x="1732" y="1204"/>
                </a:lnTo>
                <a:lnTo>
                  <a:pt x="1713" y="1202"/>
                </a:lnTo>
                <a:lnTo>
                  <a:pt x="1692" y="1204"/>
                </a:lnTo>
                <a:lnTo>
                  <a:pt x="1671" y="1210"/>
                </a:lnTo>
                <a:lnTo>
                  <a:pt x="1671" y="1030"/>
                </a:lnTo>
                <a:lnTo>
                  <a:pt x="1675" y="1016"/>
                </a:lnTo>
                <a:lnTo>
                  <a:pt x="1683" y="1003"/>
                </a:lnTo>
                <a:lnTo>
                  <a:pt x="1695" y="995"/>
                </a:lnTo>
                <a:lnTo>
                  <a:pt x="1710" y="993"/>
                </a:lnTo>
                <a:close/>
                <a:moveTo>
                  <a:pt x="429" y="353"/>
                </a:moveTo>
                <a:lnTo>
                  <a:pt x="408" y="355"/>
                </a:lnTo>
                <a:lnTo>
                  <a:pt x="390" y="362"/>
                </a:lnTo>
                <a:lnTo>
                  <a:pt x="372" y="373"/>
                </a:lnTo>
                <a:lnTo>
                  <a:pt x="358" y="386"/>
                </a:lnTo>
                <a:lnTo>
                  <a:pt x="347" y="404"/>
                </a:lnTo>
                <a:lnTo>
                  <a:pt x="341" y="423"/>
                </a:lnTo>
                <a:lnTo>
                  <a:pt x="339" y="444"/>
                </a:lnTo>
                <a:lnTo>
                  <a:pt x="339" y="2015"/>
                </a:lnTo>
                <a:lnTo>
                  <a:pt x="341" y="2035"/>
                </a:lnTo>
                <a:lnTo>
                  <a:pt x="347" y="2054"/>
                </a:lnTo>
                <a:lnTo>
                  <a:pt x="358" y="2072"/>
                </a:lnTo>
                <a:lnTo>
                  <a:pt x="372" y="2085"/>
                </a:lnTo>
                <a:lnTo>
                  <a:pt x="390" y="2096"/>
                </a:lnTo>
                <a:lnTo>
                  <a:pt x="408" y="2103"/>
                </a:lnTo>
                <a:lnTo>
                  <a:pt x="429" y="2105"/>
                </a:lnTo>
                <a:lnTo>
                  <a:pt x="2996" y="2105"/>
                </a:lnTo>
                <a:lnTo>
                  <a:pt x="3017" y="2103"/>
                </a:lnTo>
                <a:lnTo>
                  <a:pt x="3036" y="2096"/>
                </a:lnTo>
                <a:lnTo>
                  <a:pt x="3053" y="2085"/>
                </a:lnTo>
                <a:lnTo>
                  <a:pt x="3067" y="2072"/>
                </a:lnTo>
                <a:lnTo>
                  <a:pt x="3078" y="2054"/>
                </a:lnTo>
                <a:lnTo>
                  <a:pt x="3084" y="2035"/>
                </a:lnTo>
                <a:lnTo>
                  <a:pt x="3087" y="2015"/>
                </a:lnTo>
                <a:lnTo>
                  <a:pt x="3087" y="444"/>
                </a:lnTo>
                <a:lnTo>
                  <a:pt x="3084" y="423"/>
                </a:lnTo>
                <a:lnTo>
                  <a:pt x="3078" y="404"/>
                </a:lnTo>
                <a:lnTo>
                  <a:pt x="3067" y="386"/>
                </a:lnTo>
                <a:lnTo>
                  <a:pt x="3053" y="373"/>
                </a:lnTo>
                <a:lnTo>
                  <a:pt x="3036" y="362"/>
                </a:lnTo>
                <a:lnTo>
                  <a:pt x="3017" y="355"/>
                </a:lnTo>
                <a:lnTo>
                  <a:pt x="2996" y="353"/>
                </a:lnTo>
                <a:lnTo>
                  <a:pt x="429" y="353"/>
                </a:lnTo>
                <a:close/>
                <a:moveTo>
                  <a:pt x="429" y="260"/>
                </a:moveTo>
                <a:lnTo>
                  <a:pt x="2996" y="260"/>
                </a:lnTo>
                <a:lnTo>
                  <a:pt x="3029" y="263"/>
                </a:lnTo>
                <a:lnTo>
                  <a:pt x="3060" y="272"/>
                </a:lnTo>
                <a:lnTo>
                  <a:pt x="3088" y="285"/>
                </a:lnTo>
                <a:lnTo>
                  <a:pt x="3114" y="303"/>
                </a:lnTo>
                <a:lnTo>
                  <a:pt x="3136" y="325"/>
                </a:lnTo>
                <a:lnTo>
                  <a:pt x="3155" y="351"/>
                </a:lnTo>
                <a:lnTo>
                  <a:pt x="3168" y="380"/>
                </a:lnTo>
                <a:lnTo>
                  <a:pt x="3177" y="410"/>
                </a:lnTo>
                <a:lnTo>
                  <a:pt x="3180" y="444"/>
                </a:lnTo>
                <a:lnTo>
                  <a:pt x="3180" y="2015"/>
                </a:lnTo>
                <a:lnTo>
                  <a:pt x="3177" y="2048"/>
                </a:lnTo>
                <a:lnTo>
                  <a:pt x="3168" y="2078"/>
                </a:lnTo>
                <a:lnTo>
                  <a:pt x="3155" y="2107"/>
                </a:lnTo>
                <a:lnTo>
                  <a:pt x="3136" y="2133"/>
                </a:lnTo>
                <a:lnTo>
                  <a:pt x="3114" y="2155"/>
                </a:lnTo>
                <a:lnTo>
                  <a:pt x="3088" y="2173"/>
                </a:lnTo>
                <a:lnTo>
                  <a:pt x="3060" y="2186"/>
                </a:lnTo>
                <a:lnTo>
                  <a:pt x="3029" y="2196"/>
                </a:lnTo>
                <a:lnTo>
                  <a:pt x="2996" y="2198"/>
                </a:lnTo>
                <a:lnTo>
                  <a:pt x="429" y="2198"/>
                </a:lnTo>
                <a:lnTo>
                  <a:pt x="396" y="2196"/>
                </a:lnTo>
                <a:lnTo>
                  <a:pt x="365" y="2186"/>
                </a:lnTo>
                <a:lnTo>
                  <a:pt x="337" y="2173"/>
                </a:lnTo>
                <a:lnTo>
                  <a:pt x="311" y="2155"/>
                </a:lnTo>
                <a:lnTo>
                  <a:pt x="289" y="2133"/>
                </a:lnTo>
                <a:lnTo>
                  <a:pt x="271" y="2107"/>
                </a:lnTo>
                <a:lnTo>
                  <a:pt x="257" y="2078"/>
                </a:lnTo>
                <a:lnTo>
                  <a:pt x="248" y="2048"/>
                </a:lnTo>
                <a:lnTo>
                  <a:pt x="245" y="2015"/>
                </a:lnTo>
                <a:lnTo>
                  <a:pt x="245" y="444"/>
                </a:lnTo>
                <a:lnTo>
                  <a:pt x="248" y="410"/>
                </a:lnTo>
                <a:lnTo>
                  <a:pt x="257" y="380"/>
                </a:lnTo>
                <a:lnTo>
                  <a:pt x="271" y="351"/>
                </a:lnTo>
                <a:lnTo>
                  <a:pt x="289" y="325"/>
                </a:lnTo>
                <a:lnTo>
                  <a:pt x="311" y="303"/>
                </a:lnTo>
                <a:lnTo>
                  <a:pt x="337" y="285"/>
                </a:lnTo>
                <a:lnTo>
                  <a:pt x="365" y="272"/>
                </a:lnTo>
                <a:lnTo>
                  <a:pt x="396" y="263"/>
                </a:lnTo>
                <a:lnTo>
                  <a:pt x="429" y="260"/>
                </a:lnTo>
                <a:close/>
                <a:moveTo>
                  <a:pt x="221" y="0"/>
                </a:moveTo>
                <a:lnTo>
                  <a:pt x="3207" y="0"/>
                </a:lnTo>
                <a:lnTo>
                  <a:pt x="3243" y="2"/>
                </a:lnTo>
                <a:lnTo>
                  <a:pt x="3276" y="11"/>
                </a:lnTo>
                <a:lnTo>
                  <a:pt x="3309" y="24"/>
                </a:lnTo>
                <a:lnTo>
                  <a:pt x="3338" y="43"/>
                </a:lnTo>
                <a:lnTo>
                  <a:pt x="3364" y="65"/>
                </a:lnTo>
                <a:lnTo>
                  <a:pt x="3385" y="91"/>
                </a:lnTo>
                <a:lnTo>
                  <a:pt x="3403" y="120"/>
                </a:lnTo>
                <a:lnTo>
                  <a:pt x="3417" y="151"/>
                </a:lnTo>
                <a:lnTo>
                  <a:pt x="3425" y="186"/>
                </a:lnTo>
                <a:lnTo>
                  <a:pt x="3428" y="222"/>
                </a:lnTo>
                <a:lnTo>
                  <a:pt x="3428" y="2434"/>
                </a:lnTo>
                <a:lnTo>
                  <a:pt x="3425" y="2470"/>
                </a:lnTo>
                <a:lnTo>
                  <a:pt x="3417" y="2504"/>
                </a:lnTo>
                <a:lnTo>
                  <a:pt x="3403" y="2536"/>
                </a:lnTo>
                <a:lnTo>
                  <a:pt x="3385" y="2565"/>
                </a:lnTo>
                <a:lnTo>
                  <a:pt x="3364" y="2591"/>
                </a:lnTo>
                <a:lnTo>
                  <a:pt x="3338" y="2613"/>
                </a:lnTo>
                <a:lnTo>
                  <a:pt x="3309" y="2631"/>
                </a:lnTo>
                <a:lnTo>
                  <a:pt x="3276" y="2644"/>
                </a:lnTo>
                <a:lnTo>
                  <a:pt x="3243" y="2652"/>
                </a:lnTo>
                <a:lnTo>
                  <a:pt x="3207" y="2656"/>
                </a:lnTo>
                <a:lnTo>
                  <a:pt x="2019" y="2656"/>
                </a:lnTo>
                <a:lnTo>
                  <a:pt x="2000" y="2659"/>
                </a:lnTo>
                <a:lnTo>
                  <a:pt x="1983" y="2668"/>
                </a:lnTo>
                <a:lnTo>
                  <a:pt x="1970" y="2681"/>
                </a:lnTo>
                <a:lnTo>
                  <a:pt x="1961" y="2698"/>
                </a:lnTo>
                <a:lnTo>
                  <a:pt x="1958" y="2718"/>
                </a:lnTo>
                <a:lnTo>
                  <a:pt x="1961" y="2737"/>
                </a:lnTo>
                <a:lnTo>
                  <a:pt x="1970" y="2754"/>
                </a:lnTo>
                <a:lnTo>
                  <a:pt x="1983" y="2768"/>
                </a:lnTo>
                <a:lnTo>
                  <a:pt x="2001" y="2776"/>
                </a:lnTo>
                <a:lnTo>
                  <a:pt x="2019" y="2779"/>
                </a:lnTo>
                <a:lnTo>
                  <a:pt x="2020" y="2779"/>
                </a:lnTo>
                <a:lnTo>
                  <a:pt x="2023" y="2779"/>
                </a:lnTo>
                <a:lnTo>
                  <a:pt x="2024" y="2779"/>
                </a:lnTo>
                <a:lnTo>
                  <a:pt x="2025" y="2779"/>
                </a:lnTo>
                <a:lnTo>
                  <a:pt x="2637" y="2779"/>
                </a:lnTo>
                <a:lnTo>
                  <a:pt x="2652" y="2781"/>
                </a:lnTo>
                <a:lnTo>
                  <a:pt x="2664" y="2789"/>
                </a:lnTo>
                <a:lnTo>
                  <a:pt x="2674" y="2798"/>
                </a:lnTo>
                <a:lnTo>
                  <a:pt x="2681" y="2812"/>
                </a:lnTo>
                <a:lnTo>
                  <a:pt x="2683" y="2826"/>
                </a:lnTo>
                <a:lnTo>
                  <a:pt x="2681" y="2841"/>
                </a:lnTo>
                <a:lnTo>
                  <a:pt x="2674" y="2853"/>
                </a:lnTo>
                <a:lnTo>
                  <a:pt x="2664" y="2864"/>
                </a:lnTo>
                <a:lnTo>
                  <a:pt x="2652" y="2870"/>
                </a:lnTo>
                <a:lnTo>
                  <a:pt x="2637" y="2872"/>
                </a:lnTo>
                <a:lnTo>
                  <a:pt x="2025" y="2872"/>
                </a:lnTo>
                <a:lnTo>
                  <a:pt x="2024" y="2872"/>
                </a:lnTo>
                <a:lnTo>
                  <a:pt x="2021" y="2872"/>
                </a:lnTo>
                <a:lnTo>
                  <a:pt x="2020" y="2872"/>
                </a:lnTo>
                <a:lnTo>
                  <a:pt x="2019" y="2872"/>
                </a:lnTo>
                <a:lnTo>
                  <a:pt x="1988" y="2869"/>
                </a:lnTo>
                <a:lnTo>
                  <a:pt x="1959" y="2860"/>
                </a:lnTo>
                <a:lnTo>
                  <a:pt x="1933" y="2846"/>
                </a:lnTo>
                <a:lnTo>
                  <a:pt x="1910" y="2827"/>
                </a:lnTo>
                <a:lnTo>
                  <a:pt x="1892" y="2804"/>
                </a:lnTo>
                <a:lnTo>
                  <a:pt x="1877" y="2777"/>
                </a:lnTo>
                <a:lnTo>
                  <a:pt x="1869" y="2748"/>
                </a:lnTo>
                <a:lnTo>
                  <a:pt x="1866" y="2718"/>
                </a:lnTo>
                <a:lnTo>
                  <a:pt x="1869" y="2687"/>
                </a:lnTo>
                <a:lnTo>
                  <a:pt x="1877" y="2658"/>
                </a:lnTo>
                <a:lnTo>
                  <a:pt x="1892" y="2632"/>
                </a:lnTo>
                <a:lnTo>
                  <a:pt x="1910" y="2609"/>
                </a:lnTo>
                <a:lnTo>
                  <a:pt x="1933" y="2589"/>
                </a:lnTo>
                <a:lnTo>
                  <a:pt x="1960" y="2575"/>
                </a:lnTo>
                <a:lnTo>
                  <a:pt x="1988" y="2566"/>
                </a:lnTo>
                <a:lnTo>
                  <a:pt x="2019" y="2563"/>
                </a:lnTo>
                <a:lnTo>
                  <a:pt x="2026" y="2563"/>
                </a:lnTo>
                <a:lnTo>
                  <a:pt x="3207" y="2563"/>
                </a:lnTo>
                <a:lnTo>
                  <a:pt x="3233" y="2561"/>
                </a:lnTo>
                <a:lnTo>
                  <a:pt x="3257" y="2553"/>
                </a:lnTo>
                <a:lnTo>
                  <a:pt x="3278" y="2541"/>
                </a:lnTo>
                <a:lnTo>
                  <a:pt x="3298" y="2526"/>
                </a:lnTo>
                <a:lnTo>
                  <a:pt x="3314" y="2506"/>
                </a:lnTo>
                <a:lnTo>
                  <a:pt x="3325" y="2484"/>
                </a:lnTo>
                <a:lnTo>
                  <a:pt x="3332" y="2460"/>
                </a:lnTo>
                <a:lnTo>
                  <a:pt x="3336" y="2434"/>
                </a:lnTo>
                <a:lnTo>
                  <a:pt x="3336" y="222"/>
                </a:lnTo>
                <a:lnTo>
                  <a:pt x="3332" y="196"/>
                </a:lnTo>
                <a:lnTo>
                  <a:pt x="3325" y="171"/>
                </a:lnTo>
                <a:lnTo>
                  <a:pt x="3314" y="149"/>
                </a:lnTo>
                <a:lnTo>
                  <a:pt x="3298" y="130"/>
                </a:lnTo>
                <a:lnTo>
                  <a:pt x="3278" y="115"/>
                </a:lnTo>
                <a:lnTo>
                  <a:pt x="3257" y="102"/>
                </a:lnTo>
                <a:lnTo>
                  <a:pt x="3233" y="95"/>
                </a:lnTo>
                <a:lnTo>
                  <a:pt x="3207" y="93"/>
                </a:lnTo>
                <a:lnTo>
                  <a:pt x="221" y="93"/>
                </a:lnTo>
                <a:lnTo>
                  <a:pt x="195" y="95"/>
                </a:lnTo>
                <a:lnTo>
                  <a:pt x="171" y="102"/>
                </a:lnTo>
                <a:lnTo>
                  <a:pt x="150" y="115"/>
                </a:lnTo>
                <a:lnTo>
                  <a:pt x="130" y="130"/>
                </a:lnTo>
                <a:lnTo>
                  <a:pt x="114" y="149"/>
                </a:lnTo>
                <a:lnTo>
                  <a:pt x="103" y="171"/>
                </a:lnTo>
                <a:lnTo>
                  <a:pt x="96" y="196"/>
                </a:lnTo>
                <a:lnTo>
                  <a:pt x="92" y="222"/>
                </a:lnTo>
                <a:lnTo>
                  <a:pt x="92" y="2434"/>
                </a:lnTo>
                <a:lnTo>
                  <a:pt x="96" y="2460"/>
                </a:lnTo>
                <a:lnTo>
                  <a:pt x="103" y="2484"/>
                </a:lnTo>
                <a:lnTo>
                  <a:pt x="114" y="2506"/>
                </a:lnTo>
                <a:lnTo>
                  <a:pt x="130" y="2526"/>
                </a:lnTo>
                <a:lnTo>
                  <a:pt x="150" y="2541"/>
                </a:lnTo>
                <a:lnTo>
                  <a:pt x="171" y="2553"/>
                </a:lnTo>
                <a:lnTo>
                  <a:pt x="195" y="2561"/>
                </a:lnTo>
                <a:lnTo>
                  <a:pt x="221" y="2563"/>
                </a:lnTo>
                <a:lnTo>
                  <a:pt x="1399" y="2563"/>
                </a:lnTo>
                <a:lnTo>
                  <a:pt x="1405" y="2563"/>
                </a:lnTo>
                <a:lnTo>
                  <a:pt x="1436" y="2566"/>
                </a:lnTo>
                <a:lnTo>
                  <a:pt x="1464" y="2575"/>
                </a:lnTo>
                <a:lnTo>
                  <a:pt x="1490" y="2590"/>
                </a:lnTo>
                <a:lnTo>
                  <a:pt x="1512" y="2609"/>
                </a:lnTo>
                <a:lnTo>
                  <a:pt x="1531" y="2632"/>
                </a:lnTo>
                <a:lnTo>
                  <a:pt x="1546" y="2658"/>
                </a:lnTo>
                <a:lnTo>
                  <a:pt x="1554" y="2687"/>
                </a:lnTo>
                <a:lnTo>
                  <a:pt x="1557" y="2718"/>
                </a:lnTo>
                <a:lnTo>
                  <a:pt x="1554" y="2749"/>
                </a:lnTo>
                <a:lnTo>
                  <a:pt x="1546" y="2777"/>
                </a:lnTo>
                <a:lnTo>
                  <a:pt x="1531" y="2804"/>
                </a:lnTo>
                <a:lnTo>
                  <a:pt x="1512" y="2827"/>
                </a:lnTo>
                <a:lnTo>
                  <a:pt x="1490" y="2846"/>
                </a:lnTo>
                <a:lnTo>
                  <a:pt x="1464" y="2860"/>
                </a:lnTo>
                <a:lnTo>
                  <a:pt x="1435" y="2869"/>
                </a:lnTo>
                <a:lnTo>
                  <a:pt x="1403" y="2872"/>
                </a:lnTo>
                <a:lnTo>
                  <a:pt x="1399" y="2872"/>
                </a:lnTo>
                <a:lnTo>
                  <a:pt x="786" y="2872"/>
                </a:lnTo>
                <a:lnTo>
                  <a:pt x="771" y="2870"/>
                </a:lnTo>
                <a:lnTo>
                  <a:pt x="758" y="2864"/>
                </a:lnTo>
                <a:lnTo>
                  <a:pt x="749" y="2853"/>
                </a:lnTo>
                <a:lnTo>
                  <a:pt x="742" y="2841"/>
                </a:lnTo>
                <a:lnTo>
                  <a:pt x="740" y="2826"/>
                </a:lnTo>
                <a:lnTo>
                  <a:pt x="742" y="2812"/>
                </a:lnTo>
                <a:lnTo>
                  <a:pt x="749" y="2798"/>
                </a:lnTo>
                <a:lnTo>
                  <a:pt x="758" y="2789"/>
                </a:lnTo>
                <a:lnTo>
                  <a:pt x="771" y="2781"/>
                </a:lnTo>
                <a:lnTo>
                  <a:pt x="786" y="2779"/>
                </a:lnTo>
                <a:lnTo>
                  <a:pt x="1403" y="2779"/>
                </a:lnTo>
                <a:lnTo>
                  <a:pt x="1423" y="2776"/>
                </a:lnTo>
                <a:lnTo>
                  <a:pt x="1440" y="2768"/>
                </a:lnTo>
                <a:lnTo>
                  <a:pt x="1453" y="2754"/>
                </a:lnTo>
                <a:lnTo>
                  <a:pt x="1462" y="2737"/>
                </a:lnTo>
                <a:lnTo>
                  <a:pt x="1465" y="2718"/>
                </a:lnTo>
                <a:lnTo>
                  <a:pt x="1462" y="2698"/>
                </a:lnTo>
                <a:lnTo>
                  <a:pt x="1453" y="2682"/>
                </a:lnTo>
                <a:lnTo>
                  <a:pt x="1440" y="2668"/>
                </a:lnTo>
                <a:lnTo>
                  <a:pt x="1423" y="2660"/>
                </a:lnTo>
                <a:lnTo>
                  <a:pt x="1403" y="2657"/>
                </a:lnTo>
                <a:lnTo>
                  <a:pt x="1398" y="2656"/>
                </a:lnTo>
                <a:lnTo>
                  <a:pt x="221" y="2656"/>
                </a:lnTo>
                <a:lnTo>
                  <a:pt x="185" y="2652"/>
                </a:lnTo>
                <a:lnTo>
                  <a:pt x="152" y="2644"/>
                </a:lnTo>
                <a:lnTo>
                  <a:pt x="119" y="2631"/>
                </a:lnTo>
                <a:lnTo>
                  <a:pt x="90" y="2613"/>
                </a:lnTo>
                <a:lnTo>
                  <a:pt x="64" y="2591"/>
                </a:lnTo>
                <a:lnTo>
                  <a:pt x="43" y="2565"/>
                </a:lnTo>
                <a:lnTo>
                  <a:pt x="25" y="2536"/>
                </a:lnTo>
                <a:lnTo>
                  <a:pt x="11" y="2504"/>
                </a:lnTo>
                <a:lnTo>
                  <a:pt x="3" y="2470"/>
                </a:lnTo>
                <a:lnTo>
                  <a:pt x="0" y="2434"/>
                </a:lnTo>
                <a:lnTo>
                  <a:pt x="0" y="222"/>
                </a:lnTo>
                <a:lnTo>
                  <a:pt x="3" y="186"/>
                </a:lnTo>
                <a:lnTo>
                  <a:pt x="11" y="151"/>
                </a:lnTo>
                <a:lnTo>
                  <a:pt x="25" y="120"/>
                </a:lnTo>
                <a:lnTo>
                  <a:pt x="43" y="91"/>
                </a:lnTo>
                <a:lnTo>
                  <a:pt x="64" y="65"/>
                </a:lnTo>
                <a:lnTo>
                  <a:pt x="90" y="43"/>
                </a:lnTo>
                <a:lnTo>
                  <a:pt x="119" y="24"/>
                </a:lnTo>
                <a:lnTo>
                  <a:pt x="152" y="11"/>
                </a:lnTo>
                <a:lnTo>
                  <a:pt x="185" y="2"/>
                </a:lnTo>
                <a:lnTo>
                  <a:pt x="22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custDataLst>
      <p:tags r:id="rId1"/>
    </p:custDataLst>
    <p:extLst>
      <p:ext uri="{BB962C8B-B14F-4D97-AF65-F5344CB8AC3E}">
        <p14:creationId xmlns:p14="http://schemas.microsoft.com/office/powerpoint/2010/main" val="3870829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0" y="1800894"/>
            <a:ext cx="9144000" cy="584775"/>
          </a:xfrm>
        </p:spPr>
        <p:txBody>
          <a:bodyPr/>
          <a:lstStyle/>
          <a:p>
            <a:r>
              <a:rPr lang="en-US" dirty="0"/>
              <a:t>Questions?</a:t>
            </a:r>
          </a:p>
        </p:txBody>
      </p:sp>
      <p:sp>
        <p:nvSpPr>
          <p:cNvPr id="14" name="Freeform 11"/>
          <p:cNvSpPr>
            <a:spLocks noEditPoints="1"/>
          </p:cNvSpPr>
          <p:nvPr>
            <p:custDataLst>
              <p:tags r:id="rId3"/>
            </p:custDataLst>
          </p:nvPr>
        </p:nvSpPr>
        <p:spPr bwMode="auto">
          <a:xfrm>
            <a:off x="3906243" y="2554512"/>
            <a:ext cx="1406386" cy="1638108"/>
          </a:xfrm>
          <a:custGeom>
            <a:avLst/>
            <a:gdLst>
              <a:gd name="T0" fmla="*/ 2073 w 3066"/>
              <a:gd name="T1" fmla="*/ 2865 h 3572"/>
              <a:gd name="T2" fmla="*/ 1943 w 3066"/>
              <a:gd name="T3" fmla="*/ 2586 h 3572"/>
              <a:gd name="T4" fmla="*/ 150 w 3066"/>
              <a:gd name="T5" fmla="*/ 2841 h 3572"/>
              <a:gd name="T6" fmla="*/ 297 w 3066"/>
              <a:gd name="T7" fmla="*/ 2586 h 3572"/>
              <a:gd name="T8" fmla="*/ 1346 w 3066"/>
              <a:gd name="T9" fmla="*/ 2627 h 3572"/>
              <a:gd name="T10" fmla="*/ 940 w 3066"/>
              <a:gd name="T11" fmla="*/ 2451 h 3572"/>
              <a:gd name="T12" fmla="*/ 917 w 3066"/>
              <a:gd name="T13" fmla="*/ 2625 h 3572"/>
              <a:gd name="T14" fmla="*/ 453 w 3066"/>
              <a:gd name="T15" fmla="*/ 2284 h 3572"/>
              <a:gd name="T16" fmla="*/ 662 w 3066"/>
              <a:gd name="T17" fmla="*/ 3347 h 3572"/>
              <a:gd name="T18" fmla="*/ 1469 w 3066"/>
              <a:gd name="T19" fmla="*/ 3415 h 3572"/>
              <a:gd name="T20" fmla="*/ 1799 w 3066"/>
              <a:gd name="T21" fmla="*/ 2371 h 3572"/>
              <a:gd name="T22" fmla="*/ 857 w 3066"/>
              <a:gd name="T23" fmla="*/ 2308 h 3572"/>
              <a:gd name="T24" fmla="*/ 1004 w 3066"/>
              <a:gd name="T25" fmla="*/ 1365 h 3572"/>
              <a:gd name="T26" fmla="*/ 711 w 3066"/>
              <a:gd name="T27" fmla="*/ 1513 h 3572"/>
              <a:gd name="T28" fmla="*/ 486 w 3066"/>
              <a:gd name="T29" fmla="*/ 1615 h 3572"/>
              <a:gd name="T30" fmla="*/ 349 w 3066"/>
              <a:gd name="T31" fmla="*/ 1782 h 3572"/>
              <a:gd name="T32" fmla="*/ 224 w 3066"/>
              <a:gd name="T33" fmla="*/ 2088 h 3572"/>
              <a:gd name="T34" fmla="*/ 106 w 3066"/>
              <a:gd name="T35" fmla="*/ 2213 h 3572"/>
              <a:gd name="T36" fmla="*/ 349 w 3066"/>
              <a:gd name="T37" fmla="*/ 2512 h 3572"/>
              <a:gd name="T38" fmla="*/ 453 w 3066"/>
              <a:gd name="T39" fmla="*/ 2155 h 3572"/>
              <a:gd name="T40" fmla="*/ 871 w 3066"/>
              <a:gd name="T41" fmla="*/ 2228 h 3572"/>
              <a:gd name="T42" fmla="*/ 1800 w 3066"/>
              <a:gd name="T43" fmla="*/ 2170 h 3572"/>
              <a:gd name="T44" fmla="*/ 1948 w 3066"/>
              <a:gd name="T45" fmla="*/ 2243 h 3572"/>
              <a:gd name="T46" fmla="*/ 1978 w 3066"/>
              <a:gd name="T47" fmla="*/ 2017 h 3572"/>
              <a:gd name="T48" fmla="*/ 1886 w 3066"/>
              <a:gd name="T49" fmla="*/ 1806 h 3572"/>
              <a:gd name="T50" fmla="*/ 1616 w 3066"/>
              <a:gd name="T51" fmla="*/ 1604 h 3572"/>
              <a:gd name="T52" fmla="*/ 1598 w 3066"/>
              <a:gd name="T53" fmla="*/ 1455 h 3572"/>
              <a:gd name="T54" fmla="*/ 1157 w 3066"/>
              <a:gd name="T55" fmla="*/ 1453 h 3572"/>
              <a:gd name="T56" fmla="*/ 1250 w 3066"/>
              <a:gd name="T57" fmla="*/ 1225 h 3572"/>
              <a:gd name="T58" fmla="*/ 1227 w 3066"/>
              <a:gd name="T59" fmla="*/ 1367 h 3572"/>
              <a:gd name="T60" fmla="*/ 1756 w 3066"/>
              <a:gd name="T61" fmla="*/ 1441 h 3572"/>
              <a:gd name="T62" fmla="*/ 1739 w 3066"/>
              <a:gd name="T63" fmla="*/ 1563 h 3572"/>
              <a:gd name="T64" fmla="*/ 2108 w 3066"/>
              <a:gd name="T65" fmla="*/ 1800 h 3572"/>
              <a:gd name="T66" fmla="*/ 1996 w 3066"/>
              <a:gd name="T67" fmla="*/ 1890 h 3572"/>
              <a:gd name="T68" fmla="*/ 2175 w 3066"/>
              <a:gd name="T69" fmla="*/ 2360 h 3572"/>
              <a:gd name="T70" fmla="*/ 2005 w 3066"/>
              <a:gd name="T71" fmla="*/ 2303 h 3572"/>
              <a:gd name="T72" fmla="*/ 2091 w 3066"/>
              <a:gd name="T73" fmla="*/ 2554 h 3572"/>
              <a:gd name="T74" fmla="*/ 2058 w 3066"/>
              <a:gd name="T75" fmla="*/ 2977 h 3572"/>
              <a:gd name="T76" fmla="*/ 1599 w 3066"/>
              <a:gd name="T77" fmla="*/ 3426 h 3572"/>
              <a:gd name="T78" fmla="*/ 744 w 3066"/>
              <a:gd name="T79" fmla="*/ 3496 h 3572"/>
              <a:gd name="T80" fmla="*/ 256 w 3066"/>
              <a:gd name="T81" fmla="*/ 3001 h 3572"/>
              <a:gd name="T82" fmla="*/ 86 w 3066"/>
              <a:gd name="T83" fmla="*/ 2621 h 3572"/>
              <a:gd name="T84" fmla="*/ 13 w 3066"/>
              <a:gd name="T85" fmla="*/ 2152 h 3572"/>
              <a:gd name="T86" fmla="*/ 84 w 3066"/>
              <a:gd name="T87" fmla="*/ 2011 h 3572"/>
              <a:gd name="T88" fmla="*/ 193 w 3066"/>
              <a:gd name="T89" fmla="*/ 1593 h 3572"/>
              <a:gd name="T90" fmla="*/ 483 w 3066"/>
              <a:gd name="T91" fmla="*/ 1470 h 3572"/>
              <a:gd name="T92" fmla="*/ 709 w 3066"/>
              <a:gd name="T93" fmla="*/ 1319 h 3572"/>
              <a:gd name="T94" fmla="*/ 879 w 3066"/>
              <a:gd name="T95" fmla="*/ 1333 h 3572"/>
              <a:gd name="T96" fmla="*/ 2360 w 3066"/>
              <a:gd name="T97" fmla="*/ 779 h 3572"/>
              <a:gd name="T98" fmla="*/ 2197 w 3066"/>
              <a:gd name="T99" fmla="*/ 847 h 3572"/>
              <a:gd name="T100" fmla="*/ 2417 w 3066"/>
              <a:gd name="T101" fmla="*/ 267 h 3572"/>
              <a:gd name="T102" fmla="*/ 2446 w 3066"/>
              <a:gd name="T103" fmla="*/ 550 h 3572"/>
              <a:gd name="T104" fmla="*/ 2216 w 3066"/>
              <a:gd name="T105" fmla="*/ 611 h 3572"/>
              <a:gd name="T106" fmla="*/ 2342 w 3066"/>
              <a:gd name="T107" fmla="*/ 395 h 3572"/>
              <a:gd name="T108" fmla="*/ 2065 w 3066"/>
              <a:gd name="T109" fmla="*/ 401 h 3572"/>
              <a:gd name="T110" fmla="*/ 1705 w 3066"/>
              <a:gd name="T111" fmla="*/ 93 h 3572"/>
              <a:gd name="T112" fmla="*/ 1761 w 3066"/>
              <a:gd name="T113" fmla="*/ 1080 h 3572"/>
              <a:gd name="T114" fmla="*/ 2366 w 3066"/>
              <a:gd name="T115" fmla="*/ 1080 h 3572"/>
              <a:gd name="T116" fmla="*/ 2938 w 3066"/>
              <a:gd name="T117" fmla="*/ 107 h 3572"/>
              <a:gd name="T118" fmla="*/ 3053 w 3066"/>
              <a:gd name="T119" fmla="*/ 135 h 3572"/>
              <a:gd name="T120" fmla="*/ 2384 w 3066"/>
              <a:gd name="T121" fmla="*/ 1160 h 3572"/>
              <a:gd name="T122" fmla="*/ 1724 w 3066"/>
              <a:gd name="T123" fmla="*/ 1157 h 3572"/>
              <a:gd name="T124" fmla="*/ 1602 w 3066"/>
              <a:gd name="T125" fmla="*/ 73 h 3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66" h="3572">
                <a:moveTo>
                  <a:pt x="1943" y="2586"/>
                </a:moveTo>
                <a:lnTo>
                  <a:pt x="1912" y="2589"/>
                </a:lnTo>
                <a:lnTo>
                  <a:pt x="1883" y="2598"/>
                </a:lnTo>
                <a:lnTo>
                  <a:pt x="1883" y="2857"/>
                </a:lnTo>
                <a:lnTo>
                  <a:pt x="1881" y="2886"/>
                </a:lnTo>
                <a:lnTo>
                  <a:pt x="1879" y="2913"/>
                </a:lnTo>
                <a:lnTo>
                  <a:pt x="1910" y="2922"/>
                </a:lnTo>
                <a:lnTo>
                  <a:pt x="1943" y="2925"/>
                </a:lnTo>
                <a:lnTo>
                  <a:pt x="1973" y="2923"/>
                </a:lnTo>
                <a:lnTo>
                  <a:pt x="2002" y="2914"/>
                </a:lnTo>
                <a:lnTo>
                  <a:pt x="2028" y="2902"/>
                </a:lnTo>
                <a:lnTo>
                  <a:pt x="2052" y="2885"/>
                </a:lnTo>
                <a:lnTo>
                  <a:pt x="2073" y="2865"/>
                </a:lnTo>
                <a:lnTo>
                  <a:pt x="2089" y="2841"/>
                </a:lnTo>
                <a:lnTo>
                  <a:pt x="2103" y="2815"/>
                </a:lnTo>
                <a:lnTo>
                  <a:pt x="2110" y="2785"/>
                </a:lnTo>
                <a:lnTo>
                  <a:pt x="2112" y="2756"/>
                </a:lnTo>
                <a:lnTo>
                  <a:pt x="2110" y="2725"/>
                </a:lnTo>
                <a:lnTo>
                  <a:pt x="2103" y="2696"/>
                </a:lnTo>
                <a:lnTo>
                  <a:pt x="2089" y="2670"/>
                </a:lnTo>
                <a:lnTo>
                  <a:pt x="2073" y="2646"/>
                </a:lnTo>
                <a:lnTo>
                  <a:pt x="2052" y="2626"/>
                </a:lnTo>
                <a:lnTo>
                  <a:pt x="2028" y="2609"/>
                </a:lnTo>
                <a:lnTo>
                  <a:pt x="2002" y="2597"/>
                </a:lnTo>
                <a:lnTo>
                  <a:pt x="1973" y="2588"/>
                </a:lnTo>
                <a:lnTo>
                  <a:pt x="1943" y="2586"/>
                </a:lnTo>
                <a:close/>
                <a:moveTo>
                  <a:pt x="297" y="2586"/>
                </a:moveTo>
                <a:lnTo>
                  <a:pt x="267" y="2588"/>
                </a:lnTo>
                <a:lnTo>
                  <a:pt x="237" y="2597"/>
                </a:lnTo>
                <a:lnTo>
                  <a:pt x="211" y="2609"/>
                </a:lnTo>
                <a:lnTo>
                  <a:pt x="187" y="2626"/>
                </a:lnTo>
                <a:lnTo>
                  <a:pt x="167" y="2646"/>
                </a:lnTo>
                <a:lnTo>
                  <a:pt x="150" y="2670"/>
                </a:lnTo>
                <a:lnTo>
                  <a:pt x="138" y="2696"/>
                </a:lnTo>
                <a:lnTo>
                  <a:pt x="129" y="2725"/>
                </a:lnTo>
                <a:lnTo>
                  <a:pt x="127" y="2756"/>
                </a:lnTo>
                <a:lnTo>
                  <a:pt x="129" y="2785"/>
                </a:lnTo>
                <a:lnTo>
                  <a:pt x="138" y="2815"/>
                </a:lnTo>
                <a:lnTo>
                  <a:pt x="150" y="2841"/>
                </a:lnTo>
                <a:lnTo>
                  <a:pt x="167" y="2865"/>
                </a:lnTo>
                <a:lnTo>
                  <a:pt x="187" y="2885"/>
                </a:lnTo>
                <a:lnTo>
                  <a:pt x="211" y="2902"/>
                </a:lnTo>
                <a:lnTo>
                  <a:pt x="237" y="2914"/>
                </a:lnTo>
                <a:lnTo>
                  <a:pt x="267" y="2923"/>
                </a:lnTo>
                <a:lnTo>
                  <a:pt x="297" y="2925"/>
                </a:lnTo>
                <a:lnTo>
                  <a:pt x="325" y="2923"/>
                </a:lnTo>
                <a:lnTo>
                  <a:pt x="352" y="2916"/>
                </a:lnTo>
                <a:lnTo>
                  <a:pt x="350" y="2887"/>
                </a:lnTo>
                <a:lnTo>
                  <a:pt x="349" y="2856"/>
                </a:lnTo>
                <a:lnTo>
                  <a:pt x="349" y="2595"/>
                </a:lnTo>
                <a:lnTo>
                  <a:pt x="324" y="2588"/>
                </a:lnTo>
                <a:lnTo>
                  <a:pt x="297" y="2586"/>
                </a:lnTo>
                <a:close/>
                <a:moveTo>
                  <a:pt x="1346" y="2451"/>
                </a:moveTo>
                <a:lnTo>
                  <a:pt x="1369" y="2454"/>
                </a:lnTo>
                <a:lnTo>
                  <a:pt x="1391" y="2463"/>
                </a:lnTo>
                <a:lnTo>
                  <a:pt x="1409" y="2477"/>
                </a:lnTo>
                <a:lnTo>
                  <a:pt x="1423" y="2494"/>
                </a:lnTo>
                <a:lnTo>
                  <a:pt x="1432" y="2515"/>
                </a:lnTo>
                <a:lnTo>
                  <a:pt x="1435" y="2539"/>
                </a:lnTo>
                <a:lnTo>
                  <a:pt x="1432" y="2563"/>
                </a:lnTo>
                <a:lnTo>
                  <a:pt x="1423" y="2584"/>
                </a:lnTo>
                <a:lnTo>
                  <a:pt x="1409" y="2602"/>
                </a:lnTo>
                <a:lnTo>
                  <a:pt x="1391" y="2615"/>
                </a:lnTo>
                <a:lnTo>
                  <a:pt x="1369" y="2625"/>
                </a:lnTo>
                <a:lnTo>
                  <a:pt x="1346" y="2627"/>
                </a:lnTo>
                <a:lnTo>
                  <a:pt x="1322" y="2625"/>
                </a:lnTo>
                <a:lnTo>
                  <a:pt x="1301" y="2615"/>
                </a:lnTo>
                <a:lnTo>
                  <a:pt x="1283" y="2602"/>
                </a:lnTo>
                <a:lnTo>
                  <a:pt x="1270" y="2584"/>
                </a:lnTo>
                <a:lnTo>
                  <a:pt x="1260" y="2563"/>
                </a:lnTo>
                <a:lnTo>
                  <a:pt x="1258" y="2539"/>
                </a:lnTo>
                <a:lnTo>
                  <a:pt x="1260" y="2515"/>
                </a:lnTo>
                <a:lnTo>
                  <a:pt x="1270" y="2494"/>
                </a:lnTo>
                <a:lnTo>
                  <a:pt x="1283" y="2477"/>
                </a:lnTo>
                <a:lnTo>
                  <a:pt x="1301" y="2463"/>
                </a:lnTo>
                <a:lnTo>
                  <a:pt x="1322" y="2454"/>
                </a:lnTo>
                <a:lnTo>
                  <a:pt x="1346" y="2451"/>
                </a:lnTo>
                <a:close/>
                <a:moveTo>
                  <a:pt x="940" y="2451"/>
                </a:moveTo>
                <a:lnTo>
                  <a:pt x="964" y="2454"/>
                </a:lnTo>
                <a:lnTo>
                  <a:pt x="985" y="2463"/>
                </a:lnTo>
                <a:lnTo>
                  <a:pt x="1004" y="2477"/>
                </a:lnTo>
                <a:lnTo>
                  <a:pt x="1018" y="2494"/>
                </a:lnTo>
                <a:lnTo>
                  <a:pt x="1027" y="2515"/>
                </a:lnTo>
                <a:lnTo>
                  <a:pt x="1030" y="2539"/>
                </a:lnTo>
                <a:lnTo>
                  <a:pt x="1027" y="2563"/>
                </a:lnTo>
                <a:lnTo>
                  <a:pt x="1018" y="2584"/>
                </a:lnTo>
                <a:lnTo>
                  <a:pt x="1004" y="2602"/>
                </a:lnTo>
                <a:lnTo>
                  <a:pt x="985" y="2615"/>
                </a:lnTo>
                <a:lnTo>
                  <a:pt x="964" y="2625"/>
                </a:lnTo>
                <a:lnTo>
                  <a:pt x="940" y="2627"/>
                </a:lnTo>
                <a:lnTo>
                  <a:pt x="917" y="2625"/>
                </a:lnTo>
                <a:lnTo>
                  <a:pt x="895" y="2615"/>
                </a:lnTo>
                <a:lnTo>
                  <a:pt x="878" y="2602"/>
                </a:lnTo>
                <a:lnTo>
                  <a:pt x="864" y="2584"/>
                </a:lnTo>
                <a:lnTo>
                  <a:pt x="855" y="2563"/>
                </a:lnTo>
                <a:lnTo>
                  <a:pt x="851" y="2539"/>
                </a:lnTo>
                <a:lnTo>
                  <a:pt x="855" y="2515"/>
                </a:lnTo>
                <a:lnTo>
                  <a:pt x="864" y="2494"/>
                </a:lnTo>
                <a:lnTo>
                  <a:pt x="878" y="2477"/>
                </a:lnTo>
                <a:lnTo>
                  <a:pt x="895" y="2463"/>
                </a:lnTo>
                <a:lnTo>
                  <a:pt x="917" y="2454"/>
                </a:lnTo>
                <a:lnTo>
                  <a:pt x="940" y="2451"/>
                </a:lnTo>
                <a:close/>
                <a:moveTo>
                  <a:pt x="471" y="2243"/>
                </a:moveTo>
                <a:lnTo>
                  <a:pt x="453" y="2284"/>
                </a:lnTo>
                <a:lnTo>
                  <a:pt x="440" y="2325"/>
                </a:lnTo>
                <a:lnTo>
                  <a:pt x="432" y="2369"/>
                </a:lnTo>
                <a:lnTo>
                  <a:pt x="430" y="2412"/>
                </a:lnTo>
                <a:lnTo>
                  <a:pt x="430" y="2856"/>
                </a:lnTo>
                <a:lnTo>
                  <a:pt x="433" y="2922"/>
                </a:lnTo>
                <a:lnTo>
                  <a:pt x="442" y="2985"/>
                </a:lnTo>
                <a:lnTo>
                  <a:pt x="459" y="3045"/>
                </a:lnTo>
                <a:lnTo>
                  <a:pt x="479" y="3104"/>
                </a:lnTo>
                <a:lnTo>
                  <a:pt x="507" y="3160"/>
                </a:lnTo>
                <a:lnTo>
                  <a:pt x="538" y="3212"/>
                </a:lnTo>
                <a:lnTo>
                  <a:pt x="576" y="3261"/>
                </a:lnTo>
                <a:lnTo>
                  <a:pt x="616" y="3306"/>
                </a:lnTo>
                <a:lnTo>
                  <a:pt x="662" y="3347"/>
                </a:lnTo>
                <a:lnTo>
                  <a:pt x="710" y="3383"/>
                </a:lnTo>
                <a:lnTo>
                  <a:pt x="763" y="3415"/>
                </a:lnTo>
                <a:lnTo>
                  <a:pt x="819" y="3442"/>
                </a:lnTo>
                <a:lnTo>
                  <a:pt x="878" y="3463"/>
                </a:lnTo>
                <a:lnTo>
                  <a:pt x="939" y="3479"/>
                </a:lnTo>
                <a:lnTo>
                  <a:pt x="1001" y="3489"/>
                </a:lnTo>
                <a:lnTo>
                  <a:pt x="1067" y="3492"/>
                </a:lnTo>
                <a:lnTo>
                  <a:pt x="1166" y="3492"/>
                </a:lnTo>
                <a:lnTo>
                  <a:pt x="1230" y="3489"/>
                </a:lnTo>
                <a:lnTo>
                  <a:pt x="1294" y="3479"/>
                </a:lnTo>
                <a:lnTo>
                  <a:pt x="1355" y="3463"/>
                </a:lnTo>
                <a:lnTo>
                  <a:pt x="1413" y="3442"/>
                </a:lnTo>
                <a:lnTo>
                  <a:pt x="1469" y="3415"/>
                </a:lnTo>
                <a:lnTo>
                  <a:pt x="1521" y="3383"/>
                </a:lnTo>
                <a:lnTo>
                  <a:pt x="1571" y="3347"/>
                </a:lnTo>
                <a:lnTo>
                  <a:pt x="1616" y="3306"/>
                </a:lnTo>
                <a:lnTo>
                  <a:pt x="1657" y="3261"/>
                </a:lnTo>
                <a:lnTo>
                  <a:pt x="1693" y="3212"/>
                </a:lnTo>
                <a:lnTo>
                  <a:pt x="1725" y="3160"/>
                </a:lnTo>
                <a:lnTo>
                  <a:pt x="1752" y="3104"/>
                </a:lnTo>
                <a:lnTo>
                  <a:pt x="1773" y="3046"/>
                </a:lnTo>
                <a:lnTo>
                  <a:pt x="1790" y="2985"/>
                </a:lnTo>
                <a:lnTo>
                  <a:pt x="1799" y="2923"/>
                </a:lnTo>
                <a:lnTo>
                  <a:pt x="1803" y="2857"/>
                </a:lnTo>
                <a:lnTo>
                  <a:pt x="1803" y="2412"/>
                </a:lnTo>
                <a:lnTo>
                  <a:pt x="1799" y="2371"/>
                </a:lnTo>
                <a:lnTo>
                  <a:pt x="1793" y="2329"/>
                </a:lnTo>
                <a:lnTo>
                  <a:pt x="1781" y="2289"/>
                </a:lnTo>
                <a:lnTo>
                  <a:pt x="1764" y="2251"/>
                </a:lnTo>
                <a:lnTo>
                  <a:pt x="1652" y="2269"/>
                </a:lnTo>
                <a:lnTo>
                  <a:pt x="1544" y="2285"/>
                </a:lnTo>
                <a:lnTo>
                  <a:pt x="1441" y="2297"/>
                </a:lnTo>
                <a:lnTo>
                  <a:pt x="1343" y="2305"/>
                </a:lnTo>
                <a:lnTo>
                  <a:pt x="1250" y="2312"/>
                </a:lnTo>
                <a:lnTo>
                  <a:pt x="1161" y="2315"/>
                </a:lnTo>
                <a:lnTo>
                  <a:pt x="1078" y="2316"/>
                </a:lnTo>
                <a:lnTo>
                  <a:pt x="999" y="2315"/>
                </a:lnTo>
                <a:lnTo>
                  <a:pt x="925" y="2312"/>
                </a:lnTo>
                <a:lnTo>
                  <a:pt x="857" y="2308"/>
                </a:lnTo>
                <a:lnTo>
                  <a:pt x="793" y="2302"/>
                </a:lnTo>
                <a:lnTo>
                  <a:pt x="734" y="2296"/>
                </a:lnTo>
                <a:lnTo>
                  <a:pt x="681" y="2288"/>
                </a:lnTo>
                <a:lnTo>
                  <a:pt x="633" y="2280"/>
                </a:lnTo>
                <a:lnTo>
                  <a:pt x="590" y="2272"/>
                </a:lnTo>
                <a:lnTo>
                  <a:pt x="553" y="2264"/>
                </a:lnTo>
                <a:lnTo>
                  <a:pt x="520" y="2256"/>
                </a:lnTo>
                <a:lnTo>
                  <a:pt x="492" y="2250"/>
                </a:lnTo>
                <a:lnTo>
                  <a:pt x="471" y="2243"/>
                </a:lnTo>
                <a:close/>
                <a:moveTo>
                  <a:pt x="1123" y="1319"/>
                </a:moveTo>
                <a:lnTo>
                  <a:pt x="1082" y="1333"/>
                </a:lnTo>
                <a:lnTo>
                  <a:pt x="1042" y="1349"/>
                </a:lnTo>
                <a:lnTo>
                  <a:pt x="1004" y="1365"/>
                </a:lnTo>
                <a:lnTo>
                  <a:pt x="965" y="1381"/>
                </a:lnTo>
                <a:lnTo>
                  <a:pt x="929" y="1398"/>
                </a:lnTo>
                <a:lnTo>
                  <a:pt x="895" y="1414"/>
                </a:lnTo>
                <a:lnTo>
                  <a:pt x="862" y="1431"/>
                </a:lnTo>
                <a:lnTo>
                  <a:pt x="833" y="1446"/>
                </a:lnTo>
                <a:lnTo>
                  <a:pt x="807" y="1460"/>
                </a:lnTo>
                <a:lnTo>
                  <a:pt x="783" y="1473"/>
                </a:lnTo>
                <a:lnTo>
                  <a:pt x="762" y="1485"/>
                </a:lnTo>
                <a:lnTo>
                  <a:pt x="745" y="1494"/>
                </a:lnTo>
                <a:lnTo>
                  <a:pt x="733" y="1501"/>
                </a:lnTo>
                <a:lnTo>
                  <a:pt x="726" y="1506"/>
                </a:lnTo>
                <a:lnTo>
                  <a:pt x="722" y="1508"/>
                </a:lnTo>
                <a:lnTo>
                  <a:pt x="711" y="1513"/>
                </a:lnTo>
                <a:lnTo>
                  <a:pt x="698" y="1513"/>
                </a:lnTo>
                <a:lnTo>
                  <a:pt x="686" y="1511"/>
                </a:lnTo>
                <a:lnTo>
                  <a:pt x="676" y="1505"/>
                </a:lnTo>
                <a:lnTo>
                  <a:pt x="668" y="1495"/>
                </a:lnTo>
                <a:lnTo>
                  <a:pt x="650" y="1464"/>
                </a:lnTo>
                <a:lnTo>
                  <a:pt x="638" y="1435"/>
                </a:lnTo>
                <a:lnTo>
                  <a:pt x="629" y="1408"/>
                </a:lnTo>
                <a:lnTo>
                  <a:pt x="602" y="1443"/>
                </a:lnTo>
                <a:lnTo>
                  <a:pt x="575" y="1477"/>
                </a:lnTo>
                <a:lnTo>
                  <a:pt x="550" y="1513"/>
                </a:lnTo>
                <a:lnTo>
                  <a:pt x="526" y="1548"/>
                </a:lnTo>
                <a:lnTo>
                  <a:pt x="506" y="1582"/>
                </a:lnTo>
                <a:lnTo>
                  <a:pt x="486" y="1615"/>
                </a:lnTo>
                <a:lnTo>
                  <a:pt x="467" y="1645"/>
                </a:lnTo>
                <a:lnTo>
                  <a:pt x="452" y="1673"/>
                </a:lnTo>
                <a:lnTo>
                  <a:pt x="438" y="1699"/>
                </a:lnTo>
                <a:lnTo>
                  <a:pt x="426" y="1721"/>
                </a:lnTo>
                <a:lnTo>
                  <a:pt x="417" y="1738"/>
                </a:lnTo>
                <a:lnTo>
                  <a:pt x="410" y="1751"/>
                </a:lnTo>
                <a:lnTo>
                  <a:pt x="406" y="1760"/>
                </a:lnTo>
                <a:lnTo>
                  <a:pt x="404" y="1763"/>
                </a:lnTo>
                <a:lnTo>
                  <a:pt x="397" y="1774"/>
                </a:lnTo>
                <a:lnTo>
                  <a:pt x="386" y="1782"/>
                </a:lnTo>
                <a:lnTo>
                  <a:pt x="374" y="1786"/>
                </a:lnTo>
                <a:lnTo>
                  <a:pt x="361" y="1786"/>
                </a:lnTo>
                <a:lnTo>
                  <a:pt x="349" y="1782"/>
                </a:lnTo>
                <a:lnTo>
                  <a:pt x="339" y="1774"/>
                </a:lnTo>
                <a:lnTo>
                  <a:pt x="252" y="1684"/>
                </a:lnTo>
                <a:lnTo>
                  <a:pt x="242" y="1728"/>
                </a:lnTo>
                <a:lnTo>
                  <a:pt x="235" y="1774"/>
                </a:lnTo>
                <a:lnTo>
                  <a:pt x="230" y="1820"/>
                </a:lnTo>
                <a:lnTo>
                  <a:pt x="226" y="1864"/>
                </a:lnTo>
                <a:lnTo>
                  <a:pt x="223" y="1906"/>
                </a:lnTo>
                <a:lnTo>
                  <a:pt x="222" y="1947"/>
                </a:lnTo>
                <a:lnTo>
                  <a:pt x="222" y="1984"/>
                </a:lnTo>
                <a:lnTo>
                  <a:pt x="222" y="2017"/>
                </a:lnTo>
                <a:lnTo>
                  <a:pt x="222" y="2046"/>
                </a:lnTo>
                <a:lnTo>
                  <a:pt x="223" y="2070"/>
                </a:lnTo>
                <a:lnTo>
                  <a:pt x="224" y="2088"/>
                </a:lnTo>
                <a:lnTo>
                  <a:pt x="225" y="2099"/>
                </a:lnTo>
                <a:lnTo>
                  <a:pt x="225" y="2104"/>
                </a:lnTo>
                <a:lnTo>
                  <a:pt x="224" y="2117"/>
                </a:lnTo>
                <a:lnTo>
                  <a:pt x="220" y="2128"/>
                </a:lnTo>
                <a:lnTo>
                  <a:pt x="212" y="2137"/>
                </a:lnTo>
                <a:lnTo>
                  <a:pt x="201" y="2144"/>
                </a:lnTo>
                <a:lnTo>
                  <a:pt x="189" y="2147"/>
                </a:lnTo>
                <a:lnTo>
                  <a:pt x="177" y="2146"/>
                </a:lnTo>
                <a:lnTo>
                  <a:pt x="143" y="2139"/>
                </a:lnTo>
                <a:lnTo>
                  <a:pt x="114" y="2128"/>
                </a:lnTo>
                <a:lnTo>
                  <a:pt x="89" y="2117"/>
                </a:lnTo>
                <a:lnTo>
                  <a:pt x="96" y="2165"/>
                </a:lnTo>
                <a:lnTo>
                  <a:pt x="106" y="2213"/>
                </a:lnTo>
                <a:lnTo>
                  <a:pt x="117" y="2262"/>
                </a:lnTo>
                <a:lnTo>
                  <a:pt x="130" y="2309"/>
                </a:lnTo>
                <a:lnTo>
                  <a:pt x="143" y="2355"/>
                </a:lnTo>
                <a:lnTo>
                  <a:pt x="156" y="2397"/>
                </a:lnTo>
                <a:lnTo>
                  <a:pt x="168" y="2436"/>
                </a:lnTo>
                <a:lnTo>
                  <a:pt x="181" y="2471"/>
                </a:lnTo>
                <a:lnTo>
                  <a:pt x="191" y="2501"/>
                </a:lnTo>
                <a:lnTo>
                  <a:pt x="200" y="2525"/>
                </a:lnTo>
                <a:lnTo>
                  <a:pt x="231" y="2515"/>
                </a:lnTo>
                <a:lnTo>
                  <a:pt x="264" y="2508"/>
                </a:lnTo>
                <a:lnTo>
                  <a:pt x="297" y="2506"/>
                </a:lnTo>
                <a:lnTo>
                  <a:pt x="324" y="2507"/>
                </a:lnTo>
                <a:lnTo>
                  <a:pt x="349" y="2512"/>
                </a:lnTo>
                <a:lnTo>
                  <a:pt x="349" y="2412"/>
                </a:lnTo>
                <a:lnTo>
                  <a:pt x="351" y="2365"/>
                </a:lnTo>
                <a:lnTo>
                  <a:pt x="359" y="2320"/>
                </a:lnTo>
                <a:lnTo>
                  <a:pt x="371" y="2275"/>
                </a:lnTo>
                <a:lnTo>
                  <a:pt x="388" y="2231"/>
                </a:lnTo>
                <a:lnTo>
                  <a:pt x="409" y="2189"/>
                </a:lnTo>
                <a:lnTo>
                  <a:pt x="411" y="2185"/>
                </a:lnTo>
                <a:lnTo>
                  <a:pt x="414" y="2182"/>
                </a:lnTo>
                <a:lnTo>
                  <a:pt x="415" y="2181"/>
                </a:lnTo>
                <a:lnTo>
                  <a:pt x="420" y="2170"/>
                </a:lnTo>
                <a:lnTo>
                  <a:pt x="430" y="2161"/>
                </a:lnTo>
                <a:lnTo>
                  <a:pt x="441" y="2157"/>
                </a:lnTo>
                <a:lnTo>
                  <a:pt x="453" y="2155"/>
                </a:lnTo>
                <a:lnTo>
                  <a:pt x="466" y="2157"/>
                </a:lnTo>
                <a:lnTo>
                  <a:pt x="469" y="2158"/>
                </a:lnTo>
                <a:lnTo>
                  <a:pt x="478" y="2161"/>
                </a:lnTo>
                <a:lnTo>
                  <a:pt x="494" y="2166"/>
                </a:lnTo>
                <a:lnTo>
                  <a:pt x="513" y="2171"/>
                </a:lnTo>
                <a:lnTo>
                  <a:pt x="540" y="2178"/>
                </a:lnTo>
                <a:lnTo>
                  <a:pt x="571" y="2185"/>
                </a:lnTo>
                <a:lnTo>
                  <a:pt x="607" y="2193"/>
                </a:lnTo>
                <a:lnTo>
                  <a:pt x="650" y="2201"/>
                </a:lnTo>
                <a:lnTo>
                  <a:pt x="697" y="2208"/>
                </a:lnTo>
                <a:lnTo>
                  <a:pt x="750" y="2216"/>
                </a:lnTo>
                <a:lnTo>
                  <a:pt x="808" y="2223"/>
                </a:lnTo>
                <a:lnTo>
                  <a:pt x="871" y="2228"/>
                </a:lnTo>
                <a:lnTo>
                  <a:pt x="939" y="2231"/>
                </a:lnTo>
                <a:lnTo>
                  <a:pt x="1011" y="2235"/>
                </a:lnTo>
                <a:lnTo>
                  <a:pt x="1090" y="2236"/>
                </a:lnTo>
                <a:lnTo>
                  <a:pt x="1172" y="2235"/>
                </a:lnTo>
                <a:lnTo>
                  <a:pt x="1260" y="2230"/>
                </a:lnTo>
                <a:lnTo>
                  <a:pt x="1353" y="2225"/>
                </a:lnTo>
                <a:lnTo>
                  <a:pt x="1450" y="2216"/>
                </a:lnTo>
                <a:lnTo>
                  <a:pt x="1552" y="2203"/>
                </a:lnTo>
                <a:lnTo>
                  <a:pt x="1658" y="2188"/>
                </a:lnTo>
                <a:lnTo>
                  <a:pt x="1769" y="2168"/>
                </a:lnTo>
                <a:lnTo>
                  <a:pt x="1775" y="2168"/>
                </a:lnTo>
                <a:lnTo>
                  <a:pt x="1786" y="2167"/>
                </a:lnTo>
                <a:lnTo>
                  <a:pt x="1800" y="2170"/>
                </a:lnTo>
                <a:lnTo>
                  <a:pt x="1813" y="2177"/>
                </a:lnTo>
                <a:lnTo>
                  <a:pt x="1821" y="2188"/>
                </a:lnTo>
                <a:lnTo>
                  <a:pt x="1844" y="2232"/>
                </a:lnTo>
                <a:lnTo>
                  <a:pt x="1862" y="2280"/>
                </a:lnTo>
                <a:lnTo>
                  <a:pt x="1874" y="2331"/>
                </a:lnTo>
                <a:lnTo>
                  <a:pt x="1880" y="2381"/>
                </a:lnTo>
                <a:lnTo>
                  <a:pt x="1891" y="2351"/>
                </a:lnTo>
                <a:lnTo>
                  <a:pt x="1903" y="2324"/>
                </a:lnTo>
                <a:lnTo>
                  <a:pt x="1915" y="2300"/>
                </a:lnTo>
                <a:lnTo>
                  <a:pt x="1925" y="2280"/>
                </a:lnTo>
                <a:lnTo>
                  <a:pt x="1935" y="2264"/>
                </a:lnTo>
                <a:lnTo>
                  <a:pt x="1943" y="2251"/>
                </a:lnTo>
                <a:lnTo>
                  <a:pt x="1948" y="2243"/>
                </a:lnTo>
                <a:lnTo>
                  <a:pt x="1950" y="2240"/>
                </a:lnTo>
                <a:lnTo>
                  <a:pt x="1959" y="2230"/>
                </a:lnTo>
                <a:lnTo>
                  <a:pt x="1970" y="2225"/>
                </a:lnTo>
                <a:lnTo>
                  <a:pt x="1983" y="2223"/>
                </a:lnTo>
                <a:lnTo>
                  <a:pt x="2018" y="2224"/>
                </a:lnTo>
                <a:lnTo>
                  <a:pt x="2050" y="2228"/>
                </a:lnTo>
                <a:lnTo>
                  <a:pt x="2077" y="2235"/>
                </a:lnTo>
                <a:lnTo>
                  <a:pt x="2063" y="2196"/>
                </a:lnTo>
                <a:lnTo>
                  <a:pt x="2047" y="2158"/>
                </a:lnTo>
                <a:lnTo>
                  <a:pt x="2030" y="2121"/>
                </a:lnTo>
                <a:lnTo>
                  <a:pt x="2013" y="2085"/>
                </a:lnTo>
                <a:lnTo>
                  <a:pt x="1995" y="2050"/>
                </a:lnTo>
                <a:lnTo>
                  <a:pt x="1978" y="2017"/>
                </a:lnTo>
                <a:lnTo>
                  <a:pt x="1961" y="1988"/>
                </a:lnTo>
                <a:lnTo>
                  <a:pt x="1945" y="1960"/>
                </a:lnTo>
                <a:lnTo>
                  <a:pt x="1931" y="1935"/>
                </a:lnTo>
                <a:lnTo>
                  <a:pt x="1917" y="1913"/>
                </a:lnTo>
                <a:lnTo>
                  <a:pt x="1906" y="1894"/>
                </a:lnTo>
                <a:lnTo>
                  <a:pt x="1896" y="1879"/>
                </a:lnTo>
                <a:lnTo>
                  <a:pt x="1888" y="1867"/>
                </a:lnTo>
                <a:lnTo>
                  <a:pt x="1883" y="1860"/>
                </a:lnTo>
                <a:lnTo>
                  <a:pt x="1881" y="1857"/>
                </a:lnTo>
                <a:lnTo>
                  <a:pt x="1875" y="1845"/>
                </a:lnTo>
                <a:lnTo>
                  <a:pt x="1874" y="1831"/>
                </a:lnTo>
                <a:lnTo>
                  <a:pt x="1878" y="1818"/>
                </a:lnTo>
                <a:lnTo>
                  <a:pt x="1886" y="1806"/>
                </a:lnTo>
                <a:lnTo>
                  <a:pt x="1913" y="1782"/>
                </a:lnTo>
                <a:lnTo>
                  <a:pt x="1940" y="1763"/>
                </a:lnTo>
                <a:lnTo>
                  <a:pt x="1965" y="1749"/>
                </a:lnTo>
                <a:lnTo>
                  <a:pt x="1924" y="1728"/>
                </a:lnTo>
                <a:lnTo>
                  <a:pt x="1885" y="1709"/>
                </a:lnTo>
                <a:lnTo>
                  <a:pt x="1844" y="1691"/>
                </a:lnTo>
                <a:lnTo>
                  <a:pt x="1805" y="1674"/>
                </a:lnTo>
                <a:lnTo>
                  <a:pt x="1768" y="1659"/>
                </a:lnTo>
                <a:lnTo>
                  <a:pt x="1732" y="1645"/>
                </a:lnTo>
                <a:lnTo>
                  <a:pt x="1698" y="1632"/>
                </a:lnTo>
                <a:lnTo>
                  <a:pt x="1667" y="1621"/>
                </a:lnTo>
                <a:lnTo>
                  <a:pt x="1640" y="1612"/>
                </a:lnTo>
                <a:lnTo>
                  <a:pt x="1616" y="1604"/>
                </a:lnTo>
                <a:lnTo>
                  <a:pt x="1596" y="1597"/>
                </a:lnTo>
                <a:lnTo>
                  <a:pt x="1582" y="1593"/>
                </a:lnTo>
                <a:lnTo>
                  <a:pt x="1572" y="1590"/>
                </a:lnTo>
                <a:lnTo>
                  <a:pt x="1568" y="1589"/>
                </a:lnTo>
                <a:lnTo>
                  <a:pt x="1557" y="1584"/>
                </a:lnTo>
                <a:lnTo>
                  <a:pt x="1549" y="1577"/>
                </a:lnTo>
                <a:lnTo>
                  <a:pt x="1543" y="1567"/>
                </a:lnTo>
                <a:lnTo>
                  <a:pt x="1540" y="1556"/>
                </a:lnTo>
                <a:lnTo>
                  <a:pt x="1540" y="1544"/>
                </a:lnTo>
                <a:lnTo>
                  <a:pt x="1543" y="1533"/>
                </a:lnTo>
                <a:lnTo>
                  <a:pt x="1561" y="1503"/>
                </a:lnTo>
                <a:lnTo>
                  <a:pt x="1579" y="1476"/>
                </a:lnTo>
                <a:lnTo>
                  <a:pt x="1598" y="1455"/>
                </a:lnTo>
                <a:lnTo>
                  <a:pt x="1553" y="1450"/>
                </a:lnTo>
                <a:lnTo>
                  <a:pt x="1507" y="1446"/>
                </a:lnTo>
                <a:lnTo>
                  <a:pt x="1462" y="1444"/>
                </a:lnTo>
                <a:lnTo>
                  <a:pt x="1418" y="1443"/>
                </a:lnTo>
                <a:lnTo>
                  <a:pt x="1376" y="1443"/>
                </a:lnTo>
                <a:lnTo>
                  <a:pt x="1335" y="1443"/>
                </a:lnTo>
                <a:lnTo>
                  <a:pt x="1297" y="1444"/>
                </a:lnTo>
                <a:lnTo>
                  <a:pt x="1263" y="1446"/>
                </a:lnTo>
                <a:lnTo>
                  <a:pt x="1232" y="1447"/>
                </a:lnTo>
                <a:lnTo>
                  <a:pt x="1206" y="1449"/>
                </a:lnTo>
                <a:lnTo>
                  <a:pt x="1184" y="1451"/>
                </a:lnTo>
                <a:lnTo>
                  <a:pt x="1168" y="1452"/>
                </a:lnTo>
                <a:lnTo>
                  <a:pt x="1157" y="1453"/>
                </a:lnTo>
                <a:lnTo>
                  <a:pt x="1154" y="1455"/>
                </a:lnTo>
                <a:lnTo>
                  <a:pt x="1142" y="1453"/>
                </a:lnTo>
                <a:lnTo>
                  <a:pt x="1132" y="1450"/>
                </a:lnTo>
                <a:lnTo>
                  <a:pt x="1122" y="1445"/>
                </a:lnTo>
                <a:lnTo>
                  <a:pt x="1114" y="1436"/>
                </a:lnTo>
                <a:lnTo>
                  <a:pt x="1110" y="1425"/>
                </a:lnTo>
                <a:lnTo>
                  <a:pt x="1109" y="1414"/>
                </a:lnTo>
                <a:lnTo>
                  <a:pt x="1110" y="1378"/>
                </a:lnTo>
                <a:lnTo>
                  <a:pt x="1115" y="1348"/>
                </a:lnTo>
                <a:lnTo>
                  <a:pt x="1123" y="1319"/>
                </a:lnTo>
                <a:close/>
                <a:moveTo>
                  <a:pt x="1226" y="1212"/>
                </a:moveTo>
                <a:lnTo>
                  <a:pt x="1239" y="1217"/>
                </a:lnTo>
                <a:lnTo>
                  <a:pt x="1250" y="1225"/>
                </a:lnTo>
                <a:lnTo>
                  <a:pt x="1258" y="1239"/>
                </a:lnTo>
                <a:lnTo>
                  <a:pt x="1260" y="1253"/>
                </a:lnTo>
                <a:lnTo>
                  <a:pt x="1256" y="1267"/>
                </a:lnTo>
                <a:lnTo>
                  <a:pt x="1249" y="1279"/>
                </a:lnTo>
                <a:lnTo>
                  <a:pt x="1237" y="1288"/>
                </a:lnTo>
                <a:lnTo>
                  <a:pt x="1235" y="1289"/>
                </a:lnTo>
                <a:lnTo>
                  <a:pt x="1230" y="1293"/>
                </a:lnTo>
                <a:lnTo>
                  <a:pt x="1223" y="1301"/>
                </a:lnTo>
                <a:lnTo>
                  <a:pt x="1215" y="1312"/>
                </a:lnTo>
                <a:lnTo>
                  <a:pt x="1206" y="1326"/>
                </a:lnTo>
                <a:lnTo>
                  <a:pt x="1198" y="1345"/>
                </a:lnTo>
                <a:lnTo>
                  <a:pt x="1192" y="1369"/>
                </a:lnTo>
                <a:lnTo>
                  <a:pt x="1227" y="1367"/>
                </a:lnTo>
                <a:lnTo>
                  <a:pt x="1269" y="1365"/>
                </a:lnTo>
                <a:lnTo>
                  <a:pt x="1316" y="1363"/>
                </a:lnTo>
                <a:lnTo>
                  <a:pt x="1369" y="1362"/>
                </a:lnTo>
                <a:lnTo>
                  <a:pt x="1425" y="1362"/>
                </a:lnTo>
                <a:lnTo>
                  <a:pt x="1484" y="1364"/>
                </a:lnTo>
                <a:lnTo>
                  <a:pt x="1544" y="1368"/>
                </a:lnTo>
                <a:lnTo>
                  <a:pt x="1607" y="1375"/>
                </a:lnTo>
                <a:lnTo>
                  <a:pt x="1667" y="1385"/>
                </a:lnTo>
                <a:lnTo>
                  <a:pt x="1726" y="1398"/>
                </a:lnTo>
                <a:lnTo>
                  <a:pt x="1739" y="1404"/>
                </a:lnTo>
                <a:lnTo>
                  <a:pt x="1749" y="1414"/>
                </a:lnTo>
                <a:lnTo>
                  <a:pt x="1756" y="1427"/>
                </a:lnTo>
                <a:lnTo>
                  <a:pt x="1756" y="1441"/>
                </a:lnTo>
                <a:lnTo>
                  <a:pt x="1751" y="1456"/>
                </a:lnTo>
                <a:lnTo>
                  <a:pt x="1742" y="1467"/>
                </a:lnTo>
                <a:lnTo>
                  <a:pt x="1730" y="1474"/>
                </a:lnTo>
                <a:lnTo>
                  <a:pt x="1716" y="1476"/>
                </a:lnTo>
                <a:lnTo>
                  <a:pt x="1713" y="1477"/>
                </a:lnTo>
                <a:lnTo>
                  <a:pt x="1704" y="1480"/>
                </a:lnTo>
                <a:lnTo>
                  <a:pt x="1692" y="1484"/>
                </a:lnTo>
                <a:lnTo>
                  <a:pt x="1677" y="1493"/>
                </a:lnTo>
                <a:lnTo>
                  <a:pt x="1659" y="1507"/>
                </a:lnTo>
                <a:lnTo>
                  <a:pt x="1641" y="1528"/>
                </a:lnTo>
                <a:lnTo>
                  <a:pt x="1669" y="1537"/>
                </a:lnTo>
                <a:lnTo>
                  <a:pt x="1702" y="1548"/>
                </a:lnTo>
                <a:lnTo>
                  <a:pt x="1739" y="1563"/>
                </a:lnTo>
                <a:lnTo>
                  <a:pt x="1781" y="1578"/>
                </a:lnTo>
                <a:lnTo>
                  <a:pt x="1823" y="1595"/>
                </a:lnTo>
                <a:lnTo>
                  <a:pt x="1869" y="1614"/>
                </a:lnTo>
                <a:lnTo>
                  <a:pt x="1917" y="1636"/>
                </a:lnTo>
                <a:lnTo>
                  <a:pt x="1964" y="1659"/>
                </a:lnTo>
                <a:lnTo>
                  <a:pt x="2011" y="1683"/>
                </a:lnTo>
                <a:lnTo>
                  <a:pt x="2058" y="1709"/>
                </a:lnTo>
                <a:lnTo>
                  <a:pt x="2103" y="1737"/>
                </a:lnTo>
                <a:lnTo>
                  <a:pt x="2112" y="1747"/>
                </a:lnTo>
                <a:lnTo>
                  <a:pt x="2119" y="1760"/>
                </a:lnTo>
                <a:lnTo>
                  <a:pt x="2120" y="1774"/>
                </a:lnTo>
                <a:lnTo>
                  <a:pt x="2117" y="1788"/>
                </a:lnTo>
                <a:lnTo>
                  <a:pt x="2108" y="1800"/>
                </a:lnTo>
                <a:lnTo>
                  <a:pt x="2096" y="1808"/>
                </a:lnTo>
                <a:lnTo>
                  <a:pt x="2082" y="1810"/>
                </a:lnTo>
                <a:lnTo>
                  <a:pt x="2068" y="1808"/>
                </a:lnTo>
                <a:lnTo>
                  <a:pt x="2065" y="1808"/>
                </a:lnTo>
                <a:lnTo>
                  <a:pt x="2059" y="1807"/>
                </a:lnTo>
                <a:lnTo>
                  <a:pt x="2050" y="1807"/>
                </a:lnTo>
                <a:lnTo>
                  <a:pt x="2038" y="1808"/>
                </a:lnTo>
                <a:lnTo>
                  <a:pt x="2024" y="1811"/>
                </a:lnTo>
                <a:lnTo>
                  <a:pt x="2007" y="1818"/>
                </a:lnTo>
                <a:lnTo>
                  <a:pt x="1988" y="1828"/>
                </a:lnTo>
                <a:lnTo>
                  <a:pt x="1967" y="1842"/>
                </a:lnTo>
                <a:lnTo>
                  <a:pt x="1981" y="1863"/>
                </a:lnTo>
                <a:lnTo>
                  <a:pt x="1996" y="1890"/>
                </a:lnTo>
                <a:lnTo>
                  <a:pt x="2015" y="1920"/>
                </a:lnTo>
                <a:lnTo>
                  <a:pt x="2035" y="1955"/>
                </a:lnTo>
                <a:lnTo>
                  <a:pt x="2057" y="1993"/>
                </a:lnTo>
                <a:lnTo>
                  <a:pt x="2077" y="2035"/>
                </a:lnTo>
                <a:lnTo>
                  <a:pt x="2099" y="2079"/>
                </a:lnTo>
                <a:lnTo>
                  <a:pt x="2120" y="2124"/>
                </a:lnTo>
                <a:lnTo>
                  <a:pt x="2140" y="2172"/>
                </a:lnTo>
                <a:lnTo>
                  <a:pt x="2158" y="2221"/>
                </a:lnTo>
                <a:lnTo>
                  <a:pt x="2174" y="2271"/>
                </a:lnTo>
                <a:lnTo>
                  <a:pt x="2188" y="2321"/>
                </a:lnTo>
                <a:lnTo>
                  <a:pt x="2188" y="2336"/>
                </a:lnTo>
                <a:lnTo>
                  <a:pt x="2184" y="2349"/>
                </a:lnTo>
                <a:lnTo>
                  <a:pt x="2175" y="2360"/>
                </a:lnTo>
                <a:lnTo>
                  <a:pt x="2163" y="2368"/>
                </a:lnTo>
                <a:lnTo>
                  <a:pt x="2147" y="2370"/>
                </a:lnTo>
                <a:lnTo>
                  <a:pt x="2134" y="2368"/>
                </a:lnTo>
                <a:lnTo>
                  <a:pt x="2122" y="2360"/>
                </a:lnTo>
                <a:lnTo>
                  <a:pt x="2112" y="2349"/>
                </a:lnTo>
                <a:lnTo>
                  <a:pt x="2111" y="2347"/>
                </a:lnTo>
                <a:lnTo>
                  <a:pt x="2107" y="2341"/>
                </a:lnTo>
                <a:lnTo>
                  <a:pt x="2100" y="2335"/>
                </a:lnTo>
                <a:lnTo>
                  <a:pt x="2089" y="2327"/>
                </a:lnTo>
                <a:lnTo>
                  <a:pt x="2075" y="2320"/>
                </a:lnTo>
                <a:lnTo>
                  <a:pt x="2057" y="2312"/>
                </a:lnTo>
                <a:lnTo>
                  <a:pt x="2034" y="2307"/>
                </a:lnTo>
                <a:lnTo>
                  <a:pt x="2005" y="2303"/>
                </a:lnTo>
                <a:lnTo>
                  <a:pt x="1995" y="2320"/>
                </a:lnTo>
                <a:lnTo>
                  <a:pt x="1984" y="2341"/>
                </a:lnTo>
                <a:lnTo>
                  <a:pt x="1972" y="2368"/>
                </a:lnTo>
                <a:lnTo>
                  <a:pt x="1959" y="2398"/>
                </a:lnTo>
                <a:lnTo>
                  <a:pt x="1948" y="2431"/>
                </a:lnTo>
                <a:lnTo>
                  <a:pt x="1940" y="2468"/>
                </a:lnTo>
                <a:lnTo>
                  <a:pt x="1932" y="2506"/>
                </a:lnTo>
                <a:lnTo>
                  <a:pt x="1937" y="2506"/>
                </a:lnTo>
                <a:lnTo>
                  <a:pt x="1943" y="2506"/>
                </a:lnTo>
                <a:lnTo>
                  <a:pt x="1983" y="2509"/>
                </a:lnTo>
                <a:lnTo>
                  <a:pt x="2022" y="2518"/>
                </a:lnTo>
                <a:lnTo>
                  <a:pt x="2058" y="2533"/>
                </a:lnTo>
                <a:lnTo>
                  <a:pt x="2091" y="2554"/>
                </a:lnTo>
                <a:lnTo>
                  <a:pt x="2119" y="2579"/>
                </a:lnTo>
                <a:lnTo>
                  <a:pt x="2144" y="2608"/>
                </a:lnTo>
                <a:lnTo>
                  <a:pt x="2165" y="2640"/>
                </a:lnTo>
                <a:lnTo>
                  <a:pt x="2180" y="2676"/>
                </a:lnTo>
                <a:lnTo>
                  <a:pt x="2190" y="2715"/>
                </a:lnTo>
                <a:lnTo>
                  <a:pt x="2193" y="2756"/>
                </a:lnTo>
                <a:lnTo>
                  <a:pt x="2190" y="2796"/>
                </a:lnTo>
                <a:lnTo>
                  <a:pt x="2180" y="2835"/>
                </a:lnTo>
                <a:lnTo>
                  <a:pt x="2165" y="2871"/>
                </a:lnTo>
                <a:lnTo>
                  <a:pt x="2144" y="2903"/>
                </a:lnTo>
                <a:lnTo>
                  <a:pt x="2119" y="2932"/>
                </a:lnTo>
                <a:lnTo>
                  <a:pt x="2091" y="2957"/>
                </a:lnTo>
                <a:lnTo>
                  <a:pt x="2058" y="2977"/>
                </a:lnTo>
                <a:lnTo>
                  <a:pt x="2022" y="2993"/>
                </a:lnTo>
                <a:lnTo>
                  <a:pt x="1983" y="3001"/>
                </a:lnTo>
                <a:lnTo>
                  <a:pt x="1943" y="3005"/>
                </a:lnTo>
                <a:lnTo>
                  <a:pt x="1906" y="3003"/>
                </a:lnTo>
                <a:lnTo>
                  <a:pt x="1869" y="2994"/>
                </a:lnTo>
                <a:lnTo>
                  <a:pt x="1853" y="3058"/>
                </a:lnTo>
                <a:lnTo>
                  <a:pt x="1832" y="3120"/>
                </a:lnTo>
                <a:lnTo>
                  <a:pt x="1805" y="3180"/>
                </a:lnTo>
                <a:lnTo>
                  <a:pt x="1773" y="3237"/>
                </a:lnTo>
                <a:lnTo>
                  <a:pt x="1736" y="3289"/>
                </a:lnTo>
                <a:lnTo>
                  <a:pt x="1694" y="3340"/>
                </a:lnTo>
                <a:lnTo>
                  <a:pt x="1648" y="3385"/>
                </a:lnTo>
                <a:lnTo>
                  <a:pt x="1599" y="3426"/>
                </a:lnTo>
                <a:lnTo>
                  <a:pt x="1544" y="3463"/>
                </a:lnTo>
                <a:lnTo>
                  <a:pt x="1489" y="3496"/>
                </a:lnTo>
                <a:lnTo>
                  <a:pt x="1429" y="3522"/>
                </a:lnTo>
                <a:lnTo>
                  <a:pt x="1366" y="3544"/>
                </a:lnTo>
                <a:lnTo>
                  <a:pt x="1301" y="3559"/>
                </a:lnTo>
                <a:lnTo>
                  <a:pt x="1235" y="3569"/>
                </a:lnTo>
                <a:lnTo>
                  <a:pt x="1166" y="3572"/>
                </a:lnTo>
                <a:lnTo>
                  <a:pt x="1067" y="3572"/>
                </a:lnTo>
                <a:lnTo>
                  <a:pt x="998" y="3569"/>
                </a:lnTo>
                <a:lnTo>
                  <a:pt x="931" y="3559"/>
                </a:lnTo>
                <a:lnTo>
                  <a:pt x="867" y="3544"/>
                </a:lnTo>
                <a:lnTo>
                  <a:pt x="804" y="3522"/>
                </a:lnTo>
                <a:lnTo>
                  <a:pt x="744" y="3496"/>
                </a:lnTo>
                <a:lnTo>
                  <a:pt x="687" y="3464"/>
                </a:lnTo>
                <a:lnTo>
                  <a:pt x="635" y="3427"/>
                </a:lnTo>
                <a:lnTo>
                  <a:pt x="584" y="3385"/>
                </a:lnTo>
                <a:lnTo>
                  <a:pt x="538" y="3341"/>
                </a:lnTo>
                <a:lnTo>
                  <a:pt x="497" y="3292"/>
                </a:lnTo>
                <a:lnTo>
                  <a:pt x="461" y="3238"/>
                </a:lnTo>
                <a:lnTo>
                  <a:pt x="428" y="3181"/>
                </a:lnTo>
                <a:lnTo>
                  <a:pt x="401" y="3123"/>
                </a:lnTo>
                <a:lnTo>
                  <a:pt x="379" y="3060"/>
                </a:lnTo>
                <a:lnTo>
                  <a:pt x="363" y="2996"/>
                </a:lnTo>
                <a:lnTo>
                  <a:pt x="330" y="3003"/>
                </a:lnTo>
                <a:lnTo>
                  <a:pt x="297" y="3005"/>
                </a:lnTo>
                <a:lnTo>
                  <a:pt x="256" y="3001"/>
                </a:lnTo>
                <a:lnTo>
                  <a:pt x="218" y="2993"/>
                </a:lnTo>
                <a:lnTo>
                  <a:pt x="182" y="2977"/>
                </a:lnTo>
                <a:lnTo>
                  <a:pt x="149" y="2957"/>
                </a:lnTo>
                <a:lnTo>
                  <a:pt x="120" y="2932"/>
                </a:lnTo>
                <a:lnTo>
                  <a:pt x="95" y="2903"/>
                </a:lnTo>
                <a:lnTo>
                  <a:pt x="74" y="2871"/>
                </a:lnTo>
                <a:lnTo>
                  <a:pt x="59" y="2835"/>
                </a:lnTo>
                <a:lnTo>
                  <a:pt x="50" y="2796"/>
                </a:lnTo>
                <a:lnTo>
                  <a:pt x="47" y="2756"/>
                </a:lnTo>
                <a:lnTo>
                  <a:pt x="49" y="2719"/>
                </a:lnTo>
                <a:lnTo>
                  <a:pt x="57" y="2684"/>
                </a:lnTo>
                <a:lnTo>
                  <a:pt x="69" y="2651"/>
                </a:lnTo>
                <a:lnTo>
                  <a:pt x="86" y="2621"/>
                </a:lnTo>
                <a:lnTo>
                  <a:pt x="107" y="2593"/>
                </a:lnTo>
                <a:lnTo>
                  <a:pt x="131" y="2569"/>
                </a:lnTo>
                <a:lnTo>
                  <a:pt x="124" y="2551"/>
                </a:lnTo>
                <a:lnTo>
                  <a:pt x="115" y="2526"/>
                </a:lnTo>
                <a:lnTo>
                  <a:pt x="105" y="2496"/>
                </a:lnTo>
                <a:lnTo>
                  <a:pt x="93" y="2463"/>
                </a:lnTo>
                <a:lnTo>
                  <a:pt x="81" y="2425"/>
                </a:lnTo>
                <a:lnTo>
                  <a:pt x="68" y="2384"/>
                </a:lnTo>
                <a:lnTo>
                  <a:pt x="56" y="2340"/>
                </a:lnTo>
                <a:lnTo>
                  <a:pt x="43" y="2295"/>
                </a:lnTo>
                <a:lnTo>
                  <a:pt x="32" y="2248"/>
                </a:lnTo>
                <a:lnTo>
                  <a:pt x="22" y="2200"/>
                </a:lnTo>
                <a:lnTo>
                  <a:pt x="13" y="2152"/>
                </a:lnTo>
                <a:lnTo>
                  <a:pt x="6" y="2105"/>
                </a:lnTo>
                <a:lnTo>
                  <a:pt x="2" y="2058"/>
                </a:lnTo>
                <a:lnTo>
                  <a:pt x="0" y="2013"/>
                </a:lnTo>
                <a:lnTo>
                  <a:pt x="3" y="1999"/>
                </a:lnTo>
                <a:lnTo>
                  <a:pt x="10" y="1987"/>
                </a:lnTo>
                <a:lnTo>
                  <a:pt x="21" y="1978"/>
                </a:lnTo>
                <a:lnTo>
                  <a:pt x="35" y="1974"/>
                </a:lnTo>
                <a:lnTo>
                  <a:pt x="49" y="1974"/>
                </a:lnTo>
                <a:lnTo>
                  <a:pt x="62" y="1979"/>
                </a:lnTo>
                <a:lnTo>
                  <a:pt x="73" y="1989"/>
                </a:lnTo>
                <a:lnTo>
                  <a:pt x="79" y="2002"/>
                </a:lnTo>
                <a:lnTo>
                  <a:pt x="80" y="2005"/>
                </a:lnTo>
                <a:lnTo>
                  <a:pt x="84" y="2011"/>
                </a:lnTo>
                <a:lnTo>
                  <a:pt x="91" y="2020"/>
                </a:lnTo>
                <a:lnTo>
                  <a:pt x="103" y="2031"/>
                </a:lnTo>
                <a:lnTo>
                  <a:pt x="119" y="2041"/>
                </a:lnTo>
                <a:lnTo>
                  <a:pt x="142" y="2053"/>
                </a:lnTo>
                <a:lnTo>
                  <a:pt x="141" y="2017"/>
                </a:lnTo>
                <a:lnTo>
                  <a:pt x="141" y="1975"/>
                </a:lnTo>
                <a:lnTo>
                  <a:pt x="142" y="1927"/>
                </a:lnTo>
                <a:lnTo>
                  <a:pt x="144" y="1876"/>
                </a:lnTo>
                <a:lnTo>
                  <a:pt x="149" y="1820"/>
                </a:lnTo>
                <a:lnTo>
                  <a:pt x="155" y="1763"/>
                </a:lnTo>
                <a:lnTo>
                  <a:pt x="165" y="1705"/>
                </a:lnTo>
                <a:lnTo>
                  <a:pt x="177" y="1649"/>
                </a:lnTo>
                <a:lnTo>
                  <a:pt x="193" y="1593"/>
                </a:lnTo>
                <a:lnTo>
                  <a:pt x="199" y="1580"/>
                </a:lnTo>
                <a:lnTo>
                  <a:pt x="209" y="1571"/>
                </a:lnTo>
                <a:lnTo>
                  <a:pt x="222" y="1566"/>
                </a:lnTo>
                <a:lnTo>
                  <a:pt x="235" y="1565"/>
                </a:lnTo>
                <a:lnTo>
                  <a:pt x="248" y="1569"/>
                </a:lnTo>
                <a:lnTo>
                  <a:pt x="259" y="1577"/>
                </a:lnTo>
                <a:lnTo>
                  <a:pt x="358" y="1678"/>
                </a:lnTo>
                <a:lnTo>
                  <a:pt x="372" y="1652"/>
                </a:lnTo>
                <a:lnTo>
                  <a:pt x="388" y="1620"/>
                </a:lnTo>
                <a:lnTo>
                  <a:pt x="408" y="1587"/>
                </a:lnTo>
                <a:lnTo>
                  <a:pt x="430" y="1549"/>
                </a:lnTo>
                <a:lnTo>
                  <a:pt x="455" y="1510"/>
                </a:lnTo>
                <a:lnTo>
                  <a:pt x="483" y="1470"/>
                </a:lnTo>
                <a:lnTo>
                  <a:pt x="511" y="1428"/>
                </a:lnTo>
                <a:lnTo>
                  <a:pt x="543" y="1387"/>
                </a:lnTo>
                <a:lnTo>
                  <a:pt x="576" y="1347"/>
                </a:lnTo>
                <a:lnTo>
                  <a:pt x="611" y="1307"/>
                </a:lnTo>
                <a:lnTo>
                  <a:pt x="647" y="1270"/>
                </a:lnTo>
                <a:lnTo>
                  <a:pt x="659" y="1261"/>
                </a:lnTo>
                <a:lnTo>
                  <a:pt x="673" y="1258"/>
                </a:lnTo>
                <a:lnTo>
                  <a:pt x="687" y="1260"/>
                </a:lnTo>
                <a:lnTo>
                  <a:pt x="699" y="1267"/>
                </a:lnTo>
                <a:lnTo>
                  <a:pt x="709" y="1278"/>
                </a:lnTo>
                <a:lnTo>
                  <a:pt x="715" y="1292"/>
                </a:lnTo>
                <a:lnTo>
                  <a:pt x="715" y="1306"/>
                </a:lnTo>
                <a:lnTo>
                  <a:pt x="709" y="1319"/>
                </a:lnTo>
                <a:lnTo>
                  <a:pt x="708" y="1321"/>
                </a:lnTo>
                <a:lnTo>
                  <a:pt x="706" y="1327"/>
                </a:lnTo>
                <a:lnTo>
                  <a:pt x="704" y="1335"/>
                </a:lnTo>
                <a:lnTo>
                  <a:pt x="703" y="1345"/>
                </a:lnTo>
                <a:lnTo>
                  <a:pt x="703" y="1360"/>
                </a:lnTo>
                <a:lnTo>
                  <a:pt x="705" y="1377"/>
                </a:lnTo>
                <a:lnTo>
                  <a:pt x="709" y="1396"/>
                </a:lnTo>
                <a:lnTo>
                  <a:pt x="717" y="1419"/>
                </a:lnTo>
                <a:lnTo>
                  <a:pt x="741" y="1404"/>
                </a:lnTo>
                <a:lnTo>
                  <a:pt x="769" y="1389"/>
                </a:lnTo>
                <a:lnTo>
                  <a:pt x="802" y="1372"/>
                </a:lnTo>
                <a:lnTo>
                  <a:pt x="838" y="1353"/>
                </a:lnTo>
                <a:lnTo>
                  <a:pt x="879" y="1333"/>
                </a:lnTo>
                <a:lnTo>
                  <a:pt x="922" y="1313"/>
                </a:lnTo>
                <a:lnTo>
                  <a:pt x="966" y="1293"/>
                </a:lnTo>
                <a:lnTo>
                  <a:pt x="1013" y="1273"/>
                </a:lnTo>
                <a:lnTo>
                  <a:pt x="1063" y="1256"/>
                </a:lnTo>
                <a:lnTo>
                  <a:pt x="1112" y="1239"/>
                </a:lnTo>
                <a:lnTo>
                  <a:pt x="1161" y="1224"/>
                </a:lnTo>
                <a:lnTo>
                  <a:pt x="1212" y="1212"/>
                </a:lnTo>
                <a:lnTo>
                  <a:pt x="1226" y="1212"/>
                </a:lnTo>
                <a:close/>
                <a:moveTo>
                  <a:pt x="2283" y="737"/>
                </a:moveTo>
                <a:lnTo>
                  <a:pt x="2306" y="740"/>
                </a:lnTo>
                <a:lnTo>
                  <a:pt x="2328" y="749"/>
                </a:lnTo>
                <a:lnTo>
                  <a:pt x="2346" y="762"/>
                </a:lnTo>
                <a:lnTo>
                  <a:pt x="2360" y="779"/>
                </a:lnTo>
                <a:lnTo>
                  <a:pt x="2369" y="800"/>
                </a:lnTo>
                <a:lnTo>
                  <a:pt x="2372" y="823"/>
                </a:lnTo>
                <a:lnTo>
                  <a:pt x="2369" y="846"/>
                </a:lnTo>
                <a:lnTo>
                  <a:pt x="2360" y="867"/>
                </a:lnTo>
                <a:lnTo>
                  <a:pt x="2346" y="885"/>
                </a:lnTo>
                <a:lnTo>
                  <a:pt x="2328" y="898"/>
                </a:lnTo>
                <a:lnTo>
                  <a:pt x="2307" y="907"/>
                </a:lnTo>
                <a:lnTo>
                  <a:pt x="2283" y="910"/>
                </a:lnTo>
                <a:lnTo>
                  <a:pt x="2259" y="907"/>
                </a:lnTo>
                <a:lnTo>
                  <a:pt x="2238" y="898"/>
                </a:lnTo>
                <a:lnTo>
                  <a:pt x="2220" y="885"/>
                </a:lnTo>
                <a:lnTo>
                  <a:pt x="2205" y="868"/>
                </a:lnTo>
                <a:lnTo>
                  <a:pt x="2197" y="847"/>
                </a:lnTo>
                <a:lnTo>
                  <a:pt x="2193" y="824"/>
                </a:lnTo>
                <a:lnTo>
                  <a:pt x="2197" y="801"/>
                </a:lnTo>
                <a:lnTo>
                  <a:pt x="2205" y="780"/>
                </a:lnTo>
                <a:lnTo>
                  <a:pt x="2220" y="763"/>
                </a:lnTo>
                <a:lnTo>
                  <a:pt x="2237" y="749"/>
                </a:lnTo>
                <a:lnTo>
                  <a:pt x="2259" y="740"/>
                </a:lnTo>
                <a:lnTo>
                  <a:pt x="2283" y="737"/>
                </a:lnTo>
                <a:close/>
                <a:moveTo>
                  <a:pt x="2290" y="236"/>
                </a:moveTo>
                <a:lnTo>
                  <a:pt x="2317" y="237"/>
                </a:lnTo>
                <a:lnTo>
                  <a:pt x="2343" y="241"/>
                </a:lnTo>
                <a:lnTo>
                  <a:pt x="2370" y="247"/>
                </a:lnTo>
                <a:lnTo>
                  <a:pt x="2394" y="256"/>
                </a:lnTo>
                <a:lnTo>
                  <a:pt x="2417" y="267"/>
                </a:lnTo>
                <a:lnTo>
                  <a:pt x="2439" y="281"/>
                </a:lnTo>
                <a:lnTo>
                  <a:pt x="2457" y="296"/>
                </a:lnTo>
                <a:lnTo>
                  <a:pt x="2474" y="316"/>
                </a:lnTo>
                <a:lnTo>
                  <a:pt x="2488" y="337"/>
                </a:lnTo>
                <a:lnTo>
                  <a:pt x="2498" y="361"/>
                </a:lnTo>
                <a:lnTo>
                  <a:pt x="2503" y="389"/>
                </a:lnTo>
                <a:lnTo>
                  <a:pt x="2505" y="419"/>
                </a:lnTo>
                <a:lnTo>
                  <a:pt x="2504" y="448"/>
                </a:lnTo>
                <a:lnTo>
                  <a:pt x="2499" y="473"/>
                </a:lnTo>
                <a:lnTo>
                  <a:pt x="2490" y="495"/>
                </a:lnTo>
                <a:lnTo>
                  <a:pt x="2478" y="514"/>
                </a:lnTo>
                <a:lnTo>
                  <a:pt x="2464" y="533"/>
                </a:lnTo>
                <a:lnTo>
                  <a:pt x="2446" y="550"/>
                </a:lnTo>
                <a:lnTo>
                  <a:pt x="2425" y="568"/>
                </a:lnTo>
                <a:lnTo>
                  <a:pt x="2404" y="585"/>
                </a:lnTo>
                <a:lnTo>
                  <a:pt x="2386" y="600"/>
                </a:lnTo>
                <a:lnTo>
                  <a:pt x="2373" y="612"/>
                </a:lnTo>
                <a:lnTo>
                  <a:pt x="2363" y="625"/>
                </a:lnTo>
                <a:lnTo>
                  <a:pt x="2358" y="639"/>
                </a:lnTo>
                <a:lnTo>
                  <a:pt x="2354" y="653"/>
                </a:lnTo>
                <a:lnTo>
                  <a:pt x="2353" y="670"/>
                </a:lnTo>
                <a:lnTo>
                  <a:pt x="2353" y="694"/>
                </a:lnTo>
                <a:lnTo>
                  <a:pt x="2211" y="694"/>
                </a:lnTo>
                <a:lnTo>
                  <a:pt x="2211" y="659"/>
                </a:lnTo>
                <a:lnTo>
                  <a:pt x="2212" y="634"/>
                </a:lnTo>
                <a:lnTo>
                  <a:pt x="2216" y="611"/>
                </a:lnTo>
                <a:lnTo>
                  <a:pt x="2224" y="592"/>
                </a:lnTo>
                <a:lnTo>
                  <a:pt x="2235" y="574"/>
                </a:lnTo>
                <a:lnTo>
                  <a:pt x="2248" y="557"/>
                </a:lnTo>
                <a:lnTo>
                  <a:pt x="2263" y="540"/>
                </a:lnTo>
                <a:lnTo>
                  <a:pt x="2283" y="523"/>
                </a:lnTo>
                <a:lnTo>
                  <a:pt x="2314" y="495"/>
                </a:lnTo>
                <a:lnTo>
                  <a:pt x="2325" y="483"/>
                </a:lnTo>
                <a:lnTo>
                  <a:pt x="2336" y="472"/>
                </a:lnTo>
                <a:lnTo>
                  <a:pt x="2343" y="459"/>
                </a:lnTo>
                <a:lnTo>
                  <a:pt x="2349" y="445"/>
                </a:lnTo>
                <a:lnTo>
                  <a:pt x="2351" y="429"/>
                </a:lnTo>
                <a:lnTo>
                  <a:pt x="2349" y="412"/>
                </a:lnTo>
                <a:lnTo>
                  <a:pt x="2342" y="395"/>
                </a:lnTo>
                <a:lnTo>
                  <a:pt x="2332" y="383"/>
                </a:lnTo>
                <a:lnTo>
                  <a:pt x="2319" y="373"/>
                </a:lnTo>
                <a:lnTo>
                  <a:pt x="2303" y="367"/>
                </a:lnTo>
                <a:lnTo>
                  <a:pt x="2284" y="366"/>
                </a:lnTo>
                <a:lnTo>
                  <a:pt x="2263" y="368"/>
                </a:lnTo>
                <a:lnTo>
                  <a:pt x="2247" y="375"/>
                </a:lnTo>
                <a:lnTo>
                  <a:pt x="2233" y="385"/>
                </a:lnTo>
                <a:lnTo>
                  <a:pt x="2221" y="399"/>
                </a:lnTo>
                <a:lnTo>
                  <a:pt x="2213" y="414"/>
                </a:lnTo>
                <a:lnTo>
                  <a:pt x="2208" y="431"/>
                </a:lnTo>
                <a:lnTo>
                  <a:pt x="2205" y="450"/>
                </a:lnTo>
                <a:lnTo>
                  <a:pt x="2059" y="435"/>
                </a:lnTo>
                <a:lnTo>
                  <a:pt x="2065" y="401"/>
                </a:lnTo>
                <a:lnTo>
                  <a:pt x="2075" y="369"/>
                </a:lnTo>
                <a:lnTo>
                  <a:pt x="2088" y="341"/>
                </a:lnTo>
                <a:lnTo>
                  <a:pt x="2105" y="317"/>
                </a:lnTo>
                <a:lnTo>
                  <a:pt x="2124" y="295"/>
                </a:lnTo>
                <a:lnTo>
                  <a:pt x="2147" y="277"/>
                </a:lnTo>
                <a:lnTo>
                  <a:pt x="2172" y="262"/>
                </a:lnTo>
                <a:lnTo>
                  <a:pt x="2199" y="251"/>
                </a:lnTo>
                <a:lnTo>
                  <a:pt x="2227" y="243"/>
                </a:lnTo>
                <a:lnTo>
                  <a:pt x="2258" y="238"/>
                </a:lnTo>
                <a:lnTo>
                  <a:pt x="2290" y="236"/>
                </a:lnTo>
                <a:close/>
                <a:moveTo>
                  <a:pt x="1761" y="80"/>
                </a:moveTo>
                <a:lnTo>
                  <a:pt x="1732" y="83"/>
                </a:lnTo>
                <a:lnTo>
                  <a:pt x="1705" y="93"/>
                </a:lnTo>
                <a:lnTo>
                  <a:pt x="1681" y="107"/>
                </a:lnTo>
                <a:lnTo>
                  <a:pt x="1661" y="127"/>
                </a:lnTo>
                <a:lnTo>
                  <a:pt x="1647" y="151"/>
                </a:lnTo>
                <a:lnTo>
                  <a:pt x="1637" y="177"/>
                </a:lnTo>
                <a:lnTo>
                  <a:pt x="1634" y="207"/>
                </a:lnTo>
                <a:lnTo>
                  <a:pt x="1634" y="954"/>
                </a:lnTo>
                <a:lnTo>
                  <a:pt x="1637" y="983"/>
                </a:lnTo>
                <a:lnTo>
                  <a:pt x="1647" y="1009"/>
                </a:lnTo>
                <a:lnTo>
                  <a:pt x="1661" y="1033"/>
                </a:lnTo>
                <a:lnTo>
                  <a:pt x="1681" y="1053"/>
                </a:lnTo>
                <a:lnTo>
                  <a:pt x="1705" y="1067"/>
                </a:lnTo>
                <a:lnTo>
                  <a:pt x="1732" y="1077"/>
                </a:lnTo>
                <a:lnTo>
                  <a:pt x="1761" y="1080"/>
                </a:lnTo>
                <a:lnTo>
                  <a:pt x="1962" y="1080"/>
                </a:lnTo>
                <a:lnTo>
                  <a:pt x="1962" y="1080"/>
                </a:lnTo>
                <a:lnTo>
                  <a:pt x="1973" y="1081"/>
                </a:lnTo>
                <a:lnTo>
                  <a:pt x="1983" y="1086"/>
                </a:lnTo>
                <a:lnTo>
                  <a:pt x="1991" y="1092"/>
                </a:lnTo>
                <a:lnTo>
                  <a:pt x="1998" y="1100"/>
                </a:lnTo>
                <a:lnTo>
                  <a:pt x="2002" y="1110"/>
                </a:lnTo>
                <a:lnTo>
                  <a:pt x="2003" y="1121"/>
                </a:lnTo>
                <a:lnTo>
                  <a:pt x="2003" y="1426"/>
                </a:lnTo>
                <a:lnTo>
                  <a:pt x="2338" y="1092"/>
                </a:lnTo>
                <a:lnTo>
                  <a:pt x="2347" y="1086"/>
                </a:lnTo>
                <a:lnTo>
                  <a:pt x="2357" y="1081"/>
                </a:lnTo>
                <a:lnTo>
                  <a:pt x="2366" y="1080"/>
                </a:lnTo>
                <a:lnTo>
                  <a:pt x="2859" y="1080"/>
                </a:lnTo>
                <a:lnTo>
                  <a:pt x="2887" y="1077"/>
                </a:lnTo>
                <a:lnTo>
                  <a:pt x="2915" y="1067"/>
                </a:lnTo>
                <a:lnTo>
                  <a:pt x="2938" y="1053"/>
                </a:lnTo>
                <a:lnTo>
                  <a:pt x="2957" y="1033"/>
                </a:lnTo>
                <a:lnTo>
                  <a:pt x="2973" y="1009"/>
                </a:lnTo>
                <a:lnTo>
                  <a:pt x="2982" y="983"/>
                </a:lnTo>
                <a:lnTo>
                  <a:pt x="2986" y="954"/>
                </a:lnTo>
                <a:lnTo>
                  <a:pt x="2986" y="207"/>
                </a:lnTo>
                <a:lnTo>
                  <a:pt x="2982" y="177"/>
                </a:lnTo>
                <a:lnTo>
                  <a:pt x="2973" y="151"/>
                </a:lnTo>
                <a:lnTo>
                  <a:pt x="2957" y="127"/>
                </a:lnTo>
                <a:lnTo>
                  <a:pt x="2938" y="107"/>
                </a:lnTo>
                <a:lnTo>
                  <a:pt x="2915" y="93"/>
                </a:lnTo>
                <a:lnTo>
                  <a:pt x="2887" y="83"/>
                </a:lnTo>
                <a:lnTo>
                  <a:pt x="2859" y="80"/>
                </a:lnTo>
                <a:lnTo>
                  <a:pt x="1761" y="80"/>
                </a:lnTo>
                <a:close/>
                <a:moveTo>
                  <a:pt x="1761" y="0"/>
                </a:moveTo>
                <a:lnTo>
                  <a:pt x="2859" y="0"/>
                </a:lnTo>
                <a:lnTo>
                  <a:pt x="2896" y="4"/>
                </a:lnTo>
                <a:lnTo>
                  <a:pt x="2931" y="12"/>
                </a:lnTo>
                <a:lnTo>
                  <a:pt x="2963" y="28"/>
                </a:lnTo>
                <a:lnTo>
                  <a:pt x="2992" y="48"/>
                </a:lnTo>
                <a:lnTo>
                  <a:pt x="3017" y="73"/>
                </a:lnTo>
                <a:lnTo>
                  <a:pt x="3037" y="102"/>
                </a:lnTo>
                <a:lnTo>
                  <a:pt x="3053" y="135"/>
                </a:lnTo>
                <a:lnTo>
                  <a:pt x="3063" y="169"/>
                </a:lnTo>
                <a:lnTo>
                  <a:pt x="3066" y="207"/>
                </a:lnTo>
                <a:lnTo>
                  <a:pt x="3066" y="954"/>
                </a:lnTo>
                <a:lnTo>
                  <a:pt x="3063" y="991"/>
                </a:lnTo>
                <a:lnTo>
                  <a:pt x="3053" y="1026"/>
                </a:lnTo>
                <a:lnTo>
                  <a:pt x="3037" y="1059"/>
                </a:lnTo>
                <a:lnTo>
                  <a:pt x="3017" y="1087"/>
                </a:lnTo>
                <a:lnTo>
                  <a:pt x="2992" y="1112"/>
                </a:lnTo>
                <a:lnTo>
                  <a:pt x="2963" y="1133"/>
                </a:lnTo>
                <a:lnTo>
                  <a:pt x="2931" y="1148"/>
                </a:lnTo>
                <a:lnTo>
                  <a:pt x="2896" y="1157"/>
                </a:lnTo>
                <a:lnTo>
                  <a:pt x="2859" y="1160"/>
                </a:lnTo>
                <a:lnTo>
                  <a:pt x="2384" y="1160"/>
                </a:lnTo>
                <a:lnTo>
                  <a:pt x="1991" y="1552"/>
                </a:lnTo>
                <a:lnTo>
                  <a:pt x="1982" y="1557"/>
                </a:lnTo>
                <a:lnTo>
                  <a:pt x="1973" y="1561"/>
                </a:lnTo>
                <a:lnTo>
                  <a:pt x="1962" y="1563"/>
                </a:lnTo>
                <a:lnTo>
                  <a:pt x="1955" y="1563"/>
                </a:lnTo>
                <a:lnTo>
                  <a:pt x="1947" y="1559"/>
                </a:lnTo>
                <a:lnTo>
                  <a:pt x="1937" y="1554"/>
                </a:lnTo>
                <a:lnTo>
                  <a:pt x="1930" y="1545"/>
                </a:lnTo>
                <a:lnTo>
                  <a:pt x="1924" y="1534"/>
                </a:lnTo>
                <a:lnTo>
                  <a:pt x="1923" y="1523"/>
                </a:lnTo>
                <a:lnTo>
                  <a:pt x="1923" y="1160"/>
                </a:lnTo>
                <a:lnTo>
                  <a:pt x="1761" y="1160"/>
                </a:lnTo>
                <a:lnTo>
                  <a:pt x="1724" y="1157"/>
                </a:lnTo>
                <a:lnTo>
                  <a:pt x="1689" y="1148"/>
                </a:lnTo>
                <a:lnTo>
                  <a:pt x="1656" y="1133"/>
                </a:lnTo>
                <a:lnTo>
                  <a:pt x="1628" y="1112"/>
                </a:lnTo>
                <a:lnTo>
                  <a:pt x="1602" y="1087"/>
                </a:lnTo>
                <a:lnTo>
                  <a:pt x="1582" y="1059"/>
                </a:lnTo>
                <a:lnTo>
                  <a:pt x="1566" y="1026"/>
                </a:lnTo>
                <a:lnTo>
                  <a:pt x="1557" y="991"/>
                </a:lnTo>
                <a:lnTo>
                  <a:pt x="1554" y="954"/>
                </a:lnTo>
                <a:lnTo>
                  <a:pt x="1554" y="207"/>
                </a:lnTo>
                <a:lnTo>
                  <a:pt x="1557" y="169"/>
                </a:lnTo>
                <a:lnTo>
                  <a:pt x="1566" y="135"/>
                </a:lnTo>
                <a:lnTo>
                  <a:pt x="1582" y="102"/>
                </a:lnTo>
                <a:lnTo>
                  <a:pt x="1602" y="73"/>
                </a:lnTo>
                <a:lnTo>
                  <a:pt x="1628" y="48"/>
                </a:lnTo>
                <a:lnTo>
                  <a:pt x="1656" y="28"/>
                </a:lnTo>
                <a:lnTo>
                  <a:pt x="1689" y="12"/>
                </a:lnTo>
                <a:lnTo>
                  <a:pt x="1724" y="4"/>
                </a:lnTo>
                <a:lnTo>
                  <a:pt x="176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custDataLst>
      <p:tags r:id="rId1"/>
    </p:custDataLst>
    <p:extLst>
      <p:ext uri="{BB962C8B-B14F-4D97-AF65-F5344CB8AC3E}">
        <p14:creationId xmlns:p14="http://schemas.microsoft.com/office/powerpoint/2010/main" val="2218402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xerciseTitle"/>
          <p:cNvSpPr>
            <a:spLocks noGrp="1"/>
          </p:cNvSpPr>
          <p:nvPr>
            <p:ph type="title"/>
            <p:custDataLst>
              <p:tags r:id="rId2"/>
            </p:custDataLst>
          </p:nvPr>
        </p:nvSpPr>
        <p:spPr>
          <a:xfrm>
            <a:off x="2773680" y="1802998"/>
            <a:ext cx="6141720" cy="584775"/>
          </a:xfrm>
        </p:spPr>
        <p:txBody>
          <a:bodyPr lIns="0" tIns="0" rIns="0" bIns="0">
            <a:noAutofit/>
          </a:bodyPr>
          <a:lstStyle/>
          <a:p>
            <a:pPr algn="l"/>
            <a:r>
              <a:rPr lang="en-US" dirty="0"/>
              <a:t>Practice</a:t>
            </a:r>
          </a:p>
        </p:txBody>
      </p:sp>
      <p:sp>
        <p:nvSpPr>
          <p:cNvPr id="3" name="ExerciseText"/>
          <p:cNvSpPr>
            <a:spLocks noGrp="1"/>
          </p:cNvSpPr>
          <p:nvPr>
            <p:ph type="body" sz="quarter" idx="10"/>
            <p:custDataLst>
              <p:tags r:id="rId3"/>
            </p:custDataLst>
          </p:nvPr>
        </p:nvSpPr>
        <p:spPr>
          <a:xfrm>
            <a:off x="2804160" y="2570169"/>
            <a:ext cx="6111240" cy="307777"/>
          </a:xfrm>
        </p:spPr>
        <p:txBody>
          <a:bodyPr lIns="0" tIns="0" rIns="0" bIns="0"/>
          <a:lstStyle/>
          <a:p>
            <a:pPr algn="l">
              <a:lnSpc>
                <a:spcPct val="100000"/>
              </a:lnSpc>
              <a:spcAft>
                <a:spcPts val="400"/>
              </a:spcAft>
            </a:pPr>
            <a:r>
              <a:rPr lang="en-US" dirty="0"/>
              <a:t>This practice reinforces the concepts discussed previously.</a:t>
            </a:r>
          </a:p>
        </p:txBody>
      </p:sp>
      <p:sp>
        <p:nvSpPr>
          <p:cNvPr id="4" name="Slide Number Placeholder 3"/>
          <p:cNvSpPr>
            <a:spLocks noGrp="1"/>
          </p:cNvSpPr>
          <p:nvPr>
            <p:ph type="sldNum" sz="quarter" idx="12"/>
            <p:custDataLst>
              <p:tags r:id="rId4"/>
            </p:custDataLst>
          </p:nvPr>
        </p:nvSpPr>
        <p:spPr>
          <a:xfrm>
            <a:off x="4114800" y="4754880"/>
            <a:ext cx="914400" cy="230832"/>
          </a:xfrm>
        </p:spPr>
        <p:txBody>
          <a:bodyPr/>
          <a:lstStyle/>
          <a:p>
            <a:fld id="{4976208B-6111-490B-8CEC-FFB249DB2100}" type="slidenum">
              <a:rPr lang="en-US" smtClean="0"/>
              <a:pPr/>
              <a:t>6</a:t>
            </a:fld>
            <a:endParaRPr lang="en-US" dirty="0"/>
          </a:p>
        </p:txBody>
      </p:sp>
      <p:sp>
        <p:nvSpPr>
          <p:cNvPr id="5" name="Freeform 6"/>
          <p:cNvSpPr>
            <a:spLocks noChangeAspect="1" noEditPoints="1"/>
          </p:cNvSpPr>
          <p:nvPr>
            <p:custDataLst>
              <p:tags r:id="rId5"/>
            </p:custDataLst>
          </p:nvPr>
        </p:nvSpPr>
        <p:spPr bwMode="auto">
          <a:xfrm>
            <a:off x="826850" y="1402848"/>
            <a:ext cx="1763949" cy="1303975"/>
          </a:xfrm>
          <a:custGeom>
            <a:avLst/>
            <a:gdLst>
              <a:gd name="T0" fmla="*/ 3498 w 5760"/>
              <a:gd name="T1" fmla="*/ 3177 h 4258"/>
              <a:gd name="T2" fmla="*/ 1939 w 5760"/>
              <a:gd name="T3" fmla="*/ 3050 h 4258"/>
              <a:gd name="T4" fmla="*/ 2028 w 5760"/>
              <a:gd name="T5" fmla="*/ 3263 h 4258"/>
              <a:gd name="T6" fmla="*/ 1815 w 5760"/>
              <a:gd name="T7" fmla="*/ 3174 h 4258"/>
              <a:gd name="T8" fmla="*/ 1417 w 5760"/>
              <a:gd name="T9" fmla="*/ 3066 h 4258"/>
              <a:gd name="T10" fmla="*/ 1388 w 5760"/>
              <a:gd name="T11" fmla="*/ 3294 h 4258"/>
              <a:gd name="T12" fmla="*/ 1246 w 5760"/>
              <a:gd name="T13" fmla="*/ 3111 h 4258"/>
              <a:gd name="T14" fmla="*/ 3631 w 5760"/>
              <a:gd name="T15" fmla="*/ 3008 h 4258"/>
              <a:gd name="T16" fmla="*/ 3536 w 5760"/>
              <a:gd name="T17" fmla="*/ 3282 h 4258"/>
              <a:gd name="T18" fmla="*/ 3330 w 5760"/>
              <a:gd name="T19" fmla="*/ 3076 h 4258"/>
              <a:gd name="T20" fmla="*/ 2381 w 5760"/>
              <a:gd name="T21" fmla="*/ 2830 h 4258"/>
              <a:gd name="T22" fmla="*/ 564 w 5760"/>
              <a:gd name="T23" fmla="*/ 3352 h 4258"/>
              <a:gd name="T24" fmla="*/ 986 w 5760"/>
              <a:gd name="T25" fmla="*/ 3984 h 4258"/>
              <a:gd name="T26" fmla="*/ 1862 w 5760"/>
              <a:gd name="T27" fmla="*/ 4035 h 4258"/>
              <a:gd name="T28" fmla="*/ 2428 w 5760"/>
              <a:gd name="T29" fmla="*/ 3411 h 4258"/>
              <a:gd name="T30" fmla="*/ 4927 w 5760"/>
              <a:gd name="T31" fmla="*/ 1927 h 4258"/>
              <a:gd name="T32" fmla="*/ 4880 w 5760"/>
              <a:gd name="T33" fmla="*/ 2432 h 4258"/>
              <a:gd name="T34" fmla="*/ 4833 w 5760"/>
              <a:gd name="T35" fmla="*/ 1927 h 4258"/>
              <a:gd name="T36" fmla="*/ 3133 w 5760"/>
              <a:gd name="T37" fmla="*/ 2353 h 4258"/>
              <a:gd name="T38" fmla="*/ 2978 w 5760"/>
              <a:gd name="T39" fmla="*/ 2378 h 4258"/>
              <a:gd name="T40" fmla="*/ 588 w 5760"/>
              <a:gd name="T41" fmla="*/ 1894 h 4258"/>
              <a:gd name="T42" fmla="*/ 412 w 5760"/>
              <a:gd name="T43" fmla="*/ 2139 h 4258"/>
              <a:gd name="T44" fmla="*/ 150 w 5760"/>
              <a:gd name="T45" fmla="*/ 2299 h 4258"/>
              <a:gd name="T46" fmla="*/ 333 w 5760"/>
              <a:gd name="T47" fmla="*/ 3238 h 4258"/>
              <a:gd name="T48" fmla="*/ 613 w 5760"/>
              <a:gd name="T49" fmla="*/ 2757 h 4258"/>
              <a:gd name="T50" fmla="*/ 2499 w 5760"/>
              <a:gd name="T51" fmla="*/ 2641 h 4258"/>
              <a:gd name="T52" fmla="*/ 4563 w 5760"/>
              <a:gd name="T53" fmla="*/ 1610 h 4258"/>
              <a:gd name="T54" fmla="*/ 4515 w 5760"/>
              <a:gd name="T55" fmla="*/ 2432 h 4258"/>
              <a:gd name="T56" fmla="*/ 4468 w 5760"/>
              <a:gd name="T57" fmla="*/ 1610 h 4258"/>
              <a:gd name="T58" fmla="*/ 3498 w 5760"/>
              <a:gd name="T59" fmla="*/ 2353 h 4258"/>
              <a:gd name="T60" fmla="*/ 3343 w 5760"/>
              <a:gd name="T61" fmla="*/ 2378 h 4258"/>
              <a:gd name="T62" fmla="*/ 3810 w 5760"/>
              <a:gd name="T63" fmla="*/ 1391 h 4258"/>
              <a:gd name="T64" fmla="*/ 3810 w 5760"/>
              <a:gd name="T65" fmla="*/ 2428 h 4258"/>
              <a:gd name="T66" fmla="*/ 3720 w 5760"/>
              <a:gd name="T67" fmla="*/ 1421 h 4258"/>
              <a:gd name="T68" fmla="*/ 4229 w 5760"/>
              <a:gd name="T69" fmla="*/ 981 h 4258"/>
              <a:gd name="T70" fmla="*/ 4086 w 5760"/>
              <a:gd name="T71" fmla="*/ 2400 h 4258"/>
              <a:gd name="T72" fmla="*/ 1892 w 5760"/>
              <a:gd name="T73" fmla="*/ 555 h 4258"/>
              <a:gd name="T74" fmla="*/ 2683 w 5760"/>
              <a:gd name="T75" fmla="*/ 1760 h 4258"/>
              <a:gd name="T76" fmla="*/ 5098 w 5760"/>
              <a:gd name="T77" fmla="*/ 2697 h 4258"/>
              <a:gd name="T78" fmla="*/ 5153 w 5760"/>
              <a:gd name="T79" fmla="*/ 573 h 4258"/>
              <a:gd name="T80" fmla="*/ 1400 w 5760"/>
              <a:gd name="T81" fmla="*/ 269 h 4258"/>
              <a:gd name="T82" fmla="*/ 1752 w 5760"/>
              <a:gd name="T83" fmla="*/ 438 h 4258"/>
              <a:gd name="T84" fmla="*/ 5306 w 5760"/>
              <a:gd name="T85" fmla="*/ 506 h 4258"/>
              <a:gd name="T86" fmla="*/ 5240 w 5760"/>
              <a:gd name="T87" fmla="*/ 2814 h 4258"/>
              <a:gd name="T88" fmla="*/ 2608 w 5760"/>
              <a:gd name="T89" fmla="*/ 3273 h 4258"/>
              <a:gd name="T90" fmla="*/ 5599 w 5760"/>
              <a:gd name="T91" fmla="*/ 309 h 4258"/>
              <a:gd name="T92" fmla="*/ 5451 w 5760"/>
              <a:gd name="T93" fmla="*/ 0 h 4258"/>
              <a:gd name="T94" fmla="*/ 5760 w 5760"/>
              <a:gd name="T95" fmla="*/ 309 h 4258"/>
              <a:gd name="T96" fmla="*/ 5507 w 5760"/>
              <a:gd name="T97" fmla="*/ 3506 h 4258"/>
              <a:gd name="T98" fmla="*/ 4701 w 5760"/>
              <a:gd name="T99" fmla="*/ 3691 h 4258"/>
              <a:gd name="T100" fmla="*/ 2252 w 5760"/>
              <a:gd name="T101" fmla="*/ 3951 h 4258"/>
              <a:gd name="T102" fmla="*/ 1368 w 5760"/>
              <a:gd name="T103" fmla="*/ 4253 h 4258"/>
              <a:gd name="T104" fmla="*/ 588 w 5760"/>
              <a:gd name="T105" fmla="*/ 3834 h 4258"/>
              <a:gd name="T106" fmla="*/ 166 w 5760"/>
              <a:gd name="T107" fmla="*/ 3338 h 4258"/>
              <a:gd name="T108" fmla="*/ 19 w 5760"/>
              <a:gd name="T109" fmla="*/ 2231 h 4258"/>
              <a:gd name="T110" fmla="*/ 347 w 5760"/>
              <a:gd name="T111" fmla="*/ 1905 h 4258"/>
              <a:gd name="T112" fmla="*/ 1239 w 5760"/>
              <a:gd name="T113" fmla="*/ 253 h 4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60" h="4258">
                <a:moveTo>
                  <a:pt x="3498" y="3053"/>
                </a:moveTo>
                <a:lnTo>
                  <a:pt x="3473" y="3059"/>
                </a:lnTo>
                <a:lnTo>
                  <a:pt x="3454" y="3073"/>
                </a:lnTo>
                <a:lnTo>
                  <a:pt x="3440" y="3092"/>
                </a:lnTo>
                <a:lnTo>
                  <a:pt x="3435" y="3114"/>
                </a:lnTo>
                <a:lnTo>
                  <a:pt x="3440" y="3139"/>
                </a:lnTo>
                <a:lnTo>
                  <a:pt x="3454" y="3158"/>
                </a:lnTo>
                <a:lnTo>
                  <a:pt x="3473" y="3172"/>
                </a:lnTo>
                <a:lnTo>
                  <a:pt x="3498" y="3177"/>
                </a:lnTo>
                <a:lnTo>
                  <a:pt x="3521" y="3172"/>
                </a:lnTo>
                <a:lnTo>
                  <a:pt x="3540" y="3158"/>
                </a:lnTo>
                <a:lnTo>
                  <a:pt x="3554" y="3139"/>
                </a:lnTo>
                <a:lnTo>
                  <a:pt x="3559" y="3114"/>
                </a:lnTo>
                <a:lnTo>
                  <a:pt x="3554" y="3092"/>
                </a:lnTo>
                <a:lnTo>
                  <a:pt x="3540" y="3073"/>
                </a:lnTo>
                <a:lnTo>
                  <a:pt x="3521" y="3059"/>
                </a:lnTo>
                <a:lnTo>
                  <a:pt x="3498" y="3053"/>
                </a:lnTo>
                <a:close/>
                <a:moveTo>
                  <a:pt x="1939" y="3050"/>
                </a:moveTo>
                <a:lnTo>
                  <a:pt x="1972" y="3053"/>
                </a:lnTo>
                <a:lnTo>
                  <a:pt x="2002" y="3066"/>
                </a:lnTo>
                <a:lnTo>
                  <a:pt x="2028" y="3087"/>
                </a:lnTo>
                <a:lnTo>
                  <a:pt x="2047" y="3111"/>
                </a:lnTo>
                <a:lnTo>
                  <a:pt x="2061" y="3141"/>
                </a:lnTo>
                <a:lnTo>
                  <a:pt x="2065" y="3174"/>
                </a:lnTo>
                <a:lnTo>
                  <a:pt x="2061" y="3207"/>
                </a:lnTo>
                <a:lnTo>
                  <a:pt x="2047" y="3237"/>
                </a:lnTo>
                <a:lnTo>
                  <a:pt x="2028" y="3263"/>
                </a:lnTo>
                <a:lnTo>
                  <a:pt x="2002" y="3282"/>
                </a:lnTo>
                <a:lnTo>
                  <a:pt x="1972" y="3294"/>
                </a:lnTo>
                <a:lnTo>
                  <a:pt x="1939" y="3300"/>
                </a:lnTo>
                <a:lnTo>
                  <a:pt x="1906" y="3294"/>
                </a:lnTo>
                <a:lnTo>
                  <a:pt x="1876" y="3282"/>
                </a:lnTo>
                <a:lnTo>
                  <a:pt x="1852" y="3263"/>
                </a:lnTo>
                <a:lnTo>
                  <a:pt x="1831" y="3237"/>
                </a:lnTo>
                <a:lnTo>
                  <a:pt x="1819" y="3207"/>
                </a:lnTo>
                <a:lnTo>
                  <a:pt x="1815" y="3174"/>
                </a:lnTo>
                <a:lnTo>
                  <a:pt x="1819" y="3141"/>
                </a:lnTo>
                <a:lnTo>
                  <a:pt x="1831" y="3111"/>
                </a:lnTo>
                <a:lnTo>
                  <a:pt x="1852" y="3087"/>
                </a:lnTo>
                <a:lnTo>
                  <a:pt x="1876" y="3066"/>
                </a:lnTo>
                <a:lnTo>
                  <a:pt x="1906" y="3053"/>
                </a:lnTo>
                <a:lnTo>
                  <a:pt x="1939" y="3050"/>
                </a:lnTo>
                <a:close/>
                <a:moveTo>
                  <a:pt x="1354" y="3050"/>
                </a:moveTo>
                <a:lnTo>
                  <a:pt x="1388" y="3053"/>
                </a:lnTo>
                <a:lnTo>
                  <a:pt x="1417" y="3066"/>
                </a:lnTo>
                <a:lnTo>
                  <a:pt x="1443" y="3087"/>
                </a:lnTo>
                <a:lnTo>
                  <a:pt x="1463" y="3111"/>
                </a:lnTo>
                <a:lnTo>
                  <a:pt x="1475" y="3141"/>
                </a:lnTo>
                <a:lnTo>
                  <a:pt x="1480" y="3174"/>
                </a:lnTo>
                <a:lnTo>
                  <a:pt x="1475" y="3207"/>
                </a:lnTo>
                <a:lnTo>
                  <a:pt x="1463" y="3237"/>
                </a:lnTo>
                <a:lnTo>
                  <a:pt x="1443" y="3263"/>
                </a:lnTo>
                <a:lnTo>
                  <a:pt x="1417" y="3282"/>
                </a:lnTo>
                <a:lnTo>
                  <a:pt x="1388" y="3294"/>
                </a:lnTo>
                <a:lnTo>
                  <a:pt x="1354" y="3300"/>
                </a:lnTo>
                <a:lnTo>
                  <a:pt x="1321" y="3294"/>
                </a:lnTo>
                <a:lnTo>
                  <a:pt x="1292" y="3282"/>
                </a:lnTo>
                <a:lnTo>
                  <a:pt x="1267" y="3263"/>
                </a:lnTo>
                <a:lnTo>
                  <a:pt x="1246" y="3237"/>
                </a:lnTo>
                <a:lnTo>
                  <a:pt x="1234" y="3207"/>
                </a:lnTo>
                <a:lnTo>
                  <a:pt x="1231" y="3174"/>
                </a:lnTo>
                <a:lnTo>
                  <a:pt x="1234" y="3141"/>
                </a:lnTo>
                <a:lnTo>
                  <a:pt x="1246" y="3111"/>
                </a:lnTo>
                <a:lnTo>
                  <a:pt x="1267" y="3087"/>
                </a:lnTo>
                <a:lnTo>
                  <a:pt x="1292" y="3066"/>
                </a:lnTo>
                <a:lnTo>
                  <a:pt x="1321" y="3053"/>
                </a:lnTo>
                <a:lnTo>
                  <a:pt x="1354" y="3050"/>
                </a:lnTo>
                <a:close/>
                <a:moveTo>
                  <a:pt x="3498" y="2943"/>
                </a:moveTo>
                <a:lnTo>
                  <a:pt x="3536" y="2949"/>
                </a:lnTo>
                <a:lnTo>
                  <a:pt x="3573" y="2961"/>
                </a:lnTo>
                <a:lnTo>
                  <a:pt x="3604" y="2982"/>
                </a:lnTo>
                <a:lnTo>
                  <a:pt x="3631" y="3008"/>
                </a:lnTo>
                <a:lnTo>
                  <a:pt x="3651" y="3039"/>
                </a:lnTo>
                <a:lnTo>
                  <a:pt x="3664" y="3076"/>
                </a:lnTo>
                <a:lnTo>
                  <a:pt x="3669" y="3114"/>
                </a:lnTo>
                <a:lnTo>
                  <a:pt x="3664" y="3155"/>
                </a:lnTo>
                <a:lnTo>
                  <a:pt x="3651" y="3191"/>
                </a:lnTo>
                <a:lnTo>
                  <a:pt x="3631" y="3223"/>
                </a:lnTo>
                <a:lnTo>
                  <a:pt x="3604" y="3249"/>
                </a:lnTo>
                <a:lnTo>
                  <a:pt x="3573" y="3270"/>
                </a:lnTo>
                <a:lnTo>
                  <a:pt x="3536" y="3282"/>
                </a:lnTo>
                <a:lnTo>
                  <a:pt x="3498" y="3287"/>
                </a:lnTo>
                <a:lnTo>
                  <a:pt x="3458" y="3282"/>
                </a:lnTo>
                <a:lnTo>
                  <a:pt x="3421" y="3270"/>
                </a:lnTo>
                <a:lnTo>
                  <a:pt x="3390" y="3249"/>
                </a:lnTo>
                <a:lnTo>
                  <a:pt x="3363" y="3223"/>
                </a:lnTo>
                <a:lnTo>
                  <a:pt x="3343" y="3191"/>
                </a:lnTo>
                <a:lnTo>
                  <a:pt x="3330" y="3155"/>
                </a:lnTo>
                <a:lnTo>
                  <a:pt x="3325" y="3114"/>
                </a:lnTo>
                <a:lnTo>
                  <a:pt x="3330" y="3076"/>
                </a:lnTo>
                <a:lnTo>
                  <a:pt x="3343" y="3039"/>
                </a:lnTo>
                <a:lnTo>
                  <a:pt x="3363" y="3008"/>
                </a:lnTo>
                <a:lnTo>
                  <a:pt x="3390" y="2982"/>
                </a:lnTo>
                <a:lnTo>
                  <a:pt x="3421" y="2961"/>
                </a:lnTo>
                <a:lnTo>
                  <a:pt x="3458" y="2949"/>
                </a:lnTo>
                <a:lnTo>
                  <a:pt x="3498" y="2943"/>
                </a:lnTo>
                <a:close/>
                <a:moveTo>
                  <a:pt x="2428" y="2825"/>
                </a:moveTo>
                <a:lnTo>
                  <a:pt x="2405" y="2828"/>
                </a:lnTo>
                <a:lnTo>
                  <a:pt x="2381" y="2830"/>
                </a:lnTo>
                <a:lnTo>
                  <a:pt x="758" y="2830"/>
                </a:lnTo>
                <a:lnTo>
                  <a:pt x="758" y="3050"/>
                </a:lnTo>
                <a:lnTo>
                  <a:pt x="752" y="3106"/>
                </a:lnTo>
                <a:lnTo>
                  <a:pt x="740" y="3160"/>
                </a:lnTo>
                <a:lnTo>
                  <a:pt x="717" y="3209"/>
                </a:lnTo>
                <a:lnTo>
                  <a:pt x="688" y="3254"/>
                </a:lnTo>
                <a:lnTo>
                  <a:pt x="651" y="3293"/>
                </a:lnTo>
                <a:lnTo>
                  <a:pt x="611" y="3326"/>
                </a:lnTo>
                <a:lnTo>
                  <a:pt x="564" y="3352"/>
                </a:lnTo>
                <a:lnTo>
                  <a:pt x="511" y="3371"/>
                </a:lnTo>
                <a:lnTo>
                  <a:pt x="543" y="3467"/>
                </a:lnTo>
                <a:lnTo>
                  <a:pt x="583" y="3560"/>
                </a:lnTo>
                <a:lnTo>
                  <a:pt x="632" y="3645"/>
                </a:lnTo>
                <a:lnTo>
                  <a:pt x="689" y="3727"/>
                </a:lnTo>
                <a:lnTo>
                  <a:pt x="754" y="3802"/>
                </a:lnTo>
                <a:lnTo>
                  <a:pt x="826" y="3870"/>
                </a:lnTo>
                <a:lnTo>
                  <a:pt x="902" y="3932"/>
                </a:lnTo>
                <a:lnTo>
                  <a:pt x="986" y="3984"/>
                </a:lnTo>
                <a:lnTo>
                  <a:pt x="1075" y="4029"/>
                </a:lnTo>
                <a:lnTo>
                  <a:pt x="1169" y="4064"/>
                </a:lnTo>
                <a:lnTo>
                  <a:pt x="1269" y="4090"/>
                </a:lnTo>
                <a:lnTo>
                  <a:pt x="1370" y="4106"/>
                </a:lnTo>
                <a:lnTo>
                  <a:pt x="1475" y="4111"/>
                </a:lnTo>
                <a:lnTo>
                  <a:pt x="1578" y="4108"/>
                </a:lnTo>
                <a:lnTo>
                  <a:pt x="1676" y="4092"/>
                </a:lnTo>
                <a:lnTo>
                  <a:pt x="1772" y="4068"/>
                </a:lnTo>
                <a:lnTo>
                  <a:pt x="1862" y="4035"/>
                </a:lnTo>
                <a:lnTo>
                  <a:pt x="1950" y="3991"/>
                </a:lnTo>
                <a:lnTo>
                  <a:pt x="2033" y="3942"/>
                </a:lnTo>
                <a:lnTo>
                  <a:pt x="2110" y="3884"/>
                </a:lnTo>
                <a:lnTo>
                  <a:pt x="2180" y="3820"/>
                </a:lnTo>
                <a:lnTo>
                  <a:pt x="2245" y="3748"/>
                </a:lnTo>
                <a:lnTo>
                  <a:pt x="2302" y="3671"/>
                </a:lnTo>
                <a:lnTo>
                  <a:pt x="2353" y="3589"/>
                </a:lnTo>
                <a:lnTo>
                  <a:pt x="2395" y="3502"/>
                </a:lnTo>
                <a:lnTo>
                  <a:pt x="2428" y="3411"/>
                </a:lnTo>
                <a:lnTo>
                  <a:pt x="2452" y="3315"/>
                </a:lnTo>
                <a:lnTo>
                  <a:pt x="2468" y="3216"/>
                </a:lnTo>
                <a:lnTo>
                  <a:pt x="2473" y="3114"/>
                </a:lnTo>
                <a:lnTo>
                  <a:pt x="2468" y="3015"/>
                </a:lnTo>
                <a:lnTo>
                  <a:pt x="2452" y="2917"/>
                </a:lnTo>
                <a:lnTo>
                  <a:pt x="2428" y="2825"/>
                </a:lnTo>
                <a:close/>
                <a:moveTo>
                  <a:pt x="4880" y="1912"/>
                </a:moveTo>
                <a:lnTo>
                  <a:pt x="4906" y="1917"/>
                </a:lnTo>
                <a:lnTo>
                  <a:pt x="4927" y="1927"/>
                </a:lnTo>
                <a:lnTo>
                  <a:pt x="4945" y="1945"/>
                </a:lnTo>
                <a:lnTo>
                  <a:pt x="4957" y="1967"/>
                </a:lnTo>
                <a:lnTo>
                  <a:pt x="4961" y="1992"/>
                </a:lnTo>
                <a:lnTo>
                  <a:pt x="4961" y="2353"/>
                </a:lnTo>
                <a:lnTo>
                  <a:pt x="4957" y="2378"/>
                </a:lnTo>
                <a:lnTo>
                  <a:pt x="4945" y="2400"/>
                </a:lnTo>
                <a:lnTo>
                  <a:pt x="4927" y="2418"/>
                </a:lnTo>
                <a:lnTo>
                  <a:pt x="4906" y="2428"/>
                </a:lnTo>
                <a:lnTo>
                  <a:pt x="4880" y="2432"/>
                </a:lnTo>
                <a:lnTo>
                  <a:pt x="4856" y="2428"/>
                </a:lnTo>
                <a:lnTo>
                  <a:pt x="4833" y="2418"/>
                </a:lnTo>
                <a:lnTo>
                  <a:pt x="4816" y="2400"/>
                </a:lnTo>
                <a:lnTo>
                  <a:pt x="4805" y="2378"/>
                </a:lnTo>
                <a:lnTo>
                  <a:pt x="4802" y="2353"/>
                </a:lnTo>
                <a:lnTo>
                  <a:pt x="4802" y="1992"/>
                </a:lnTo>
                <a:lnTo>
                  <a:pt x="4805" y="1967"/>
                </a:lnTo>
                <a:lnTo>
                  <a:pt x="4816" y="1945"/>
                </a:lnTo>
                <a:lnTo>
                  <a:pt x="4833" y="1927"/>
                </a:lnTo>
                <a:lnTo>
                  <a:pt x="4856" y="1917"/>
                </a:lnTo>
                <a:lnTo>
                  <a:pt x="4880" y="1912"/>
                </a:lnTo>
                <a:close/>
                <a:moveTo>
                  <a:pt x="3053" y="1912"/>
                </a:moveTo>
                <a:lnTo>
                  <a:pt x="3079" y="1917"/>
                </a:lnTo>
                <a:lnTo>
                  <a:pt x="3100" y="1927"/>
                </a:lnTo>
                <a:lnTo>
                  <a:pt x="3117" y="1945"/>
                </a:lnTo>
                <a:lnTo>
                  <a:pt x="3130" y="1967"/>
                </a:lnTo>
                <a:lnTo>
                  <a:pt x="3133" y="1992"/>
                </a:lnTo>
                <a:lnTo>
                  <a:pt x="3133" y="2353"/>
                </a:lnTo>
                <a:lnTo>
                  <a:pt x="3130" y="2378"/>
                </a:lnTo>
                <a:lnTo>
                  <a:pt x="3117" y="2400"/>
                </a:lnTo>
                <a:lnTo>
                  <a:pt x="3100" y="2418"/>
                </a:lnTo>
                <a:lnTo>
                  <a:pt x="3079" y="2428"/>
                </a:lnTo>
                <a:lnTo>
                  <a:pt x="3053" y="2432"/>
                </a:lnTo>
                <a:lnTo>
                  <a:pt x="3028" y="2428"/>
                </a:lnTo>
                <a:lnTo>
                  <a:pt x="3006" y="2418"/>
                </a:lnTo>
                <a:lnTo>
                  <a:pt x="2988" y="2400"/>
                </a:lnTo>
                <a:lnTo>
                  <a:pt x="2978" y="2378"/>
                </a:lnTo>
                <a:lnTo>
                  <a:pt x="2974" y="2353"/>
                </a:lnTo>
                <a:lnTo>
                  <a:pt x="2974" y="1992"/>
                </a:lnTo>
                <a:lnTo>
                  <a:pt x="2978" y="1967"/>
                </a:lnTo>
                <a:lnTo>
                  <a:pt x="2988" y="1945"/>
                </a:lnTo>
                <a:lnTo>
                  <a:pt x="3006" y="1927"/>
                </a:lnTo>
                <a:lnTo>
                  <a:pt x="3028" y="1917"/>
                </a:lnTo>
                <a:lnTo>
                  <a:pt x="3053" y="1912"/>
                </a:lnTo>
                <a:close/>
                <a:moveTo>
                  <a:pt x="632" y="1891"/>
                </a:moveTo>
                <a:lnTo>
                  <a:pt x="588" y="1894"/>
                </a:lnTo>
                <a:lnTo>
                  <a:pt x="548" y="1910"/>
                </a:lnTo>
                <a:lnTo>
                  <a:pt x="513" y="1931"/>
                </a:lnTo>
                <a:lnTo>
                  <a:pt x="483" y="1961"/>
                </a:lnTo>
                <a:lnTo>
                  <a:pt x="461" y="1995"/>
                </a:lnTo>
                <a:lnTo>
                  <a:pt x="447" y="2036"/>
                </a:lnTo>
                <a:lnTo>
                  <a:pt x="442" y="2079"/>
                </a:lnTo>
                <a:lnTo>
                  <a:pt x="438" y="2102"/>
                </a:lnTo>
                <a:lnTo>
                  <a:pt x="428" y="2123"/>
                </a:lnTo>
                <a:lnTo>
                  <a:pt x="412" y="2139"/>
                </a:lnTo>
                <a:lnTo>
                  <a:pt x="393" y="2149"/>
                </a:lnTo>
                <a:lnTo>
                  <a:pt x="370" y="2153"/>
                </a:lnTo>
                <a:lnTo>
                  <a:pt x="333" y="2153"/>
                </a:lnTo>
                <a:lnTo>
                  <a:pt x="291" y="2158"/>
                </a:lnTo>
                <a:lnTo>
                  <a:pt x="251" y="2172"/>
                </a:lnTo>
                <a:lnTo>
                  <a:pt x="216" y="2194"/>
                </a:lnTo>
                <a:lnTo>
                  <a:pt x="187" y="2224"/>
                </a:lnTo>
                <a:lnTo>
                  <a:pt x="164" y="2259"/>
                </a:lnTo>
                <a:lnTo>
                  <a:pt x="150" y="2299"/>
                </a:lnTo>
                <a:lnTo>
                  <a:pt x="145" y="2343"/>
                </a:lnTo>
                <a:lnTo>
                  <a:pt x="145" y="3050"/>
                </a:lnTo>
                <a:lnTo>
                  <a:pt x="150" y="3094"/>
                </a:lnTo>
                <a:lnTo>
                  <a:pt x="164" y="3134"/>
                </a:lnTo>
                <a:lnTo>
                  <a:pt x="187" y="3169"/>
                </a:lnTo>
                <a:lnTo>
                  <a:pt x="216" y="3198"/>
                </a:lnTo>
                <a:lnTo>
                  <a:pt x="251" y="3219"/>
                </a:lnTo>
                <a:lnTo>
                  <a:pt x="291" y="3235"/>
                </a:lnTo>
                <a:lnTo>
                  <a:pt x="333" y="3238"/>
                </a:lnTo>
                <a:lnTo>
                  <a:pt x="424" y="3238"/>
                </a:lnTo>
                <a:lnTo>
                  <a:pt x="468" y="3235"/>
                </a:lnTo>
                <a:lnTo>
                  <a:pt x="506" y="3219"/>
                </a:lnTo>
                <a:lnTo>
                  <a:pt x="541" y="3198"/>
                </a:lnTo>
                <a:lnTo>
                  <a:pt x="571" y="3169"/>
                </a:lnTo>
                <a:lnTo>
                  <a:pt x="593" y="3134"/>
                </a:lnTo>
                <a:lnTo>
                  <a:pt x="607" y="3094"/>
                </a:lnTo>
                <a:lnTo>
                  <a:pt x="613" y="3050"/>
                </a:lnTo>
                <a:lnTo>
                  <a:pt x="613" y="2757"/>
                </a:lnTo>
                <a:lnTo>
                  <a:pt x="616" y="2734"/>
                </a:lnTo>
                <a:lnTo>
                  <a:pt x="627" y="2713"/>
                </a:lnTo>
                <a:lnTo>
                  <a:pt x="642" y="2697"/>
                </a:lnTo>
                <a:lnTo>
                  <a:pt x="662" y="2687"/>
                </a:lnTo>
                <a:lnTo>
                  <a:pt x="686" y="2683"/>
                </a:lnTo>
                <a:lnTo>
                  <a:pt x="2381" y="2683"/>
                </a:lnTo>
                <a:lnTo>
                  <a:pt x="2424" y="2678"/>
                </a:lnTo>
                <a:lnTo>
                  <a:pt x="2465" y="2664"/>
                </a:lnTo>
                <a:lnTo>
                  <a:pt x="2499" y="2641"/>
                </a:lnTo>
                <a:lnTo>
                  <a:pt x="2527" y="2613"/>
                </a:lnTo>
                <a:lnTo>
                  <a:pt x="2550" y="2579"/>
                </a:lnTo>
                <a:lnTo>
                  <a:pt x="2564" y="2538"/>
                </a:lnTo>
                <a:lnTo>
                  <a:pt x="2569" y="2495"/>
                </a:lnTo>
                <a:lnTo>
                  <a:pt x="2569" y="1891"/>
                </a:lnTo>
                <a:lnTo>
                  <a:pt x="632" y="1891"/>
                </a:lnTo>
                <a:close/>
                <a:moveTo>
                  <a:pt x="4515" y="1594"/>
                </a:moveTo>
                <a:lnTo>
                  <a:pt x="4540" y="1599"/>
                </a:lnTo>
                <a:lnTo>
                  <a:pt x="4563" y="1610"/>
                </a:lnTo>
                <a:lnTo>
                  <a:pt x="4580" y="1627"/>
                </a:lnTo>
                <a:lnTo>
                  <a:pt x="4591" y="1650"/>
                </a:lnTo>
                <a:lnTo>
                  <a:pt x="4596" y="1674"/>
                </a:lnTo>
                <a:lnTo>
                  <a:pt x="4596" y="2353"/>
                </a:lnTo>
                <a:lnTo>
                  <a:pt x="4591" y="2378"/>
                </a:lnTo>
                <a:lnTo>
                  <a:pt x="4580" y="2400"/>
                </a:lnTo>
                <a:lnTo>
                  <a:pt x="4563" y="2418"/>
                </a:lnTo>
                <a:lnTo>
                  <a:pt x="4540" y="2428"/>
                </a:lnTo>
                <a:lnTo>
                  <a:pt x="4515" y="2432"/>
                </a:lnTo>
                <a:lnTo>
                  <a:pt x="4489" y="2428"/>
                </a:lnTo>
                <a:lnTo>
                  <a:pt x="4468" y="2418"/>
                </a:lnTo>
                <a:lnTo>
                  <a:pt x="4451" y="2400"/>
                </a:lnTo>
                <a:lnTo>
                  <a:pt x="4439" y="2378"/>
                </a:lnTo>
                <a:lnTo>
                  <a:pt x="4435" y="2353"/>
                </a:lnTo>
                <a:lnTo>
                  <a:pt x="4435" y="1674"/>
                </a:lnTo>
                <a:lnTo>
                  <a:pt x="4439" y="1650"/>
                </a:lnTo>
                <a:lnTo>
                  <a:pt x="4451" y="1627"/>
                </a:lnTo>
                <a:lnTo>
                  <a:pt x="4468" y="1610"/>
                </a:lnTo>
                <a:lnTo>
                  <a:pt x="4489" y="1599"/>
                </a:lnTo>
                <a:lnTo>
                  <a:pt x="4515" y="1594"/>
                </a:lnTo>
                <a:close/>
                <a:moveTo>
                  <a:pt x="3419" y="1594"/>
                </a:moveTo>
                <a:lnTo>
                  <a:pt x="3444" y="1599"/>
                </a:lnTo>
                <a:lnTo>
                  <a:pt x="3466" y="1610"/>
                </a:lnTo>
                <a:lnTo>
                  <a:pt x="3484" y="1627"/>
                </a:lnTo>
                <a:lnTo>
                  <a:pt x="3494" y="1650"/>
                </a:lnTo>
                <a:lnTo>
                  <a:pt x="3498" y="1674"/>
                </a:lnTo>
                <a:lnTo>
                  <a:pt x="3498" y="2353"/>
                </a:lnTo>
                <a:lnTo>
                  <a:pt x="3494" y="2378"/>
                </a:lnTo>
                <a:lnTo>
                  <a:pt x="3484" y="2400"/>
                </a:lnTo>
                <a:lnTo>
                  <a:pt x="3466" y="2418"/>
                </a:lnTo>
                <a:lnTo>
                  <a:pt x="3444" y="2428"/>
                </a:lnTo>
                <a:lnTo>
                  <a:pt x="3419" y="2432"/>
                </a:lnTo>
                <a:lnTo>
                  <a:pt x="3393" y="2428"/>
                </a:lnTo>
                <a:lnTo>
                  <a:pt x="3372" y="2418"/>
                </a:lnTo>
                <a:lnTo>
                  <a:pt x="3355" y="2400"/>
                </a:lnTo>
                <a:lnTo>
                  <a:pt x="3343" y="2378"/>
                </a:lnTo>
                <a:lnTo>
                  <a:pt x="3339" y="2353"/>
                </a:lnTo>
                <a:lnTo>
                  <a:pt x="3339" y="1674"/>
                </a:lnTo>
                <a:lnTo>
                  <a:pt x="3343" y="1650"/>
                </a:lnTo>
                <a:lnTo>
                  <a:pt x="3355" y="1627"/>
                </a:lnTo>
                <a:lnTo>
                  <a:pt x="3372" y="1610"/>
                </a:lnTo>
                <a:lnTo>
                  <a:pt x="3393" y="1599"/>
                </a:lnTo>
                <a:lnTo>
                  <a:pt x="3419" y="1594"/>
                </a:lnTo>
                <a:close/>
                <a:moveTo>
                  <a:pt x="3784" y="1388"/>
                </a:moveTo>
                <a:lnTo>
                  <a:pt x="3810" y="1391"/>
                </a:lnTo>
                <a:lnTo>
                  <a:pt x="3831" y="1404"/>
                </a:lnTo>
                <a:lnTo>
                  <a:pt x="3849" y="1421"/>
                </a:lnTo>
                <a:lnTo>
                  <a:pt x="3861" y="1442"/>
                </a:lnTo>
                <a:lnTo>
                  <a:pt x="3864" y="1468"/>
                </a:lnTo>
                <a:lnTo>
                  <a:pt x="3864" y="2353"/>
                </a:lnTo>
                <a:lnTo>
                  <a:pt x="3861" y="2378"/>
                </a:lnTo>
                <a:lnTo>
                  <a:pt x="3849" y="2400"/>
                </a:lnTo>
                <a:lnTo>
                  <a:pt x="3831" y="2418"/>
                </a:lnTo>
                <a:lnTo>
                  <a:pt x="3810" y="2428"/>
                </a:lnTo>
                <a:lnTo>
                  <a:pt x="3784" y="2432"/>
                </a:lnTo>
                <a:lnTo>
                  <a:pt x="3760" y="2428"/>
                </a:lnTo>
                <a:lnTo>
                  <a:pt x="3737" y="2418"/>
                </a:lnTo>
                <a:lnTo>
                  <a:pt x="3720" y="2400"/>
                </a:lnTo>
                <a:lnTo>
                  <a:pt x="3709" y="2378"/>
                </a:lnTo>
                <a:lnTo>
                  <a:pt x="3704" y="2353"/>
                </a:lnTo>
                <a:lnTo>
                  <a:pt x="3704" y="1468"/>
                </a:lnTo>
                <a:lnTo>
                  <a:pt x="3709" y="1442"/>
                </a:lnTo>
                <a:lnTo>
                  <a:pt x="3720" y="1421"/>
                </a:lnTo>
                <a:lnTo>
                  <a:pt x="3737" y="1404"/>
                </a:lnTo>
                <a:lnTo>
                  <a:pt x="3760" y="1391"/>
                </a:lnTo>
                <a:lnTo>
                  <a:pt x="3784" y="1388"/>
                </a:lnTo>
                <a:close/>
                <a:moveTo>
                  <a:pt x="4149" y="903"/>
                </a:moveTo>
                <a:lnTo>
                  <a:pt x="4175" y="906"/>
                </a:lnTo>
                <a:lnTo>
                  <a:pt x="4198" y="918"/>
                </a:lnTo>
                <a:lnTo>
                  <a:pt x="4214" y="934"/>
                </a:lnTo>
                <a:lnTo>
                  <a:pt x="4226" y="957"/>
                </a:lnTo>
                <a:lnTo>
                  <a:pt x="4229" y="981"/>
                </a:lnTo>
                <a:lnTo>
                  <a:pt x="4229" y="2353"/>
                </a:lnTo>
                <a:lnTo>
                  <a:pt x="4226" y="2378"/>
                </a:lnTo>
                <a:lnTo>
                  <a:pt x="4214" y="2400"/>
                </a:lnTo>
                <a:lnTo>
                  <a:pt x="4198" y="2418"/>
                </a:lnTo>
                <a:lnTo>
                  <a:pt x="4175" y="2428"/>
                </a:lnTo>
                <a:lnTo>
                  <a:pt x="4149" y="2432"/>
                </a:lnTo>
                <a:lnTo>
                  <a:pt x="4125" y="2428"/>
                </a:lnTo>
                <a:lnTo>
                  <a:pt x="4102" y="2418"/>
                </a:lnTo>
                <a:lnTo>
                  <a:pt x="4086" y="2400"/>
                </a:lnTo>
                <a:lnTo>
                  <a:pt x="4074" y="2378"/>
                </a:lnTo>
                <a:lnTo>
                  <a:pt x="4070" y="2353"/>
                </a:lnTo>
                <a:lnTo>
                  <a:pt x="4070" y="981"/>
                </a:lnTo>
                <a:lnTo>
                  <a:pt x="4074" y="957"/>
                </a:lnTo>
                <a:lnTo>
                  <a:pt x="4086" y="934"/>
                </a:lnTo>
                <a:lnTo>
                  <a:pt x="4102" y="918"/>
                </a:lnTo>
                <a:lnTo>
                  <a:pt x="4125" y="906"/>
                </a:lnTo>
                <a:lnTo>
                  <a:pt x="4149" y="903"/>
                </a:lnTo>
                <a:close/>
                <a:moveTo>
                  <a:pt x="1892" y="555"/>
                </a:moveTo>
                <a:lnTo>
                  <a:pt x="1864" y="560"/>
                </a:lnTo>
                <a:lnTo>
                  <a:pt x="1838" y="573"/>
                </a:lnTo>
                <a:lnTo>
                  <a:pt x="1819" y="592"/>
                </a:lnTo>
                <a:lnTo>
                  <a:pt x="1805" y="618"/>
                </a:lnTo>
                <a:lnTo>
                  <a:pt x="1801" y="646"/>
                </a:lnTo>
                <a:lnTo>
                  <a:pt x="1801" y="1744"/>
                </a:lnTo>
                <a:lnTo>
                  <a:pt x="2636" y="1744"/>
                </a:lnTo>
                <a:lnTo>
                  <a:pt x="2660" y="1749"/>
                </a:lnTo>
                <a:lnTo>
                  <a:pt x="2683" y="1760"/>
                </a:lnTo>
                <a:lnTo>
                  <a:pt x="2700" y="1777"/>
                </a:lnTo>
                <a:lnTo>
                  <a:pt x="2711" y="1800"/>
                </a:lnTo>
                <a:lnTo>
                  <a:pt x="2714" y="1824"/>
                </a:lnTo>
                <a:lnTo>
                  <a:pt x="2714" y="2495"/>
                </a:lnTo>
                <a:lnTo>
                  <a:pt x="2711" y="2551"/>
                </a:lnTo>
                <a:lnTo>
                  <a:pt x="2697" y="2603"/>
                </a:lnTo>
                <a:lnTo>
                  <a:pt x="2674" y="2652"/>
                </a:lnTo>
                <a:lnTo>
                  <a:pt x="2644" y="2697"/>
                </a:lnTo>
                <a:lnTo>
                  <a:pt x="5098" y="2697"/>
                </a:lnTo>
                <a:lnTo>
                  <a:pt x="5128" y="2692"/>
                </a:lnTo>
                <a:lnTo>
                  <a:pt x="5153" y="2680"/>
                </a:lnTo>
                <a:lnTo>
                  <a:pt x="5172" y="2661"/>
                </a:lnTo>
                <a:lnTo>
                  <a:pt x="5186" y="2634"/>
                </a:lnTo>
                <a:lnTo>
                  <a:pt x="5191" y="2606"/>
                </a:lnTo>
                <a:lnTo>
                  <a:pt x="5191" y="646"/>
                </a:lnTo>
                <a:lnTo>
                  <a:pt x="5186" y="618"/>
                </a:lnTo>
                <a:lnTo>
                  <a:pt x="5172" y="592"/>
                </a:lnTo>
                <a:lnTo>
                  <a:pt x="5153" y="573"/>
                </a:lnTo>
                <a:lnTo>
                  <a:pt x="5128" y="560"/>
                </a:lnTo>
                <a:lnTo>
                  <a:pt x="5098" y="555"/>
                </a:lnTo>
                <a:lnTo>
                  <a:pt x="1892" y="555"/>
                </a:lnTo>
                <a:close/>
                <a:moveTo>
                  <a:pt x="1543" y="161"/>
                </a:moveTo>
                <a:lnTo>
                  <a:pt x="1505" y="166"/>
                </a:lnTo>
                <a:lnTo>
                  <a:pt x="1468" y="180"/>
                </a:lnTo>
                <a:lnTo>
                  <a:pt x="1438" y="204"/>
                </a:lnTo>
                <a:lnTo>
                  <a:pt x="1416" y="234"/>
                </a:lnTo>
                <a:lnTo>
                  <a:pt x="1400" y="269"/>
                </a:lnTo>
                <a:lnTo>
                  <a:pt x="1395" y="309"/>
                </a:lnTo>
                <a:lnTo>
                  <a:pt x="1395" y="1744"/>
                </a:lnTo>
                <a:lnTo>
                  <a:pt x="1641" y="1744"/>
                </a:lnTo>
                <a:lnTo>
                  <a:pt x="1641" y="646"/>
                </a:lnTo>
                <a:lnTo>
                  <a:pt x="1646" y="595"/>
                </a:lnTo>
                <a:lnTo>
                  <a:pt x="1662" y="548"/>
                </a:lnTo>
                <a:lnTo>
                  <a:pt x="1684" y="506"/>
                </a:lnTo>
                <a:lnTo>
                  <a:pt x="1714" y="470"/>
                </a:lnTo>
                <a:lnTo>
                  <a:pt x="1752" y="438"/>
                </a:lnTo>
                <a:lnTo>
                  <a:pt x="1794" y="415"/>
                </a:lnTo>
                <a:lnTo>
                  <a:pt x="1841" y="400"/>
                </a:lnTo>
                <a:lnTo>
                  <a:pt x="1892" y="396"/>
                </a:lnTo>
                <a:lnTo>
                  <a:pt x="5098" y="396"/>
                </a:lnTo>
                <a:lnTo>
                  <a:pt x="5149" y="400"/>
                </a:lnTo>
                <a:lnTo>
                  <a:pt x="5196" y="415"/>
                </a:lnTo>
                <a:lnTo>
                  <a:pt x="5240" y="438"/>
                </a:lnTo>
                <a:lnTo>
                  <a:pt x="5277" y="470"/>
                </a:lnTo>
                <a:lnTo>
                  <a:pt x="5306" y="506"/>
                </a:lnTo>
                <a:lnTo>
                  <a:pt x="5331" y="548"/>
                </a:lnTo>
                <a:lnTo>
                  <a:pt x="5345" y="595"/>
                </a:lnTo>
                <a:lnTo>
                  <a:pt x="5350" y="646"/>
                </a:lnTo>
                <a:lnTo>
                  <a:pt x="5350" y="2606"/>
                </a:lnTo>
                <a:lnTo>
                  <a:pt x="5345" y="2657"/>
                </a:lnTo>
                <a:lnTo>
                  <a:pt x="5331" y="2704"/>
                </a:lnTo>
                <a:lnTo>
                  <a:pt x="5306" y="2746"/>
                </a:lnTo>
                <a:lnTo>
                  <a:pt x="5277" y="2783"/>
                </a:lnTo>
                <a:lnTo>
                  <a:pt x="5240" y="2814"/>
                </a:lnTo>
                <a:lnTo>
                  <a:pt x="5196" y="2837"/>
                </a:lnTo>
                <a:lnTo>
                  <a:pt x="5149" y="2851"/>
                </a:lnTo>
                <a:lnTo>
                  <a:pt x="5098" y="2856"/>
                </a:lnTo>
                <a:lnTo>
                  <a:pt x="2587" y="2856"/>
                </a:lnTo>
                <a:lnTo>
                  <a:pt x="2604" y="2940"/>
                </a:lnTo>
                <a:lnTo>
                  <a:pt x="2615" y="3027"/>
                </a:lnTo>
                <a:lnTo>
                  <a:pt x="2618" y="3114"/>
                </a:lnTo>
                <a:lnTo>
                  <a:pt x="2615" y="3195"/>
                </a:lnTo>
                <a:lnTo>
                  <a:pt x="2608" y="3273"/>
                </a:lnTo>
                <a:lnTo>
                  <a:pt x="2594" y="3350"/>
                </a:lnTo>
                <a:lnTo>
                  <a:pt x="5451" y="3350"/>
                </a:lnTo>
                <a:lnTo>
                  <a:pt x="5491" y="3345"/>
                </a:lnTo>
                <a:lnTo>
                  <a:pt x="5526" y="3329"/>
                </a:lnTo>
                <a:lnTo>
                  <a:pt x="5556" y="3307"/>
                </a:lnTo>
                <a:lnTo>
                  <a:pt x="5580" y="3277"/>
                </a:lnTo>
                <a:lnTo>
                  <a:pt x="5594" y="3240"/>
                </a:lnTo>
                <a:lnTo>
                  <a:pt x="5599" y="3202"/>
                </a:lnTo>
                <a:lnTo>
                  <a:pt x="5599" y="309"/>
                </a:lnTo>
                <a:lnTo>
                  <a:pt x="5594" y="269"/>
                </a:lnTo>
                <a:lnTo>
                  <a:pt x="5580" y="234"/>
                </a:lnTo>
                <a:lnTo>
                  <a:pt x="5556" y="204"/>
                </a:lnTo>
                <a:lnTo>
                  <a:pt x="5526" y="180"/>
                </a:lnTo>
                <a:lnTo>
                  <a:pt x="5491" y="166"/>
                </a:lnTo>
                <a:lnTo>
                  <a:pt x="5451" y="161"/>
                </a:lnTo>
                <a:lnTo>
                  <a:pt x="1543" y="161"/>
                </a:lnTo>
                <a:close/>
                <a:moveTo>
                  <a:pt x="1543" y="0"/>
                </a:moveTo>
                <a:lnTo>
                  <a:pt x="5451" y="0"/>
                </a:lnTo>
                <a:lnTo>
                  <a:pt x="5507" y="5"/>
                </a:lnTo>
                <a:lnTo>
                  <a:pt x="5559" y="19"/>
                </a:lnTo>
                <a:lnTo>
                  <a:pt x="5606" y="42"/>
                </a:lnTo>
                <a:lnTo>
                  <a:pt x="5650" y="73"/>
                </a:lnTo>
                <a:lnTo>
                  <a:pt x="5687" y="110"/>
                </a:lnTo>
                <a:lnTo>
                  <a:pt x="5718" y="154"/>
                </a:lnTo>
                <a:lnTo>
                  <a:pt x="5741" y="201"/>
                </a:lnTo>
                <a:lnTo>
                  <a:pt x="5755" y="253"/>
                </a:lnTo>
                <a:lnTo>
                  <a:pt x="5760" y="309"/>
                </a:lnTo>
                <a:lnTo>
                  <a:pt x="5760" y="3202"/>
                </a:lnTo>
                <a:lnTo>
                  <a:pt x="5755" y="3256"/>
                </a:lnTo>
                <a:lnTo>
                  <a:pt x="5741" y="3308"/>
                </a:lnTo>
                <a:lnTo>
                  <a:pt x="5718" y="3357"/>
                </a:lnTo>
                <a:lnTo>
                  <a:pt x="5687" y="3401"/>
                </a:lnTo>
                <a:lnTo>
                  <a:pt x="5650" y="3437"/>
                </a:lnTo>
                <a:lnTo>
                  <a:pt x="5606" y="3467"/>
                </a:lnTo>
                <a:lnTo>
                  <a:pt x="5559" y="3490"/>
                </a:lnTo>
                <a:lnTo>
                  <a:pt x="5507" y="3506"/>
                </a:lnTo>
                <a:lnTo>
                  <a:pt x="5451" y="3511"/>
                </a:lnTo>
                <a:lnTo>
                  <a:pt x="2547" y="3511"/>
                </a:lnTo>
                <a:lnTo>
                  <a:pt x="2520" y="3574"/>
                </a:lnTo>
                <a:lnTo>
                  <a:pt x="2491" y="3636"/>
                </a:lnTo>
                <a:lnTo>
                  <a:pt x="4625" y="3636"/>
                </a:lnTo>
                <a:lnTo>
                  <a:pt x="4650" y="3640"/>
                </a:lnTo>
                <a:lnTo>
                  <a:pt x="4673" y="3652"/>
                </a:lnTo>
                <a:lnTo>
                  <a:pt x="4690" y="3670"/>
                </a:lnTo>
                <a:lnTo>
                  <a:pt x="4701" y="3691"/>
                </a:lnTo>
                <a:lnTo>
                  <a:pt x="4704" y="3717"/>
                </a:lnTo>
                <a:lnTo>
                  <a:pt x="4701" y="3741"/>
                </a:lnTo>
                <a:lnTo>
                  <a:pt x="4690" y="3764"/>
                </a:lnTo>
                <a:lnTo>
                  <a:pt x="4673" y="3781"/>
                </a:lnTo>
                <a:lnTo>
                  <a:pt x="4650" y="3792"/>
                </a:lnTo>
                <a:lnTo>
                  <a:pt x="4625" y="3797"/>
                </a:lnTo>
                <a:lnTo>
                  <a:pt x="2390" y="3797"/>
                </a:lnTo>
                <a:lnTo>
                  <a:pt x="2325" y="3877"/>
                </a:lnTo>
                <a:lnTo>
                  <a:pt x="2252" y="3951"/>
                </a:lnTo>
                <a:lnTo>
                  <a:pt x="2171" y="4019"/>
                </a:lnTo>
                <a:lnTo>
                  <a:pt x="2086" y="4080"/>
                </a:lnTo>
                <a:lnTo>
                  <a:pt x="1995" y="4132"/>
                </a:lnTo>
                <a:lnTo>
                  <a:pt x="1899" y="4176"/>
                </a:lnTo>
                <a:lnTo>
                  <a:pt x="1798" y="4211"/>
                </a:lnTo>
                <a:lnTo>
                  <a:pt x="1695" y="4237"/>
                </a:lnTo>
                <a:lnTo>
                  <a:pt x="1587" y="4253"/>
                </a:lnTo>
                <a:lnTo>
                  <a:pt x="1475" y="4258"/>
                </a:lnTo>
                <a:lnTo>
                  <a:pt x="1368" y="4253"/>
                </a:lnTo>
                <a:lnTo>
                  <a:pt x="1265" y="4239"/>
                </a:lnTo>
                <a:lnTo>
                  <a:pt x="1166" y="4214"/>
                </a:lnTo>
                <a:lnTo>
                  <a:pt x="1068" y="4183"/>
                </a:lnTo>
                <a:lnTo>
                  <a:pt x="976" y="4143"/>
                </a:lnTo>
                <a:lnTo>
                  <a:pt x="888" y="4094"/>
                </a:lnTo>
                <a:lnTo>
                  <a:pt x="805" y="4038"/>
                </a:lnTo>
                <a:lnTo>
                  <a:pt x="726" y="3977"/>
                </a:lnTo>
                <a:lnTo>
                  <a:pt x="655" y="3907"/>
                </a:lnTo>
                <a:lnTo>
                  <a:pt x="588" y="3834"/>
                </a:lnTo>
                <a:lnTo>
                  <a:pt x="529" y="3753"/>
                </a:lnTo>
                <a:lnTo>
                  <a:pt x="477" y="3668"/>
                </a:lnTo>
                <a:lnTo>
                  <a:pt x="433" y="3577"/>
                </a:lnTo>
                <a:lnTo>
                  <a:pt x="394" y="3483"/>
                </a:lnTo>
                <a:lnTo>
                  <a:pt x="367" y="3385"/>
                </a:lnTo>
                <a:lnTo>
                  <a:pt x="333" y="3385"/>
                </a:lnTo>
                <a:lnTo>
                  <a:pt x="274" y="3380"/>
                </a:lnTo>
                <a:lnTo>
                  <a:pt x="218" y="3364"/>
                </a:lnTo>
                <a:lnTo>
                  <a:pt x="166" y="3338"/>
                </a:lnTo>
                <a:lnTo>
                  <a:pt x="119" y="3307"/>
                </a:lnTo>
                <a:lnTo>
                  <a:pt x="79" y="3265"/>
                </a:lnTo>
                <a:lnTo>
                  <a:pt x="45" y="3219"/>
                </a:lnTo>
                <a:lnTo>
                  <a:pt x="21" y="3167"/>
                </a:lnTo>
                <a:lnTo>
                  <a:pt x="5" y="3111"/>
                </a:lnTo>
                <a:lnTo>
                  <a:pt x="0" y="3050"/>
                </a:lnTo>
                <a:lnTo>
                  <a:pt x="0" y="2343"/>
                </a:lnTo>
                <a:lnTo>
                  <a:pt x="5" y="2285"/>
                </a:lnTo>
                <a:lnTo>
                  <a:pt x="19" y="2231"/>
                </a:lnTo>
                <a:lnTo>
                  <a:pt x="42" y="2182"/>
                </a:lnTo>
                <a:lnTo>
                  <a:pt x="72" y="2137"/>
                </a:lnTo>
                <a:lnTo>
                  <a:pt x="108" y="2097"/>
                </a:lnTo>
                <a:lnTo>
                  <a:pt x="150" y="2064"/>
                </a:lnTo>
                <a:lnTo>
                  <a:pt x="197" y="2037"/>
                </a:lnTo>
                <a:lnTo>
                  <a:pt x="250" y="2020"/>
                </a:lnTo>
                <a:lnTo>
                  <a:pt x="304" y="2009"/>
                </a:lnTo>
                <a:lnTo>
                  <a:pt x="321" y="1955"/>
                </a:lnTo>
                <a:lnTo>
                  <a:pt x="347" y="1905"/>
                </a:lnTo>
                <a:lnTo>
                  <a:pt x="381" y="1859"/>
                </a:lnTo>
                <a:lnTo>
                  <a:pt x="421" y="1821"/>
                </a:lnTo>
                <a:lnTo>
                  <a:pt x="466" y="1788"/>
                </a:lnTo>
                <a:lnTo>
                  <a:pt x="517" y="1765"/>
                </a:lnTo>
                <a:lnTo>
                  <a:pt x="573" y="1749"/>
                </a:lnTo>
                <a:lnTo>
                  <a:pt x="632" y="1744"/>
                </a:lnTo>
                <a:lnTo>
                  <a:pt x="1236" y="1744"/>
                </a:lnTo>
                <a:lnTo>
                  <a:pt x="1236" y="309"/>
                </a:lnTo>
                <a:lnTo>
                  <a:pt x="1239" y="253"/>
                </a:lnTo>
                <a:lnTo>
                  <a:pt x="1255" y="201"/>
                </a:lnTo>
                <a:lnTo>
                  <a:pt x="1278" y="154"/>
                </a:lnTo>
                <a:lnTo>
                  <a:pt x="1307" y="110"/>
                </a:lnTo>
                <a:lnTo>
                  <a:pt x="1344" y="73"/>
                </a:lnTo>
                <a:lnTo>
                  <a:pt x="1388" y="42"/>
                </a:lnTo>
                <a:lnTo>
                  <a:pt x="1437" y="19"/>
                </a:lnTo>
                <a:lnTo>
                  <a:pt x="1489" y="5"/>
                </a:lnTo>
                <a:lnTo>
                  <a:pt x="154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Tree>
    <p:custDataLst>
      <p:tags r:id="rId1"/>
    </p:custDataLst>
    <p:extLst>
      <p:ext uri="{BB962C8B-B14F-4D97-AF65-F5344CB8AC3E}">
        <p14:creationId xmlns:p14="http://schemas.microsoft.com/office/powerpoint/2010/main" val="3412280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Organizer"/>
          <p:cNvSpPr>
            <a:spLocks noGrp="1"/>
          </p:cNvSpPr>
          <p:nvPr>
            <p:ph type="title"/>
            <p:custDataLst>
              <p:tags r:id="rId2"/>
            </p:custDataLst>
          </p:nvPr>
        </p:nvSpPr>
        <p:spPr>
          <a:xfrm>
            <a:off x="0" y="330014"/>
            <a:ext cx="9144000" cy="492443"/>
          </a:xfrm>
        </p:spPr>
        <p:txBody>
          <a:bodyPr/>
          <a:lstStyle/>
          <a:p>
            <a:r>
              <a:rPr lang="en-US" dirty="0"/>
              <a:t>Lesson 2:  Generating Code in SAS® Studio</a:t>
            </a:r>
            <a:endParaRPr lang="en-US" sz="2400" baseline="40000" dirty="0"/>
          </a:p>
        </p:txBody>
      </p:sp>
      <p:graphicFrame>
        <p:nvGraphicFramePr>
          <p:cNvPr id="3" name="Group Organizer"/>
          <p:cNvGraphicFramePr>
            <a:graphicFrameLocks noGrp="1"/>
          </p:cNvGraphicFramePr>
          <p:nvPr>
            <p:custDataLst>
              <p:tags r:id="rId3"/>
            </p:custDataLst>
            <p:extLst>
              <p:ext uri="{D42A27DB-BD31-4B8C-83A1-F6EECF244321}">
                <p14:modId xmlns:p14="http://schemas.microsoft.com/office/powerpoint/2010/main" val="3340705794"/>
              </p:ext>
            </p:extLst>
          </p:nvPr>
        </p:nvGraphicFramePr>
        <p:xfrm>
          <a:off x="1524000" y="1001235"/>
          <a:ext cx="6096000" cy="3492501"/>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1164167">
                <a:tc>
                  <a:txBody>
                    <a:bodyPr/>
                    <a:lstStyle/>
                    <a:p>
                      <a:r>
                        <a:rPr lang="en-US" b="0" dirty="0">
                          <a:solidFill>
                            <a:schemeClr val="bg1"/>
                          </a:solidFill>
                        </a:rPr>
                        <a:t>2.1  Exploring Data</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FFFFFF"/>
                          </a:solidFill>
                        </a:rPr>
                        <a:t>2.2  Creating Results with Tasks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7192A6">
                        <a:alpha val="85000"/>
                      </a:srgbClr>
                    </a:solidFill>
                  </a:tcPr>
                </a:tc>
                <a:extLst>
                  <a:ext uri="{0D108BD9-81ED-4DB2-BD59-A6C34878D82A}">
                    <a16:rowId xmlns:a16="http://schemas.microsoft.com/office/drawing/2014/main" val="10001"/>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2.3  Using Code Snippets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4042294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Freeform 17">
            <a:extLst>
              <a:ext uri="{FF2B5EF4-FFF2-40B4-BE49-F238E27FC236}">
                <a16:creationId xmlns:a16="http://schemas.microsoft.com/office/drawing/2014/main" id="{53E93963-4786-4484-8DE5-18ED242D7CC4}"/>
              </a:ext>
            </a:extLst>
          </p:cNvPr>
          <p:cNvSpPr>
            <a:spLocks noChangeAspect="1" noEditPoints="1"/>
          </p:cNvSpPr>
          <p:nvPr>
            <p:custDataLst>
              <p:tags r:id="rId2"/>
            </p:custDataLst>
          </p:nvPr>
        </p:nvSpPr>
        <p:spPr bwMode="auto">
          <a:xfrm>
            <a:off x="3763274" y="1160332"/>
            <a:ext cx="1284287" cy="990638"/>
          </a:xfrm>
          <a:custGeom>
            <a:avLst/>
            <a:gdLst>
              <a:gd name="T0" fmla="*/ 3360 w 4799"/>
              <a:gd name="T1" fmla="*/ 2528 h 3691"/>
              <a:gd name="T2" fmla="*/ 3360 w 4799"/>
              <a:gd name="T3" fmla="*/ 2528 h 3691"/>
              <a:gd name="T4" fmla="*/ 1431 w 4799"/>
              <a:gd name="T5" fmla="*/ 2528 h 3691"/>
              <a:gd name="T6" fmla="*/ 1367 w 4799"/>
              <a:gd name="T7" fmla="*/ 2593 h 3691"/>
              <a:gd name="T8" fmla="*/ 1431 w 4799"/>
              <a:gd name="T9" fmla="*/ 2657 h 3691"/>
              <a:gd name="T10" fmla="*/ 3360 w 4799"/>
              <a:gd name="T11" fmla="*/ 2657 h 3691"/>
              <a:gd name="T12" fmla="*/ 3425 w 4799"/>
              <a:gd name="T13" fmla="*/ 2593 h 3691"/>
              <a:gd name="T14" fmla="*/ 3360 w 4799"/>
              <a:gd name="T15" fmla="*/ 2528 h 3691"/>
              <a:gd name="T16" fmla="*/ 3360 w 4799"/>
              <a:gd name="T17" fmla="*/ 2528 h 3691"/>
              <a:gd name="T18" fmla="*/ 4670 w 4799"/>
              <a:gd name="T19" fmla="*/ 3383 h 3691"/>
              <a:gd name="T20" fmla="*/ 4670 w 4799"/>
              <a:gd name="T21" fmla="*/ 3383 h 3691"/>
              <a:gd name="T22" fmla="*/ 4670 w 4799"/>
              <a:gd name="T23" fmla="*/ 820 h 3691"/>
              <a:gd name="T24" fmla="*/ 129 w 4799"/>
              <a:gd name="T25" fmla="*/ 820 h 3691"/>
              <a:gd name="T26" fmla="*/ 129 w 4799"/>
              <a:gd name="T27" fmla="*/ 3383 h 3691"/>
              <a:gd name="T28" fmla="*/ 307 w 4799"/>
              <a:gd name="T29" fmla="*/ 3561 h 3691"/>
              <a:gd name="T30" fmla="*/ 4492 w 4799"/>
              <a:gd name="T31" fmla="*/ 3561 h 3691"/>
              <a:gd name="T32" fmla="*/ 4670 w 4799"/>
              <a:gd name="T33" fmla="*/ 3383 h 3691"/>
              <a:gd name="T34" fmla="*/ 4670 w 4799"/>
              <a:gd name="T35" fmla="*/ 3383 h 3691"/>
              <a:gd name="T36" fmla="*/ 129 w 4799"/>
              <a:gd name="T37" fmla="*/ 307 h 3691"/>
              <a:gd name="T38" fmla="*/ 129 w 4799"/>
              <a:gd name="T39" fmla="*/ 307 h 3691"/>
              <a:gd name="T40" fmla="*/ 129 w 4799"/>
              <a:gd name="T41" fmla="*/ 691 h 3691"/>
              <a:gd name="T42" fmla="*/ 4670 w 4799"/>
              <a:gd name="T43" fmla="*/ 691 h 3691"/>
              <a:gd name="T44" fmla="*/ 4670 w 4799"/>
              <a:gd name="T45" fmla="*/ 307 h 3691"/>
              <a:gd name="T46" fmla="*/ 4492 w 4799"/>
              <a:gd name="T47" fmla="*/ 128 h 3691"/>
              <a:gd name="T48" fmla="*/ 307 w 4799"/>
              <a:gd name="T49" fmla="*/ 128 h 3691"/>
              <a:gd name="T50" fmla="*/ 129 w 4799"/>
              <a:gd name="T51" fmla="*/ 307 h 3691"/>
              <a:gd name="T52" fmla="*/ 129 w 4799"/>
              <a:gd name="T53" fmla="*/ 307 h 3691"/>
              <a:gd name="T54" fmla="*/ 4799 w 4799"/>
              <a:gd name="T55" fmla="*/ 307 h 3691"/>
              <a:gd name="T56" fmla="*/ 4799 w 4799"/>
              <a:gd name="T57" fmla="*/ 307 h 3691"/>
              <a:gd name="T58" fmla="*/ 4799 w 4799"/>
              <a:gd name="T59" fmla="*/ 3383 h 3691"/>
              <a:gd name="T60" fmla="*/ 4492 w 4799"/>
              <a:gd name="T61" fmla="*/ 3691 h 3691"/>
              <a:gd name="T62" fmla="*/ 307 w 4799"/>
              <a:gd name="T63" fmla="*/ 3691 h 3691"/>
              <a:gd name="T64" fmla="*/ 0 w 4799"/>
              <a:gd name="T65" fmla="*/ 3383 h 3691"/>
              <a:gd name="T66" fmla="*/ 0 w 4799"/>
              <a:gd name="T67" fmla="*/ 307 h 3691"/>
              <a:gd name="T68" fmla="*/ 307 w 4799"/>
              <a:gd name="T69" fmla="*/ 0 h 3691"/>
              <a:gd name="T70" fmla="*/ 4492 w 4799"/>
              <a:gd name="T71" fmla="*/ 0 h 3691"/>
              <a:gd name="T72" fmla="*/ 4799 w 4799"/>
              <a:gd name="T73" fmla="*/ 307 h 3691"/>
              <a:gd name="T74" fmla="*/ 4799 w 4799"/>
              <a:gd name="T75" fmla="*/ 307 h 3691"/>
              <a:gd name="T76" fmla="*/ 1691 w 4799"/>
              <a:gd name="T77" fmla="*/ 1896 h 3691"/>
              <a:gd name="T78" fmla="*/ 1691 w 4799"/>
              <a:gd name="T79" fmla="*/ 1896 h 3691"/>
              <a:gd name="T80" fmla="*/ 938 w 4799"/>
              <a:gd name="T81" fmla="*/ 2455 h 3691"/>
              <a:gd name="T82" fmla="*/ 900 w 4799"/>
              <a:gd name="T83" fmla="*/ 2468 h 3691"/>
              <a:gd name="T84" fmla="*/ 848 w 4799"/>
              <a:gd name="T85" fmla="*/ 2442 h 3691"/>
              <a:gd name="T86" fmla="*/ 861 w 4799"/>
              <a:gd name="T87" fmla="*/ 2351 h 3691"/>
              <a:gd name="T88" fmla="*/ 1545 w 4799"/>
              <a:gd name="T89" fmla="*/ 1843 h 3691"/>
              <a:gd name="T90" fmla="*/ 902 w 4799"/>
              <a:gd name="T91" fmla="*/ 1353 h 3691"/>
              <a:gd name="T92" fmla="*/ 890 w 4799"/>
              <a:gd name="T93" fmla="*/ 1263 h 3691"/>
              <a:gd name="T94" fmla="*/ 981 w 4799"/>
              <a:gd name="T95" fmla="*/ 1250 h 3691"/>
              <a:gd name="T96" fmla="*/ 1692 w 4799"/>
              <a:gd name="T97" fmla="*/ 1793 h 3691"/>
              <a:gd name="T98" fmla="*/ 1717 w 4799"/>
              <a:gd name="T99" fmla="*/ 1844 h 3691"/>
              <a:gd name="T100" fmla="*/ 1691 w 4799"/>
              <a:gd name="T101" fmla="*/ 1896 h 3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799" h="3691">
                <a:moveTo>
                  <a:pt x="3360" y="2528"/>
                </a:moveTo>
                <a:lnTo>
                  <a:pt x="3360" y="2528"/>
                </a:lnTo>
                <a:lnTo>
                  <a:pt x="1431" y="2528"/>
                </a:lnTo>
                <a:cubicBezTo>
                  <a:pt x="1396" y="2528"/>
                  <a:pt x="1367" y="2557"/>
                  <a:pt x="1367" y="2593"/>
                </a:cubicBezTo>
                <a:cubicBezTo>
                  <a:pt x="1367" y="2628"/>
                  <a:pt x="1396" y="2657"/>
                  <a:pt x="1431" y="2657"/>
                </a:cubicBezTo>
                <a:lnTo>
                  <a:pt x="3360" y="2657"/>
                </a:lnTo>
                <a:cubicBezTo>
                  <a:pt x="3396" y="2657"/>
                  <a:pt x="3425" y="2628"/>
                  <a:pt x="3425" y="2593"/>
                </a:cubicBezTo>
                <a:cubicBezTo>
                  <a:pt x="3425" y="2557"/>
                  <a:pt x="3396" y="2528"/>
                  <a:pt x="3360" y="2528"/>
                </a:cubicBezTo>
                <a:lnTo>
                  <a:pt x="3360" y="2528"/>
                </a:lnTo>
                <a:close/>
                <a:moveTo>
                  <a:pt x="4670" y="3383"/>
                </a:moveTo>
                <a:lnTo>
                  <a:pt x="4670" y="3383"/>
                </a:lnTo>
                <a:lnTo>
                  <a:pt x="4670" y="820"/>
                </a:lnTo>
                <a:lnTo>
                  <a:pt x="129" y="820"/>
                </a:lnTo>
                <a:lnTo>
                  <a:pt x="129" y="3383"/>
                </a:lnTo>
                <a:cubicBezTo>
                  <a:pt x="129" y="3481"/>
                  <a:pt x="209" y="3561"/>
                  <a:pt x="307" y="3561"/>
                </a:cubicBezTo>
                <a:lnTo>
                  <a:pt x="4492" y="3561"/>
                </a:lnTo>
                <a:cubicBezTo>
                  <a:pt x="4590" y="3561"/>
                  <a:pt x="4670" y="3481"/>
                  <a:pt x="4670" y="3383"/>
                </a:cubicBezTo>
                <a:lnTo>
                  <a:pt x="4670" y="3383"/>
                </a:lnTo>
                <a:close/>
                <a:moveTo>
                  <a:pt x="129" y="307"/>
                </a:moveTo>
                <a:lnTo>
                  <a:pt x="129" y="307"/>
                </a:lnTo>
                <a:lnTo>
                  <a:pt x="129" y="691"/>
                </a:lnTo>
                <a:lnTo>
                  <a:pt x="4670" y="691"/>
                </a:lnTo>
                <a:lnTo>
                  <a:pt x="4670" y="307"/>
                </a:lnTo>
                <a:cubicBezTo>
                  <a:pt x="4670" y="209"/>
                  <a:pt x="4590" y="128"/>
                  <a:pt x="4492" y="128"/>
                </a:cubicBezTo>
                <a:lnTo>
                  <a:pt x="307" y="128"/>
                </a:lnTo>
                <a:cubicBezTo>
                  <a:pt x="209" y="128"/>
                  <a:pt x="129" y="209"/>
                  <a:pt x="129" y="307"/>
                </a:cubicBezTo>
                <a:lnTo>
                  <a:pt x="129" y="307"/>
                </a:lnTo>
                <a:close/>
                <a:moveTo>
                  <a:pt x="4799" y="307"/>
                </a:moveTo>
                <a:lnTo>
                  <a:pt x="4799" y="307"/>
                </a:lnTo>
                <a:lnTo>
                  <a:pt x="4799" y="3383"/>
                </a:lnTo>
                <a:cubicBezTo>
                  <a:pt x="4799" y="3553"/>
                  <a:pt x="4661" y="3691"/>
                  <a:pt x="4492" y="3691"/>
                </a:cubicBezTo>
                <a:lnTo>
                  <a:pt x="307" y="3691"/>
                </a:lnTo>
                <a:cubicBezTo>
                  <a:pt x="138" y="3691"/>
                  <a:pt x="0" y="3553"/>
                  <a:pt x="0" y="3383"/>
                </a:cubicBezTo>
                <a:lnTo>
                  <a:pt x="0" y="307"/>
                </a:lnTo>
                <a:cubicBezTo>
                  <a:pt x="0" y="137"/>
                  <a:pt x="138" y="0"/>
                  <a:pt x="307" y="0"/>
                </a:cubicBezTo>
                <a:lnTo>
                  <a:pt x="4492" y="0"/>
                </a:lnTo>
                <a:cubicBezTo>
                  <a:pt x="4661" y="0"/>
                  <a:pt x="4799" y="137"/>
                  <a:pt x="4799" y="307"/>
                </a:cubicBezTo>
                <a:lnTo>
                  <a:pt x="4799" y="307"/>
                </a:lnTo>
                <a:close/>
                <a:moveTo>
                  <a:pt x="1691" y="1896"/>
                </a:moveTo>
                <a:lnTo>
                  <a:pt x="1691" y="1896"/>
                </a:lnTo>
                <a:lnTo>
                  <a:pt x="938" y="2455"/>
                </a:lnTo>
                <a:cubicBezTo>
                  <a:pt x="926" y="2464"/>
                  <a:pt x="913" y="2468"/>
                  <a:pt x="900" y="2468"/>
                </a:cubicBezTo>
                <a:cubicBezTo>
                  <a:pt x="880" y="2468"/>
                  <a:pt x="860" y="2459"/>
                  <a:pt x="848" y="2442"/>
                </a:cubicBezTo>
                <a:cubicBezTo>
                  <a:pt x="826" y="2413"/>
                  <a:pt x="832" y="2373"/>
                  <a:pt x="861" y="2351"/>
                </a:cubicBezTo>
                <a:lnTo>
                  <a:pt x="1545" y="1843"/>
                </a:lnTo>
                <a:lnTo>
                  <a:pt x="902" y="1353"/>
                </a:lnTo>
                <a:cubicBezTo>
                  <a:pt x="874" y="1331"/>
                  <a:pt x="869" y="1291"/>
                  <a:pt x="890" y="1263"/>
                </a:cubicBezTo>
                <a:cubicBezTo>
                  <a:pt x="912" y="1234"/>
                  <a:pt x="952" y="1229"/>
                  <a:pt x="981" y="1250"/>
                </a:cubicBezTo>
                <a:lnTo>
                  <a:pt x="1692" y="1793"/>
                </a:lnTo>
                <a:cubicBezTo>
                  <a:pt x="1708" y="1805"/>
                  <a:pt x="1717" y="1824"/>
                  <a:pt x="1717" y="1844"/>
                </a:cubicBezTo>
                <a:cubicBezTo>
                  <a:pt x="1717" y="1865"/>
                  <a:pt x="1707" y="1884"/>
                  <a:pt x="1691" y="189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 name="Rectangle 2">
            <a:extLst>
              <a:ext uri="{FF2B5EF4-FFF2-40B4-BE49-F238E27FC236}">
                <a16:creationId xmlns:a16="http://schemas.microsoft.com/office/drawing/2014/main" id="{331BE5F0-9992-4825-95DF-0CD318E83AF1}"/>
              </a:ext>
            </a:extLst>
          </p:cNvPr>
          <p:cNvSpPr/>
          <p:nvPr>
            <p:custDataLst>
              <p:tags r:id="rId3"/>
            </p:custDataLst>
          </p:nvPr>
        </p:nvSpPr>
        <p:spPr>
          <a:xfrm>
            <a:off x="4493226" y="1713920"/>
            <a:ext cx="1161614" cy="1100113"/>
          </a:xfrm>
          <a:prstGeom prst="rect">
            <a:avLst/>
          </a:prstGeom>
          <a:solidFill>
            <a:schemeClr val="bg1"/>
          </a:solidFill>
          <a:ln w="38100" cap="flat"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title"/>
            <p:custDataLst>
              <p:tags r:id="rId4"/>
            </p:custDataLst>
          </p:nvPr>
        </p:nvSpPr>
        <p:spPr>
          <a:xfrm>
            <a:off x="626364" y="192024"/>
            <a:ext cx="7891272" cy="457200"/>
          </a:xfrm>
          <a:prstGeom prst="rect">
            <a:avLst/>
          </a:prstGeom>
        </p:spPr>
        <p:txBody>
          <a:bodyPr/>
          <a:lstStyle/>
          <a:p>
            <a:r>
              <a:rPr lang="en-US" dirty="0"/>
              <a:t>What Are Tasks and Utilities?</a:t>
            </a:r>
          </a:p>
        </p:txBody>
      </p:sp>
      <p:sp>
        <p:nvSpPr>
          <p:cNvPr id="40" name="Oval Callout 10">
            <a:extLst>
              <a:ext uri="{FF2B5EF4-FFF2-40B4-BE49-F238E27FC236}">
                <a16:creationId xmlns:a16="http://schemas.microsoft.com/office/drawing/2014/main" id="{768534DC-1182-4470-B96D-A0881B198BED}"/>
              </a:ext>
            </a:extLst>
          </p:cNvPr>
          <p:cNvSpPr/>
          <p:nvPr>
            <p:custDataLst>
              <p:tags r:id="rId5"/>
            </p:custDataLst>
          </p:nvPr>
        </p:nvSpPr>
        <p:spPr>
          <a:xfrm>
            <a:off x="5914423" y="1109044"/>
            <a:ext cx="2953603" cy="2047391"/>
          </a:xfrm>
          <a:prstGeom prst="wedgeEllipseCallout">
            <a:avLst/>
          </a:prstGeom>
          <a:solidFill>
            <a:schemeClr val="lt1"/>
          </a:solidFill>
          <a:ln w="26425" cap="flat" cmpd="sng" algn="ctr">
            <a:solidFill>
              <a:schemeClr val="accent4"/>
            </a:solidFill>
            <a:prstDash val="solid"/>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spcBef>
                <a:spcPts val="600"/>
              </a:spcBef>
            </a:pPr>
            <a:r>
              <a:rPr lang="en-US" dirty="0">
                <a:solidFill>
                  <a:srgbClr val="000000"/>
                </a:solidFill>
                <a:latin typeface="Calibri" panose="020F0502020204030204" pitchFamily="34" charset="0"/>
              </a:rPr>
              <a:t>Tasks and utilities guide users through analytical and data-preparation processes.</a:t>
            </a:r>
          </a:p>
        </p:txBody>
      </p:sp>
      <p:sp>
        <p:nvSpPr>
          <p:cNvPr id="41" name="Freeform 12">
            <a:extLst>
              <a:ext uri="{FF2B5EF4-FFF2-40B4-BE49-F238E27FC236}">
                <a16:creationId xmlns:a16="http://schemas.microsoft.com/office/drawing/2014/main" id="{B063F33F-2056-4901-A3AE-DB798D220C41}"/>
              </a:ext>
            </a:extLst>
          </p:cNvPr>
          <p:cNvSpPr>
            <a:spLocks noChangeAspect="1" noEditPoints="1"/>
          </p:cNvSpPr>
          <p:nvPr>
            <p:custDataLst>
              <p:tags r:id="rId6"/>
            </p:custDataLst>
          </p:nvPr>
        </p:nvSpPr>
        <p:spPr bwMode="auto">
          <a:xfrm>
            <a:off x="5914423" y="3280602"/>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grpSp>
        <p:nvGrpSpPr>
          <p:cNvPr id="56" name="Group 55">
            <a:extLst>
              <a:ext uri="{FF2B5EF4-FFF2-40B4-BE49-F238E27FC236}">
                <a16:creationId xmlns:a16="http://schemas.microsoft.com/office/drawing/2014/main" id="{7D05B0DE-8333-4D0F-827E-525760DED9F9}"/>
              </a:ext>
            </a:extLst>
          </p:cNvPr>
          <p:cNvGrpSpPr>
            <a:grpSpLocks noChangeAspect="1"/>
          </p:cNvGrpSpPr>
          <p:nvPr>
            <p:custDataLst>
              <p:tags r:id="rId7"/>
            </p:custDataLst>
          </p:nvPr>
        </p:nvGrpSpPr>
        <p:grpSpPr bwMode="auto">
          <a:xfrm>
            <a:off x="717518" y="1047750"/>
            <a:ext cx="1995487" cy="2211387"/>
            <a:chOff x="1413" y="889"/>
            <a:chExt cx="1257" cy="1393"/>
          </a:xfrm>
        </p:grpSpPr>
        <p:sp>
          <p:nvSpPr>
            <p:cNvPr id="57" name="AutoShape 3">
              <a:extLst>
                <a:ext uri="{FF2B5EF4-FFF2-40B4-BE49-F238E27FC236}">
                  <a16:creationId xmlns:a16="http://schemas.microsoft.com/office/drawing/2014/main" id="{3983D77E-14B5-457F-A52A-67381BF52991}"/>
                </a:ext>
              </a:extLst>
            </p:cNvPr>
            <p:cNvSpPr>
              <a:spLocks noChangeAspect="1" noChangeArrowheads="1" noTextEdit="1"/>
            </p:cNvSpPr>
            <p:nvPr>
              <p:custDataLst>
                <p:tags r:id="rId14"/>
              </p:custDataLst>
            </p:nvPr>
          </p:nvSpPr>
          <p:spPr bwMode="auto">
            <a:xfrm>
              <a:off x="1413" y="889"/>
              <a:ext cx="1257" cy="13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5">
              <a:extLst>
                <a:ext uri="{FF2B5EF4-FFF2-40B4-BE49-F238E27FC236}">
                  <a16:creationId xmlns:a16="http://schemas.microsoft.com/office/drawing/2014/main" id="{213F285E-D95C-491E-8581-5005D11B2877}"/>
                </a:ext>
              </a:extLst>
            </p:cNvPr>
            <p:cNvSpPr>
              <a:spLocks/>
            </p:cNvSpPr>
            <p:nvPr>
              <p:custDataLst>
                <p:tags r:id="rId15"/>
              </p:custDataLst>
            </p:nvPr>
          </p:nvSpPr>
          <p:spPr bwMode="auto">
            <a:xfrm>
              <a:off x="2025" y="1437"/>
              <a:ext cx="46" cy="46"/>
            </a:xfrm>
            <a:custGeom>
              <a:avLst/>
              <a:gdLst>
                <a:gd name="T0" fmla="*/ 79 w 158"/>
                <a:gd name="T1" fmla="*/ 0 h 158"/>
                <a:gd name="T2" fmla="*/ 79 w 158"/>
                <a:gd name="T3" fmla="*/ 0 h 158"/>
                <a:gd name="T4" fmla="*/ 0 w 158"/>
                <a:gd name="T5" fmla="*/ 79 h 158"/>
                <a:gd name="T6" fmla="*/ 79 w 158"/>
                <a:gd name="T7" fmla="*/ 158 h 158"/>
                <a:gd name="T8" fmla="*/ 158 w 158"/>
                <a:gd name="T9" fmla="*/ 79 h 158"/>
                <a:gd name="T10" fmla="*/ 79 w 158"/>
                <a:gd name="T11" fmla="*/ 0 h 158"/>
              </a:gdLst>
              <a:ahLst/>
              <a:cxnLst>
                <a:cxn ang="0">
                  <a:pos x="T0" y="T1"/>
                </a:cxn>
                <a:cxn ang="0">
                  <a:pos x="T2" y="T3"/>
                </a:cxn>
                <a:cxn ang="0">
                  <a:pos x="T4" y="T5"/>
                </a:cxn>
                <a:cxn ang="0">
                  <a:pos x="T6" y="T7"/>
                </a:cxn>
                <a:cxn ang="0">
                  <a:pos x="T8" y="T9"/>
                </a:cxn>
                <a:cxn ang="0">
                  <a:pos x="T10" y="T11"/>
                </a:cxn>
              </a:cxnLst>
              <a:rect l="0" t="0" r="r" b="b"/>
              <a:pathLst>
                <a:path w="158" h="158">
                  <a:moveTo>
                    <a:pt x="79" y="0"/>
                  </a:moveTo>
                  <a:lnTo>
                    <a:pt x="79" y="0"/>
                  </a:lnTo>
                  <a:cubicBezTo>
                    <a:pt x="35" y="0"/>
                    <a:pt x="0" y="35"/>
                    <a:pt x="0" y="79"/>
                  </a:cubicBezTo>
                  <a:cubicBezTo>
                    <a:pt x="0" y="122"/>
                    <a:pt x="35" y="158"/>
                    <a:pt x="79" y="158"/>
                  </a:cubicBezTo>
                  <a:cubicBezTo>
                    <a:pt x="123" y="158"/>
                    <a:pt x="158" y="122"/>
                    <a:pt x="158" y="79"/>
                  </a:cubicBezTo>
                  <a:cubicBezTo>
                    <a:pt x="158" y="35"/>
                    <a:pt x="123" y="0"/>
                    <a:pt x="79" y="0"/>
                  </a:cubicBez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6">
              <a:extLst>
                <a:ext uri="{FF2B5EF4-FFF2-40B4-BE49-F238E27FC236}">
                  <a16:creationId xmlns:a16="http://schemas.microsoft.com/office/drawing/2014/main" id="{244B07EA-BA05-4787-AE5F-6D542FA73D29}"/>
                </a:ext>
              </a:extLst>
            </p:cNvPr>
            <p:cNvSpPr>
              <a:spLocks/>
            </p:cNvSpPr>
            <p:nvPr>
              <p:custDataLst>
                <p:tags r:id="rId16"/>
              </p:custDataLst>
            </p:nvPr>
          </p:nvSpPr>
          <p:spPr bwMode="auto">
            <a:xfrm>
              <a:off x="2138" y="1434"/>
              <a:ext cx="46" cy="47"/>
            </a:xfrm>
            <a:custGeom>
              <a:avLst/>
              <a:gdLst>
                <a:gd name="T0" fmla="*/ 79 w 158"/>
                <a:gd name="T1" fmla="*/ 0 h 158"/>
                <a:gd name="T2" fmla="*/ 79 w 158"/>
                <a:gd name="T3" fmla="*/ 0 h 158"/>
                <a:gd name="T4" fmla="*/ 0 w 158"/>
                <a:gd name="T5" fmla="*/ 79 h 158"/>
                <a:gd name="T6" fmla="*/ 79 w 158"/>
                <a:gd name="T7" fmla="*/ 158 h 158"/>
                <a:gd name="T8" fmla="*/ 158 w 158"/>
                <a:gd name="T9" fmla="*/ 79 h 158"/>
                <a:gd name="T10" fmla="*/ 79 w 158"/>
                <a:gd name="T11" fmla="*/ 0 h 158"/>
              </a:gdLst>
              <a:ahLst/>
              <a:cxnLst>
                <a:cxn ang="0">
                  <a:pos x="T0" y="T1"/>
                </a:cxn>
                <a:cxn ang="0">
                  <a:pos x="T2" y="T3"/>
                </a:cxn>
                <a:cxn ang="0">
                  <a:pos x="T4" y="T5"/>
                </a:cxn>
                <a:cxn ang="0">
                  <a:pos x="T6" y="T7"/>
                </a:cxn>
                <a:cxn ang="0">
                  <a:pos x="T8" y="T9"/>
                </a:cxn>
                <a:cxn ang="0">
                  <a:pos x="T10" y="T11"/>
                </a:cxn>
              </a:cxnLst>
              <a:rect l="0" t="0" r="r" b="b"/>
              <a:pathLst>
                <a:path w="158" h="158">
                  <a:moveTo>
                    <a:pt x="79" y="0"/>
                  </a:moveTo>
                  <a:lnTo>
                    <a:pt x="79" y="0"/>
                  </a:lnTo>
                  <a:cubicBezTo>
                    <a:pt x="35" y="0"/>
                    <a:pt x="0" y="36"/>
                    <a:pt x="0" y="79"/>
                  </a:cubicBezTo>
                  <a:cubicBezTo>
                    <a:pt x="0" y="123"/>
                    <a:pt x="35" y="158"/>
                    <a:pt x="79" y="158"/>
                  </a:cubicBezTo>
                  <a:cubicBezTo>
                    <a:pt x="123" y="158"/>
                    <a:pt x="158" y="123"/>
                    <a:pt x="158" y="79"/>
                  </a:cubicBezTo>
                  <a:cubicBezTo>
                    <a:pt x="158" y="36"/>
                    <a:pt x="123" y="0"/>
                    <a:pt x="79" y="0"/>
                  </a:cubicBez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7">
              <a:extLst>
                <a:ext uri="{FF2B5EF4-FFF2-40B4-BE49-F238E27FC236}">
                  <a16:creationId xmlns:a16="http://schemas.microsoft.com/office/drawing/2014/main" id="{87187F4A-AA0D-4228-97B6-5B99124B1EBB}"/>
                </a:ext>
              </a:extLst>
            </p:cNvPr>
            <p:cNvSpPr>
              <a:spLocks noEditPoints="1"/>
            </p:cNvSpPr>
            <p:nvPr>
              <p:custDataLst>
                <p:tags r:id="rId17"/>
              </p:custDataLst>
            </p:nvPr>
          </p:nvSpPr>
          <p:spPr bwMode="auto">
            <a:xfrm>
              <a:off x="1413" y="887"/>
              <a:ext cx="1260" cy="1398"/>
            </a:xfrm>
            <a:custGeom>
              <a:avLst/>
              <a:gdLst>
                <a:gd name="T0" fmla="*/ 608 w 4320"/>
                <a:gd name="T1" fmla="*/ 4318 h 4785"/>
                <a:gd name="T2" fmla="*/ 3167 w 4320"/>
                <a:gd name="T3" fmla="*/ 4661 h 4785"/>
                <a:gd name="T4" fmla="*/ 622 w 4320"/>
                <a:gd name="T5" fmla="*/ 2502 h 4785"/>
                <a:gd name="T6" fmla="*/ 679 w 4320"/>
                <a:gd name="T7" fmla="*/ 2447 h 4785"/>
                <a:gd name="T8" fmla="*/ 3165 w 4320"/>
                <a:gd name="T9" fmla="*/ 4391 h 4785"/>
                <a:gd name="T10" fmla="*/ 633 w 4320"/>
                <a:gd name="T11" fmla="*/ 4167 h 4785"/>
                <a:gd name="T12" fmla="*/ 1605 w 4320"/>
                <a:gd name="T13" fmla="*/ 2157 h 4785"/>
                <a:gd name="T14" fmla="*/ 1753 w 4320"/>
                <a:gd name="T15" fmla="*/ 1908 h 4785"/>
                <a:gd name="T16" fmla="*/ 2266 w 4320"/>
                <a:gd name="T17" fmla="*/ 1545 h 4785"/>
                <a:gd name="T18" fmla="*/ 2935 w 4320"/>
                <a:gd name="T19" fmla="*/ 1910 h 4785"/>
                <a:gd name="T20" fmla="*/ 3063 w 4320"/>
                <a:gd name="T21" fmla="*/ 2158 h 4785"/>
                <a:gd name="T22" fmla="*/ 1388 w 4320"/>
                <a:gd name="T23" fmla="*/ 2049 h 4785"/>
                <a:gd name="T24" fmla="*/ 1522 w 4320"/>
                <a:gd name="T25" fmla="*/ 2223 h 4785"/>
                <a:gd name="T26" fmla="*/ 1019 w 4320"/>
                <a:gd name="T27" fmla="*/ 1953 h 4785"/>
                <a:gd name="T28" fmla="*/ 1760 w 4320"/>
                <a:gd name="T29" fmla="*/ 1006 h 4785"/>
                <a:gd name="T30" fmla="*/ 1353 w 4320"/>
                <a:gd name="T31" fmla="*/ 1892 h 4785"/>
                <a:gd name="T32" fmla="*/ 2934 w 4320"/>
                <a:gd name="T33" fmla="*/ 1001 h 4785"/>
                <a:gd name="T34" fmla="*/ 3091 w 4320"/>
                <a:gd name="T35" fmla="*/ 1769 h 4785"/>
                <a:gd name="T36" fmla="*/ 2927 w 4320"/>
                <a:gd name="T37" fmla="*/ 1560 h 4785"/>
                <a:gd name="T38" fmla="*/ 1737 w 4320"/>
                <a:gd name="T39" fmla="*/ 1648 h 4785"/>
                <a:gd name="T40" fmla="*/ 1671 w 4320"/>
                <a:gd name="T41" fmla="*/ 1803 h 4785"/>
                <a:gd name="T42" fmla="*/ 1784 w 4320"/>
                <a:gd name="T43" fmla="*/ 1090 h 4785"/>
                <a:gd name="T44" fmla="*/ 2320 w 4320"/>
                <a:gd name="T45" fmla="*/ 805 h 4785"/>
                <a:gd name="T46" fmla="*/ 3149 w 4320"/>
                <a:gd name="T47" fmla="*/ 2158 h 4785"/>
                <a:gd name="T48" fmla="*/ 3529 w 4320"/>
                <a:gd name="T49" fmla="*/ 3613 h 4785"/>
                <a:gd name="T50" fmla="*/ 3273 w 4320"/>
                <a:gd name="T51" fmla="*/ 3534 h 4785"/>
                <a:gd name="T52" fmla="*/ 3671 w 4320"/>
                <a:gd name="T53" fmla="*/ 3730 h 4785"/>
                <a:gd name="T54" fmla="*/ 3535 w 4320"/>
                <a:gd name="T55" fmla="*/ 4018 h 4785"/>
                <a:gd name="T56" fmla="*/ 3671 w 4320"/>
                <a:gd name="T57" fmla="*/ 3730 h 4785"/>
                <a:gd name="T58" fmla="*/ 3353 w 4320"/>
                <a:gd name="T59" fmla="*/ 3591 h 4785"/>
                <a:gd name="T60" fmla="*/ 3388 w 4320"/>
                <a:gd name="T61" fmla="*/ 4060 h 4785"/>
                <a:gd name="T62" fmla="*/ 3270 w 4320"/>
                <a:gd name="T63" fmla="*/ 4384 h 4785"/>
                <a:gd name="T64" fmla="*/ 3484 w 4320"/>
                <a:gd name="T65" fmla="*/ 4103 h 4785"/>
                <a:gd name="T66" fmla="*/ 4040 w 4320"/>
                <a:gd name="T67" fmla="*/ 4059 h 4785"/>
                <a:gd name="T68" fmla="*/ 3325 w 4320"/>
                <a:gd name="T69" fmla="*/ 4475 h 4785"/>
                <a:gd name="T70" fmla="*/ 3272 w 4320"/>
                <a:gd name="T71" fmla="*/ 4497 h 4785"/>
                <a:gd name="T72" fmla="*/ 4320 w 4320"/>
                <a:gd name="T73" fmla="*/ 4021 h 4785"/>
                <a:gd name="T74" fmla="*/ 4318 w 4320"/>
                <a:gd name="T75" fmla="*/ 4005 h 4785"/>
                <a:gd name="T76" fmla="*/ 4312 w 4320"/>
                <a:gd name="T77" fmla="*/ 3990 h 4785"/>
                <a:gd name="T78" fmla="*/ 4298 w 4320"/>
                <a:gd name="T79" fmla="*/ 3977 h 4785"/>
                <a:gd name="T80" fmla="*/ 4278 w 4320"/>
                <a:gd name="T81" fmla="*/ 3968 h 4785"/>
                <a:gd name="T82" fmla="*/ 3755 w 4320"/>
                <a:gd name="T83" fmla="*/ 3730 h 4785"/>
                <a:gd name="T84" fmla="*/ 3277 w 4320"/>
                <a:gd name="T85" fmla="*/ 2490 h 4785"/>
                <a:gd name="T86" fmla="*/ 3024 w 4320"/>
                <a:gd name="T87" fmla="*/ 975 h 4785"/>
                <a:gd name="T88" fmla="*/ 2954 w 4320"/>
                <a:gd name="T89" fmla="*/ 712 h 4785"/>
                <a:gd name="T90" fmla="*/ 0 w 4320"/>
                <a:gd name="T91" fmla="*/ 1018 h 4785"/>
                <a:gd name="T92" fmla="*/ 1535 w 4320"/>
                <a:gd name="T93" fmla="*/ 2313 h 4785"/>
                <a:gd name="T94" fmla="*/ 517 w 4320"/>
                <a:gd name="T95" fmla="*/ 2502 h 4785"/>
                <a:gd name="T96" fmla="*/ 503 w 4320"/>
                <a:gd name="T97" fmla="*/ 4321 h 4785"/>
                <a:gd name="T98" fmla="*/ 3148 w 4320"/>
                <a:gd name="T99" fmla="*/ 4785 h 4785"/>
                <a:gd name="T100" fmla="*/ 4297 w 4320"/>
                <a:gd name="T101" fmla="*/ 4063 h 4785"/>
                <a:gd name="T102" fmla="*/ 4309 w 4320"/>
                <a:gd name="T103" fmla="*/ 4052 h 4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20" h="4785">
                  <a:moveTo>
                    <a:pt x="609" y="4336"/>
                  </a:moveTo>
                  <a:lnTo>
                    <a:pt x="609" y="4336"/>
                  </a:lnTo>
                  <a:cubicBezTo>
                    <a:pt x="609" y="4335"/>
                    <a:pt x="609" y="4334"/>
                    <a:pt x="608" y="4333"/>
                  </a:cubicBezTo>
                  <a:lnTo>
                    <a:pt x="608" y="4318"/>
                  </a:lnTo>
                  <a:lnTo>
                    <a:pt x="608" y="4288"/>
                  </a:lnTo>
                  <a:cubicBezTo>
                    <a:pt x="628" y="4298"/>
                    <a:pt x="649" y="4304"/>
                    <a:pt x="671" y="4307"/>
                  </a:cubicBezTo>
                  <a:lnTo>
                    <a:pt x="3167" y="4558"/>
                  </a:lnTo>
                  <a:lnTo>
                    <a:pt x="3167" y="4661"/>
                  </a:lnTo>
                  <a:cubicBezTo>
                    <a:pt x="3167" y="4671"/>
                    <a:pt x="3160" y="4679"/>
                    <a:pt x="3150" y="4680"/>
                  </a:cubicBezTo>
                  <a:lnTo>
                    <a:pt x="638" y="4355"/>
                  </a:lnTo>
                  <a:cubicBezTo>
                    <a:pt x="624" y="4353"/>
                    <a:pt x="609" y="4345"/>
                    <a:pt x="609" y="4336"/>
                  </a:cubicBezTo>
                  <a:close/>
                  <a:moveTo>
                    <a:pt x="622" y="2502"/>
                  </a:moveTo>
                  <a:lnTo>
                    <a:pt x="622" y="2502"/>
                  </a:lnTo>
                  <a:cubicBezTo>
                    <a:pt x="622" y="2485"/>
                    <a:pt x="628" y="2470"/>
                    <a:pt x="640" y="2460"/>
                  </a:cubicBezTo>
                  <a:cubicBezTo>
                    <a:pt x="649" y="2451"/>
                    <a:pt x="661" y="2447"/>
                    <a:pt x="673" y="2447"/>
                  </a:cubicBezTo>
                  <a:cubicBezTo>
                    <a:pt x="675" y="2447"/>
                    <a:pt x="677" y="2447"/>
                    <a:pt x="679" y="2447"/>
                  </a:cubicBezTo>
                  <a:cubicBezTo>
                    <a:pt x="681" y="2447"/>
                    <a:pt x="683" y="2448"/>
                    <a:pt x="685" y="2447"/>
                  </a:cubicBezTo>
                  <a:lnTo>
                    <a:pt x="3108" y="2413"/>
                  </a:lnTo>
                  <a:cubicBezTo>
                    <a:pt x="3143" y="2418"/>
                    <a:pt x="3172" y="2453"/>
                    <a:pt x="3172" y="2490"/>
                  </a:cubicBezTo>
                  <a:lnTo>
                    <a:pt x="3165" y="4391"/>
                  </a:lnTo>
                  <a:cubicBezTo>
                    <a:pt x="3165" y="4402"/>
                    <a:pt x="3165" y="4412"/>
                    <a:pt x="3165" y="4422"/>
                  </a:cubicBezTo>
                  <a:cubicBezTo>
                    <a:pt x="3165" y="4424"/>
                    <a:pt x="3165" y="4426"/>
                    <a:pt x="3165" y="4428"/>
                  </a:cubicBezTo>
                  <a:cubicBezTo>
                    <a:pt x="3145" y="4436"/>
                    <a:pt x="3130" y="4443"/>
                    <a:pt x="3121" y="4446"/>
                  </a:cubicBezTo>
                  <a:cubicBezTo>
                    <a:pt x="2180" y="4353"/>
                    <a:pt x="767" y="4204"/>
                    <a:pt x="633" y="4167"/>
                  </a:cubicBezTo>
                  <a:cubicBezTo>
                    <a:pt x="630" y="4165"/>
                    <a:pt x="628" y="4164"/>
                    <a:pt x="625" y="4163"/>
                  </a:cubicBezTo>
                  <a:cubicBezTo>
                    <a:pt x="618" y="4151"/>
                    <a:pt x="614" y="4138"/>
                    <a:pt x="614" y="4125"/>
                  </a:cubicBezTo>
                  <a:lnTo>
                    <a:pt x="622" y="2502"/>
                  </a:lnTo>
                  <a:close/>
                  <a:moveTo>
                    <a:pt x="1605" y="2157"/>
                  </a:moveTo>
                  <a:lnTo>
                    <a:pt x="1605" y="2157"/>
                  </a:lnTo>
                  <a:lnTo>
                    <a:pt x="1605" y="1873"/>
                  </a:lnTo>
                  <a:lnTo>
                    <a:pt x="1714" y="1913"/>
                  </a:lnTo>
                  <a:cubicBezTo>
                    <a:pt x="1727" y="1918"/>
                    <a:pt x="1742" y="1916"/>
                    <a:pt x="1753" y="1908"/>
                  </a:cubicBezTo>
                  <a:cubicBezTo>
                    <a:pt x="1765" y="1900"/>
                    <a:pt x="1772" y="1887"/>
                    <a:pt x="1772" y="1873"/>
                  </a:cubicBezTo>
                  <a:cubicBezTo>
                    <a:pt x="1772" y="1851"/>
                    <a:pt x="1794" y="1758"/>
                    <a:pt x="1817" y="1679"/>
                  </a:cubicBezTo>
                  <a:cubicBezTo>
                    <a:pt x="1928" y="1424"/>
                    <a:pt x="2085" y="1480"/>
                    <a:pt x="2236" y="1534"/>
                  </a:cubicBezTo>
                  <a:cubicBezTo>
                    <a:pt x="2246" y="1538"/>
                    <a:pt x="2257" y="1541"/>
                    <a:pt x="2266" y="1545"/>
                  </a:cubicBezTo>
                  <a:cubicBezTo>
                    <a:pt x="2434" y="1603"/>
                    <a:pt x="2648" y="1606"/>
                    <a:pt x="2815" y="1603"/>
                  </a:cubicBezTo>
                  <a:cubicBezTo>
                    <a:pt x="2837" y="1602"/>
                    <a:pt x="2853" y="1608"/>
                    <a:pt x="2867" y="1621"/>
                  </a:cubicBezTo>
                  <a:cubicBezTo>
                    <a:pt x="2911" y="1665"/>
                    <a:pt x="2911" y="1778"/>
                    <a:pt x="2910" y="1832"/>
                  </a:cubicBezTo>
                  <a:cubicBezTo>
                    <a:pt x="2910" y="1874"/>
                    <a:pt x="2910" y="1896"/>
                    <a:pt x="2935" y="1910"/>
                  </a:cubicBezTo>
                  <a:cubicBezTo>
                    <a:pt x="2942" y="1914"/>
                    <a:pt x="2949" y="1916"/>
                    <a:pt x="2956" y="1916"/>
                  </a:cubicBezTo>
                  <a:cubicBezTo>
                    <a:pt x="2965" y="1916"/>
                    <a:pt x="2973" y="1913"/>
                    <a:pt x="2980" y="1908"/>
                  </a:cubicBezTo>
                  <a:cubicBezTo>
                    <a:pt x="2988" y="1904"/>
                    <a:pt x="3022" y="1889"/>
                    <a:pt x="3065" y="1872"/>
                  </a:cubicBezTo>
                  <a:lnTo>
                    <a:pt x="3063" y="2158"/>
                  </a:lnTo>
                  <a:cubicBezTo>
                    <a:pt x="3063" y="2209"/>
                    <a:pt x="3057" y="2259"/>
                    <a:pt x="3046" y="2309"/>
                  </a:cubicBezTo>
                  <a:lnTo>
                    <a:pt x="1627" y="2329"/>
                  </a:lnTo>
                  <a:cubicBezTo>
                    <a:pt x="1612" y="2273"/>
                    <a:pt x="1605" y="2215"/>
                    <a:pt x="1605" y="2157"/>
                  </a:cubicBezTo>
                  <a:close/>
                  <a:moveTo>
                    <a:pt x="1388" y="2049"/>
                  </a:moveTo>
                  <a:lnTo>
                    <a:pt x="1388" y="2049"/>
                  </a:lnTo>
                  <a:cubicBezTo>
                    <a:pt x="1388" y="1966"/>
                    <a:pt x="1443" y="1897"/>
                    <a:pt x="1519" y="1875"/>
                  </a:cubicBezTo>
                  <a:lnTo>
                    <a:pt x="1519" y="2157"/>
                  </a:lnTo>
                  <a:cubicBezTo>
                    <a:pt x="1519" y="2179"/>
                    <a:pt x="1520" y="2201"/>
                    <a:pt x="1522" y="2223"/>
                  </a:cubicBezTo>
                  <a:cubicBezTo>
                    <a:pt x="1445" y="2202"/>
                    <a:pt x="1388" y="2132"/>
                    <a:pt x="1388" y="2049"/>
                  </a:cubicBezTo>
                  <a:close/>
                  <a:moveTo>
                    <a:pt x="1353" y="1892"/>
                  </a:moveTo>
                  <a:lnTo>
                    <a:pt x="1353" y="1892"/>
                  </a:lnTo>
                  <a:cubicBezTo>
                    <a:pt x="1246" y="1933"/>
                    <a:pt x="1134" y="1953"/>
                    <a:pt x="1019" y="1953"/>
                  </a:cubicBezTo>
                  <a:cubicBezTo>
                    <a:pt x="503" y="1953"/>
                    <a:pt x="84" y="1534"/>
                    <a:pt x="84" y="1018"/>
                  </a:cubicBezTo>
                  <a:cubicBezTo>
                    <a:pt x="84" y="502"/>
                    <a:pt x="503" y="83"/>
                    <a:pt x="1019" y="83"/>
                  </a:cubicBezTo>
                  <a:cubicBezTo>
                    <a:pt x="1451" y="83"/>
                    <a:pt x="1829" y="383"/>
                    <a:pt x="1929" y="801"/>
                  </a:cubicBezTo>
                  <a:cubicBezTo>
                    <a:pt x="1834" y="871"/>
                    <a:pt x="1782" y="961"/>
                    <a:pt x="1760" y="1006"/>
                  </a:cubicBezTo>
                  <a:cubicBezTo>
                    <a:pt x="1717" y="1009"/>
                    <a:pt x="1640" y="1027"/>
                    <a:pt x="1573" y="1099"/>
                  </a:cubicBezTo>
                  <a:cubicBezTo>
                    <a:pt x="1453" y="1228"/>
                    <a:pt x="1419" y="1464"/>
                    <a:pt x="1473" y="1801"/>
                  </a:cubicBezTo>
                  <a:cubicBezTo>
                    <a:pt x="1425" y="1819"/>
                    <a:pt x="1384" y="1851"/>
                    <a:pt x="1354" y="1892"/>
                  </a:cubicBezTo>
                  <a:cubicBezTo>
                    <a:pt x="1354" y="1892"/>
                    <a:pt x="1353" y="1892"/>
                    <a:pt x="1353" y="1892"/>
                  </a:cubicBezTo>
                  <a:close/>
                  <a:moveTo>
                    <a:pt x="2320" y="805"/>
                  </a:moveTo>
                  <a:lnTo>
                    <a:pt x="2320" y="805"/>
                  </a:lnTo>
                  <a:cubicBezTo>
                    <a:pt x="2610" y="860"/>
                    <a:pt x="2814" y="834"/>
                    <a:pt x="2914" y="812"/>
                  </a:cubicBezTo>
                  <a:cubicBezTo>
                    <a:pt x="2905" y="872"/>
                    <a:pt x="2901" y="954"/>
                    <a:pt x="2934" y="1001"/>
                  </a:cubicBezTo>
                  <a:cubicBezTo>
                    <a:pt x="2940" y="1010"/>
                    <a:pt x="2949" y="1020"/>
                    <a:pt x="2961" y="1033"/>
                  </a:cubicBezTo>
                  <a:cubicBezTo>
                    <a:pt x="3034" y="1114"/>
                    <a:pt x="3204" y="1301"/>
                    <a:pt x="3104" y="1764"/>
                  </a:cubicBezTo>
                  <a:cubicBezTo>
                    <a:pt x="3100" y="1765"/>
                    <a:pt x="3097" y="1767"/>
                    <a:pt x="3093" y="1768"/>
                  </a:cubicBezTo>
                  <a:cubicBezTo>
                    <a:pt x="3092" y="1768"/>
                    <a:pt x="3092" y="1769"/>
                    <a:pt x="3091" y="1769"/>
                  </a:cubicBezTo>
                  <a:cubicBezTo>
                    <a:pt x="3074" y="1775"/>
                    <a:pt x="3057" y="1782"/>
                    <a:pt x="3040" y="1789"/>
                  </a:cubicBezTo>
                  <a:cubicBezTo>
                    <a:pt x="3025" y="1793"/>
                    <a:pt x="3011" y="1797"/>
                    <a:pt x="2998" y="1803"/>
                  </a:cubicBezTo>
                  <a:cubicBezTo>
                    <a:pt x="2997" y="1803"/>
                    <a:pt x="2997" y="1803"/>
                    <a:pt x="2996" y="1804"/>
                  </a:cubicBezTo>
                  <a:cubicBezTo>
                    <a:pt x="2995" y="1730"/>
                    <a:pt x="2988" y="1621"/>
                    <a:pt x="2927" y="1560"/>
                  </a:cubicBezTo>
                  <a:cubicBezTo>
                    <a:pt x="2897" y="1531"/>
                    <a:pt x="2858" y="1516"/>
                    <a:pt x="2814" y="1517"/>
                  </a:cubicBezTo>
                  <a:cubicBezTo>
                    <a:pt x="2653" y="1520"/>
                    <a:pt x="2449" y="1517"/>
                    <a:pt x="2294" y="1464"/>
                  </a:cubicBezTo>
                  <a:cubicBezTo>
                    <a:pt x="2285" y="1461"/>
                    <a:pt x="2275" y="1457"/>
                    <a:pt x="2265" y="1453"/>
                  </a:cubicBezTo>
                  <a:cubicBezTo>
                    <a:pt x="2112" y="1399"/>
                    <a:pt x="1881" y="1316"/>
                    <a:pt x="1737" y="1648"/>
                  </a:cubicBezTo>
                  <a:cubicBezTo>
                    <a:pt x="1736" y="1649"/>
                    <a:pt x="1735" y="1651"/>
                    <a:pt x="1735" y="1653"/>
                  </a:cubicBezTo>
                  <a:cubicBezTo>
                    <a:pt x="1729" y="1674"/>
                    <a:pt x="1707" y="1754"/>
                    <a:pt x="1694" y="1815"/>
                  </a:cubicBezTo>
                  <a:lnTo>
                    <a:pt x="1684" y="1811"/>
                  </a:lnTo>
                  <a:cubicBezTo>
                    <a:pt x="1680" y="1808"/>
                    <a:pt x="1676" y="1805"/>
                    <a:pt x="1671" y="1803"/>
                  </a:cubicBezTo>
                  <a:cubicBezTo>
                    <a:pt x="1654" y="1795"/>
                    <a:pt x="1636" y="1790"/>
                    <a:pt x="1618" y="1787"/>
                  </a:cubicBezTo>
                  <a:lnTo>
                    <a:pt x="1554" y="1764"/>
                  </a:lnTo>
                  <a:cubicBezTo>
                    <a:pt x="1499" y="1397"/>
                    <a:pt x="1567" y="1233"/>
                    <a:pt x="1634" y="1159"/>
                  </a:cubicBezTo>
                  <a:cubicBezTo>
                    <a:pt x="1702" y="1085"/>
                    <a:pt x="1781" y="1090"/>
                    <a:pt x="1784" y="1090"/>
                  </a:cubicBezTo>
                  <a:cubicBezTo>
                    <a:pt x="1804" y="1092"/>
                    <a:pt x="1822" y="1080"/>
                    <a:pt x="1828" y="1062"/>
                  </a:cubicBezTo>
                  <a:cubicBezTo>
                    <a:pt x="1831" y="1054"/>
                    <a:pt x="1877" y="934"/>
                    <a:pt x="1997" y="857"/>
                  </a:cubicBezTo>
                  <a:cubicBezTo>
                    <a:pt x="1998" y="856"/>
                    <a:pt x="2000" y="855"/>
                    <a:pt x="2001" y="854"/>
                  </a:cubicBezTo>
                  <a:cubicBezTo>
                    <a:pt x="2077" y="808"/>
                    <a:pt x="2180" y="779"/>
                    <a:pt x="2320" y="805"/>
                  </a:cubicBezTo>
                  <a:close/>
                  <a:moveTo>
                    <a:pt x="3281" y="2049"/>
                  </a:moveTo>
                  <a:lnTo>
                    <a:pt x="3281" y="2049"/>
                  </a:lnTo>
                  <a:cubicBezTo>
                    <a:pt x="3281" y="2133"/>
                    <a:pt x="3224" y="2203"/>
                    <a:pt x="3146" y="2223"/>
                  </a:cubicBezTo>
                  <a:cubicBezTo>
                    <a:pt x="3148" y="2202"/>
                    <a:pt x="3149" y="2180"/>
                    <a:pt x="3149" y="2158"/>
                  </a:cubicBezTo>
                  <a:lnTo>
                    <a:pt x="3151" y="1875"/>
                  </a:lnTo>
                  <a:cubicBezTo>
                    <a:pt x="3226" y="1897"/>
                    <a:pt x="3281" y="1966"/>
                    <a:pt x="3281" y="2049"/>
                  </a:cubicBezTo>
                  <a:close/>
                  <a:moveTo>
                    <a:pt x="3529" y="3613"/>
                  </a:moveTo>
                  <a:lnTo>
                    <a:pt x="3529" y="3613"/>
                  </a:lnTo>
                  <a:cubicBezTo>
                    <a:pt x="3526" y="3614"/>
                    <a:pt x="3523" y="3616"/>
                    <a:pt x="3520" y="3617"/>
                  </a:cubicBezTo>
                  <a:cubicBezTo>
                    <a:pt x="3509" y="3555"/>
                    <a:pt x="3454" y="3507"/>
                    <a:pt x="3388" y="3507"/>
                  </a:cubicBezTo>
                  <a:lnTo>
                    <a:pt x="3353" y="3507"/>
                  </a:lnTo>
                  <a:cubicBezTo>
                    <a:pt x="3323" y="3507"/>
                    <a:pt x="3296" y="3517"/>
                    <a:pt x="3273" y="3534"/>
                  </a:cubicBezTo>
                  <a:lnTo>
                    <a:pt x="3275" y="3147"/>
                  </a:lnTo>
                  <a:cubicBezTo>
                    <a:pt x="3444" y="3250"/>
                    <a:pt x="3518" y="3388"/>
                    <a:pt x="3529" y="3613"/>
                  </a:cubicBezTo>
                  <a:close/>
                  <a:moveTo>
                    <a:pt x="3671" y="3730"/>
                  </a:moveTo>
                  <a:lnTo>
                    <a:pt x="3671" y="3730"/>
                  </a:lnTo>
                  <a:lnTo>
                    <a:pt x="3671" y="4018"/>
                  </a:lnTo>
                  <a:cubicBezTo>
                    <a:pt x="3671" y="4041"/>
                    <a:pt x="3652" y="4060"/>
                    <a:pt x="3629" y="4060"/>
                  </a:cubicBezTo>
                  <a:lnTo>
                    <a:pt x="3577" y="4060"/>
                  </a:lnTo>
                  <a:cubicBezTo>
                    <a:pt x="3554" y="4060"/>
                    <a:pt x="3535" y="4041"/>
                    <a:pt x="3535" y="4018"/>
                  </a:cubicBezTo>
                  <a:lnTo>
                    <a:pt x="3535" y="3730"/>
                  </a:lnTo>
                  <a:cubicBezTo>
                    <a:pt x="3535" y="3707"/>
                    <a:pt x="3554" y="3688"/>
                    <a:pt x="3577" y="3688"/>
                  </a:cubicBezTo>
                  <a:lnTo>
                    <a:pt x="3629" y="3688"/>
                  </a:lnTo>
                  <a:cubicBezTo>
                    <a:pt x="3652" y="3688"/>
                    <a:pt x="3671" y="3707"/>
                    <a:pt x="3671" y="3730"/>
                  </a:cubicBezTo>
                  <a:close/>
                  <a:moveTo>
                    <a:pt x="3303" y="4009"/>
                  </a:moveTo>
                  <a:lnTo>
                    <a:pt x="3303" y="4009"/>
                  </a:lnTo>
                  <a:lnTo>
                    <a:pt x="3303" y="3641"/>
                  </a:lnTo>
                  <a:cubicBezTo>
                    <a:pt x="3303" y="3614"/>
                    <a:pt x="3325" y="3591"/>
                    <a:pt x="3353" y="3591"/>
                  </a:cubicBezTo>
                  <a:lnTo>
                    <a:pt x="3388" y="3591"/>
                  </a:lnTo>
                  <a:cubicBezTo>
                    <a:pt x="3416" y="3591"/>
                    <a:pt x="3438" y="3614"/>
                    <a:pt x="3438" y="3641"/>
                  </a:cubicBezTo>
                  <a:lnTo>
                    <a:pt x="3438" y="4009"/>
                  </a:lnTo>
                  <a:cubicBezTo>
                    <a:pt x="3438" y="4037"/>
                    <a:pt x="3416" y="4060"/>
                    <a:pt x="3388" y="4060"/>
                  </a:cubicBezTo>
                  <a:lnTo>
                    <a:pt x="3353" y="4060"/>
                  </a:lnTo>
                  <a:cubicBezTo>
                    <a:pt x="3325" y="4060"/>
                    <a:pt x="3303" y="4037"/>
                    <a:pt x="3303" y="4009"/>
                  </a:cubicBezTo>
                  <a:close/>
                  <a:moveTo>
                    <a:pt x="3270" y="4384"/>
                  </a:moveTo>
                  <a:lnTo>
                    <a:pt x="3270" y="4384"/>
                  </a:lnTo>
                  <a:lnTo>
                    <a:pt x="3271" y="4115"/>
                  </a:lnTo>
                  <a:cubicBezTo>
                    <a:pt x="3294" y="4133"/>
                    <a:pt x="3322" y="4144"/>
                    <a:pt x="3353" y="4144"/>
                  </a:cubicBezTo>
                  <a:lnTo>
                    <a:pt x="3388" y="4144"/>
                  </a:lnTo>
                  <a:cubicBezTo>
                    <a:pt x="3426" y="4144"/>
                    <a:pt x="3460" y="4128"/>
                    <a:pt x="3484" y="4103"/>
                  </a:cubicBezTo>
                  <a:cubicBezTo>
                    <a:pt x="3507" y="4128"/>
                    <a:pt x="3540" y="4144"/>
                    <a:pt x="3577" y="4144"/>
                  </a:cubicBezTo>
                  <a:lnTo>
                    <a:pt x="3629" y="4144"/>
                  </a:lnTo>
                  <a:cubicBezTo>
                    <a:pt x="3690" y="4144"/>
                    <a:pt x="3740" y="4101"/>
                    <a:pt x="3752" y="4044"/>
                  </a:cubicBezTo>
                  <a:lnTo>
                    <a:pt x="4040" y="4059"/>
                  </a:lnTo>
                  <a:cubicBezTo>
                    <a:pt x="3819" y="4153"/>
                    <a:pt x="3471" y="4300"/>
                    <a:pt x="3270" y="4384"/>
                  </a:cubicBezTo>
                  <a:close/>
                  <a:moveTo>
                    <a:pt x="3272" y="4497"/>
                  </a:moveTo>
                  <a:lnTo>
                    <a:pt x="3272" y="4497"/>
                  </a:lnTo>
                  <a:cubicBezTo>
                    <a:pt x="3288" y="4490"/>
                    <a:pt x="3306" y="4483"/>
                    <a:pt x="3325" y="4475"/>
                  </a:cubicBezTo>
                  <a:cubicBezTo>
                    <a:pt x="3430" y="4431"/>
                    <a:pt x="3571" y="4372"/>
                    <a:pt x="3712" y="4312"/>
                  </a:cubicBezTo>
                  <a:cubicBezTo>
                    <a:pt x="3720" y="4309"/>
                    <a:pt x="3735" y="4302"/>
                    <a:pt x="3756" y="4293"/>
                  </a:cubicBezTo>
                  <a:lnTo>
                    <a:pt x="3272" y="4613"/>
                  </a:lnTo>
                  <a:lnTo>
                    <a:pt x="3272" y="4497"/>
                  </a:lnTo>
                  <a:close/>
                  <a:moveTo>
                    <a:pt x="4319" y="4031"/>
                  </a:moveTo>
                  <a:lnTo>
                    <a:pt x="4319" y="4031"/>
                  </a:lnTo>
                  <a:cubicBezTo>
                    <a:pt x="4319" y="4029"/>
                    <a:pt x="4319" y="4028"/>
                    <a:pt x="4320" y="4026"/>
                  </a:cubicBezTo>
                  <a:cubicBezTo>
                    <a:pt x="4320" y="4025"/>
                    <a:pt x="4320" y="4023"/>
                    <a:pt x="4320" y="4021"/>
                  </a:cubicBezTo>
                  <a:cubicBezTo>
                    <a:pt x="4320" y="4020"/>
                    <a:pt x="4320" y="4018"/>
                    <a:pt x="4320" y="4017"/>
                  </a:cubicBezTo>
                  <a:cubicBezTo>
                    <a:pt x="4320" y="4015"/>
                    <a:pt x="4320" y="4013"/>
                    <a:pt x="4320" y="4012"/>
                  </a:cubicBezTo>
                  <a:cubicBezTo>
                    <a:pt x="4319" y="4010"/>
                    <a:pt x="4319" y="4009"/>
                    <a:pt x="4319" y="4007"/>
                  </a:cubicBezTo>
                  <a:cubicBezTo>
                    <a:pt x="4319" y="4006"/>
                    <a:pt x="4318" y="4006"/>
                    <a:pt x="4318" y="4005"/>
                  </a:cubicBezTo>
                  <a:cubicBezTo>
                    <a:pt x="4318" y="4004"/>
                    <a:pt x="4318" y="4003"/>
                    <a:pt x="4317" y="4002"/>
                  </a:cubicBezTo>
                  <a:cubicBezTo>
                    <a:pt x="4317" y="4001"/>
                    <a:pt x="4316" y="4000"/>
                    <a:pt x="4316" y="3998"/>
                  </a:cubicBezTo>
                  <a:cubicBezTo>
                    <a:pt x="4315" y="3996"/>
                    <a:pt x="4314" y="3994"/>
                    <a:pt x="4312" y="3991"/>
                  </a:cubicBezTo>
                  <a:cubicBezTo>
                    <a:pt x="4312" y="3991"/>
                    <a:pt x="4312" y="3991"/>
                    <a:pt x="4312" y="3990"/>
                  </a:cubicBezTo>
                  <a:cubicBezTo>
                    <a:pt x="4312" y="3990"/>
                    <a:pt x="4312" y="3990"/>
                    <a:pt x="4311" y="3990"/>
                  </a:cubicBezTo>
                  <a:cubicBezTo>
                    <a:pt x="4310" y="3987"/>
                    <a:pt x="4308" y="3985"/>
                    <a:pt x="4306" y="3983"/>
                  </a:cubicBezTo>
                  <a:cubicBezTo>
                    <a:pt x="4305" y="3982"/>
                    <a:pt x="4304" y="3981"/>
                    <a:pt x="4303" y="3981"/>
                  </a:cubicBezTo>
                  <a:cubicBezTo>
                    <a:pt x="4302" y="3979"/>
                    <a:pt x="4300" y="3978"/>
                    <a:pt x="4298" y="3977"/>
                  </a:cubicBezTo>
                  <a:cubicBezTo>
                    <a:pt x="4297" y="3976"/>
                    <a:pt x="4296" y="3975"/>
                    <a:pt x="4296" y="3975"/>
                  </a:cubicBezTo>
                  <a:cubicBezTo>
                    <a:pt x="4294" y="3974"/>
                    <a:pt x="4292" y="3973"/>
                    <a:pt x="4290" y="3972"/>
                  </a:cubicBezTo>
                  <a:cubicBezTo>
                    <a:pt x="4289" y="3971"/>
                    <a:pt x="4288" y="3971"/>
                    <a:pt x="4287" y="3970"/>
                  </a:cubicBezTo>
                  <a:cubicBezTo>
                    <a:pt x="4285" y="3969"/>
                    <a:pt x="4282" y="3968"/>
                    <a:pt x="4278" y="3968"/>
                  </a:cubicBezTo>
                  <a:cubicBezTo>
                    <a:pt x="4278" y="3968"/>
                    <a:pt x="4278" y="3968"/>
                    <a:pt x="4277" y="3968"/>
                  </a:cubicBezTo>
                  <a:cubicBezTo>
                    <a:pt x="4275" y="3967"/>
                    <a:pt x="4273" y="3967"/>
                    <a:pt x="4271" y="3967"/>
                  </a:cubicBezTo>
                  <a:lnTo>
                    <a:pt x="3755" y="3939"/>
                  </a:lnTo>
                  <a:lnTo>
                    <a:pt x="3755" y="3730"/>
                  </a:lnTo>
                  <a:cubicBezTo>
                    <a:pt x="3755" y="3660"/>
                    <a:pt x="3698" y="3604"/>
                    <a:pt x="3629" y="3604"/>
                  </a:cubicBezTo>
                  <a:lnTo>
                    <a:pt x="3615" y="3604"/>
                  </a:lnTo>
                  <a:cubicBezTo>
                    <a:pt x="3599" y="3333"/>
                    <a:pt x="3499" y="3169"/>
                    <a:pt x="3275" y="3049"/>
                  </a:cubicBezTo>
                  <a:lnTo>
                    <a:pt x="3277" y="2490"/>
                  </a:lnTo>
                  <a:cubicBezTo>
                    <a:pt x="3278" y="2407"/>
                    <a:pt x="3217" y="2331"/>
                    <a:pt x="3139" y="2312"/>
                  </a:cubicBezTo>
                  <a:cubicBezTo>
                    <a:pt x="3267" y="2293"/>
                    <a:pt x="3367" y="2183"/>
                    <a:pt x="3367" y="2049"/>
                  </a:cubicBezTo>
                  <a:cubicBezTo>
                    <a:pt x="3367" y="1931"/>
                    <a:pt x="3290" y="1831"/>
                    <a:pt x="3184" y="1796"/>
                  </a:cubicBezTo>
                  <a:cubicBezTo>
                    <a:pt x="3300" y="1280"/>
                    <a:pt x="3100" y="1059"/>
                    <a:pt x="3024" y="975"/>
                  </a:cubicBezTo>
                  <a:cubicBezTo>
                    <a:pt x="3015" y="966"/>
                    <a:pt x="3007" y="957"/>
                    <a:pt x="3004" y="952"/>
                  </a:cubicBezTo>
                  <a:cubicBezTo>
                    <a:pt x="2984" y="924"/>
                    <a:pt x="2995" y="824"/>
                    <a:pt x="3010" y="762"/>
                  </a:cubicBezTo>
                  <a:cubicBezTo>
                    <a:pt x="3014" y="747"/>
                    <a:pt x="3009" y="731"/>
                    <a:pt x="2997" y="720"/>
                  </a:cubicBezTo>
                  <a:cubicBezTo>
                    <a:pt x="2985" y="710"/>
                    <a:pt x="2969" y="706"/>
                    <a:pt x="2954" y="712"/>
                  </a:cubicBezTo>
                  <a:cubicBezTo>
                    <a:pt x="2951" y="713"/>
                    <a:pt x="2726" y="794"/>
                    <a:pt x="2336" y="721"/>
                  </a:cubicBezTo>
                  <a:cubicBezTo>
                    <a:pt x="2198" y="695"/>
                    <a:pt x="2089" y="715"/>
                    <a:pt x="2004" y="756"/>
                  </a:cubicBezTo>
                  <a:cubicBezTo>
                    <a:pt x="1886" y="314"/>
                    <a:pt x="1481" y="0"/>
                    <a:pt x="1019" y="0"/>
                  </a:cubicBezTo>
                  <a:cubicBezTo>
                    <a:pt x="457" y="0"/>
                    <a:pt x="0" y="456"/>
                    <a:pt x="0" y="1018"/>
                  </a:cubicBezTo>
                  <a:cubicBezTo>
                    <a:pt x="0" y="1580"/>
                    <a:pt x="457" y="2037"/>
                    <a:pt x="1019" y="2037"/>
                  </a:cubicBezTo>
                  <a:cubicBezTo>
                    <a:pt x="1117" y="2037"/>
                    <a:pt x="1214" y="2023"/>
                    <a:pt x="1308" y="1996"/>
                  </a:cubicBezTo>
                  <a:cubicBezTo>
                    <a:pt x="1304" y="2013"/>
                    <a:pt x="1302" y="2031"/>
                    <a:pt x="1302" y="2049"/>
                  </a:cubicBezTo>
                  <a:cubicBezTo>
                    <a:pt x="1302" y="2184"/>
                    <a:pt x="1404" y="2296"/>
                    <a:pt x="1535" y="2313"/>
                  </a:cubicBezTo>
                  <a:cubicBezTo>
                    <a:pt x="1536" y="2319"/>
                    <a:pt x="1538" y="2324"/>
                    <a:pt x="1539" y="2330"/>
                  </a:cubicBezTo>
                  <a:lnTo>
                    <a:pt x="686" y="2342"/>
                  </a:lnTo>
                  <a:cubicBezTo>
                    <a:pt x="643" y="2339"/>
                    <a:pt x="602" y="2353"/>
                    <a:pt x="570" y="2381"/>
                  </a:cubicBezTo>
                  <a:cubicBezTo>
                    <a:pt x="536" y="2411"/>
                    <a:pt x="517" y="2455"/>
                    <a:pt x="517" y="2502"/>
                  </a:cubicBezTo>
                  <a:lnTo>
                    <a:pt x="509" y="4110"/>
                  </a:lnTo>
                  <a:cubicBezTo>
                    <a:pt x="509" y="4112"/>
                    <a:pt x="509" y="4114"/>
                    <a:pt x="509" y="4116"/>
                  </a:cubicBezTo>
                  <a:lnTo>
                    <a:pt x="502" y="4317"/>
                  </a:lnTo>
                  <a:cubicBezTo>
                    <a:pt x="502" y="4318"/>
                    <a:pt x="502" y="4320"/>
                    <a:pt x="503" y="4321"/>
                  </a:cubicBezTo>
                  <a:lnTo>
                    <a:pt x="504" y="4338"/>
                  </a:lnTo>
                  <a:cubicBezTo>
                    <a:pt x="504" y="4400"/>
                    <a:pt x="554" y="4450"/>
                    <a:pt x="625" y="4459"/>
                  </a:cubicBezTo>
                  <a:lnTo>
                    <a:pt x="3141" y="4785"/>
                  </a:lnTo>
                  <a:cubicBezTo>
                    <a:pt x="3144" y="4785"/>
                    <a:pt x="3146" y="4785"/>
                    <a:pt x="3148" y="4785"/>
                  </a:cubicBezTo>
                  <a:cubicBezTo>
                    <a:pt x="3159" y="4785"/>
                    <a:pt x="3170" y="4784"/>
                    <a:pt x="3180" y="4781"/>
                  </a:cubicBezTo>
                  <a:cubicBezTo>
                    <a:pt x="3183" y="4782"/>
                    <a:pt x="3187" y="4782"/>
                    <a:pt x="3190" y="4782"/>
                  </a:cubicBezTo>
                  <a:cubicBezTo>
                    <a:pt x="3200" y="4782"/>
                    <a:pt x="3210" y="4779"/>
                    <a:pt x="3219" y="4774"/>
                  </a:cubicBezTo>
                  <a:lnTo>
                    <a:pt x="4297" y="4063"/>
                  </a:lnTo>
                  <a:cubicBezTo>
                    <a:pt x="4297" y="4063"/>
                    <a:pt x="4298" y="4062"/>
                    <a:pt x="4298" y="4062"/>
                  </a:cubicBezTo>
                  <a:cubicBezTo>
                    <a:pt x="4300" y="4061"/>
                    <a:pt x="4301" y="4060"/>
                    <a:pt x="4302" y="4058"/>
                  </a:cubicBezTo>
                  <a:cubicBezTo>
                    <a:pt x="4304" y="4057"/>
                    <a:pt x="4305" y="4056"/>
                    <a:pt x="4306" y="4055"/>
                  </a:cubicBezTo>
                  <a:cubicBezTo>
                    <a:pt x="4307" y="4054"/>
                    <a:pt x="4308" y="4053"/>
                    <a:pt x="4309" y="4052"/>
                  </a:cubicBezTo>
                  <a:cubicBezTo>
                    <a:pt x="4313" y="4047"/>
                    <a:pt x="4316" y="4041"/>
                    <a:pt x="4318" y="4035"/>
                  </a:cubicBezTo>
                  <a:cubicBezTo>
                    <a:pt x="4318" y="4034"/>
                    <a:pt x="4319" y="4032"/>
                    <a:pt x="4319" y="4031"/>
                  </a:cubicBez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8">
              <a:extLst>
                <a:ext uri="{FF2B5EF4-FFF2-40B4-BE49-F238E27FC236}">
                  <a16:creationId xmlns:a16="http://schemas.microsoft.com/office/drawing/2014/main" id="{97CE06EF-7C8D-4821-A58E-E3D28518BFCF}"/>
                </a:ext>
              </a:extLst>
            </p:cNvPr>
            <p:cNvSpPr>
              <a:spLocks/>
            </p:cNvSpPr>
            <p:nvPr>
              <p:custDataLst>
                <p:tags r:id="rId18"/>
              </p:custDataLst>
            </p:nvPr>
          </p:nvSpPr>
          <p:spPr bwMode="auto">
            <a:xfrm>
              <a:off x="1562" y="954"/>
              <a:ext cx="160" cy="243"/>
            </a:xfrm>
            <a:custGeom>
              <a:avLst/>
              <a:gdLst>
                <a:gd name="T0" fmla="*/ 509 w 551"/>
                <a:gd name="T1" fmla="*/ 0 h 832"/>
                <a:gd name="T2" fmla="*/ 509 w 551"/>
                <a:gd name="T3" fmla="*/ 0 h 832"/>
                <a:gd name="T4" fmla="*/ 467 w 551"/>
                <a:gd name="T5" fmla="*/ 42 h 832"/>
                <a:gd name="T6" fmla="*/ 467 w 551"/>
                <a:gd name="T7" fmla="*/ 748 h 832"/>
                <a:gd name="T8" fmla="*/ 42 w 551"/>
                <a:gd name="T9" fmla="*/ 748 h 832"/>
                <a:gd name="T10" fmla="*/ 0 w 551"/>
                <a:gd name="T11" fmla="*/ 790 h 832"/>
                <a:gd name="T12" fmla="*/ 42 w 551"/>
                <a:gd name="T13" fmla="*/ 832 h 832"/>
                <a:gd name="T14" fmla="*/ 509 w 551"/>
                <a:gd name="T15" fmla="*/ 832 h 832"/>
                <a:gd name="T16" fmla="*/ 551 w 551"/>
                <a:gd name="T17" fmla="*/ 790 h 832"/>
                <a:gd name="T18" fmla="*/ 551 w 551"/>
                <a:gd name="T19" fmla="*/ 42 h 832"/>
                <a:gd name="T20" fmla="*/ 509 w 551"/>
                <a:gd name="T21" fmla="*/ 0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1" h="832">
                  <a:moveTo>
                    <a:pt x="509" y="0"/>
                  </a:moveTo>
                  <a:lnTo>
                    <a:pt x="509" y="0"/>
                  </a:lnTo>
                  <a:cubicBezTo>
                    <a:pt x="486" y="0"/>
                    <a:pt x="467" y="19"/>
                    <a:pt x="467" y="42"/>
                  </a:cubicBezTo>
                  <a:lnTo>
                    <a:pt x="467" y="748"/>
                  </a:lnTo>
                  <a:lnTo>
                    <a:pt x="42" y="748"/>
                  </a:lnTo>
                  <a:cubicBezTo>
                    <a:pt x="19" y="748"/>
                    <a:pt x="0" y="767"/>
                    <a:pt x="0" y="790"/>
                  </a:cubicBezTo>
                  <a:cubicBezTo>
                    <a:pt x="0" y="813"/>
                    <a:pt x="19" y="832"/>
                    <a:pt x="42" y="832"/>
                  </a:cubicBezTo>
                  <a:lnTo>
                    <a:pt x="509" y="832"/>
                  </a:lnTo>
                  <a:cubicBezTo>
                    <a:pt x="532" y="832"/>
                    <a:pt x="551" y="813"/>
                    <a:pt x="551" y="790"/>
                  </a:cubicBezTo>
                  <a:lnTo>
                    <a:pt x="551" y="42"/>
                  </a:lnTo>
                  <a:cubicBezTo>
                    <a:pt x="551" y="19"/>
                    <a:pt x="532" y="0"/>
                    <a:pt x="509" y="0"/>
                  </a:cubicBez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6" name="Freeform 6">
            <a:extLst>
              <a:ext uri="{FF2B5EF4-FFF2-40B4-BE49-F238E27FC236}">
                <a16:creationId xmlns:a16="http://schemas.microsoft.com/office/drawing/2014/main" id="{2F888B78-425E-4F57-9A7E-316E4E070424}"/>
              </a:ext>
            </a:extLst>
          </p:cNvPr>
          <p:cNvSpPr>
            <a:spLocks noChangeAspect="1" noEditPoints="1"/>
          </p:cNvSpPr>
          <p:nvPr>
            <p:custDataLst>
              <p:tags r:id="rId8"/>
            </p:custDataLst>
          </p:nvPr>
        </p:nvSpPr>
        <p:spPr bwMode="auto">
          <a:xfrm>
            <a:off x="4475156" y="1697879"/>
            <a:ext cx="1123537" cy="1046685"/>
          </a:xfrm>
          <a:custGeom>
            <a:avLst/>
            <a:gdLst>
              <a:gd name="T0" fmla="*/ 2307 w 5760"/>
              <a:gd name="T1" fmla="*/ 477 h 5366"/>
              <a:gd name="T2" fmla="*/ 2351 w 5760"/>
              <a:gd name="T3" fmla="*/ 498 h 5366"/>
              <a:gd name="T4" fmla="*/ 5624 w 5760"/>
              <a:gd name="T5" fmla="*/ 1193 h 5366"/>
              <a:gd name="T6" fmla="*/ 5667 w 5760"/>
              <a:gd name="T7" fmla="*/ 1170 h 5366"/>
              <a:gd name="T8" fmla="*/ 5716 w 5760"/>
              <a:gd name="T9" fmla="*/ 1177 h 5366"/>
              <a:gd name="T10" fmla="*/ 5751 w 5760"/>
              <a:gd name="T11" fmla="*/ 1214 h 5366"/>
              <a:gd name="T12" fmla="*/ 5758 w 5760"/>
              <a:gd name="T13" fmla="*/ 1262 h 5366"/>
              <a:gd name="T14" fmla="*/ 5736 w 5760"/>
              <a:gd name="T15" fmla="*/ 1306 h 5366"/>
              <a:gd name="T16" fmla="*/ 5165 w 5760"/>
              <a:gd name="T17" fmla="*/ 3161 h 5366"/>
              <a:gd name="T18" fmla="*/ 5187 w 5760"/>
              <a:gd name="T19" fmla="*/ 3205 h 5366"/>
              <a:gd name="T20" fmla="*/ 5182 w 5760"/>
              <a:gd name="T21" fmla="*/ 3254 h 5366"/>
              <a:gd name="T22" fmla="*/ 5149 w 5760"/>
              <a:gd name="T23" fmla="*/ 3289 h 5366"/>
              <a:gd name="T24" fmla="*/ 5109 w 5760"/>
              <a:gd name="T25" fmla="*/ 3301 h 5366"/>
              <a:gd name="T26" fmla="*/ 5071 w 5760"/>
              <a:gd name="T27" fmla="*/ 3291 h 5366"/>
              <a:gd name="T28" fmla="*/ 4379 w 5760"/>
              <a:gd name="T29" fmla="*/ 2640 h 5366"/>
              <a:gd name="T30" fmla="*/ 3327 w 5760"/>
              <a:gd name="T31" fmla="*/ 3671 h 5366"/>
              <a:gd name="T32" fmla="*/ 3287 w 5760"/>
              <a:gd name="T33" fmla="*/ 3682 h 5366"/>
              <a:gd name="T34" fmla="*/ 3247 w 5760"/>
              <a:gd name="T35" fmla="*/ 3669 h 5366"/>
              <a:gd name="T36" fmla="*/ 2552 w 5760"/>
              <a:gd name="T37" fmla="*/ 2954 h 5366"/>
              <a:gd name="T38" fmla="*/ 677 w 5760"/>
              <a:gd name="T39" fmla="*/ 4799 h 5366"/>
              <a:gd name="T40" fmla="*/ 637 w 5760"/>
              <a:gd name="T41" fmla="*/ 4809 h 5366"/>
              <a:gd name="T42" fmla="*/ 597 w 5760"/>
              <a:gd name="T43" fmla="*/ 4799 h 5366"/>
              <a:gd name="T44" fmla="*/ 566 w 5760"/>
              <a:gd name="T45" fmla="*/ 4764 h 5366"/>
              <a:gd name="T46" fmla="*/ 559 w 5760"/>
              <a:gd name="T47" fmla="*/ 4715 h 5366"/>
              <a:gd name="T48" fmla="*/ 581 w 5760"/>
              <a:gd name="T49" fmla="*/ 4671 h 5366"/>
              <a:gd name="T50" fmla="*/ 2515 w 5760"/>
              <a:gd name="T51" fmla="*/ 2769 h 5366"/>
              <a:gd name="T52" fmla="*/ 2555 w 5760"/>
              <a:gd name="T53" fmla="*/ 2758 h 5366"/>
              <a:gd name="T54" fmla="*/ 2595 w 5760"/>
              <a:gd name="T55" fmla="*/ 2771 h 5366"/>
              <a:gd name="T56" fmla="*/ 3288 w 5760"/>
              <a:gd name="T57" fmla="*/ 3486 h 5366"/>
              <a:gd name="T58" fmla="*/ 2295 w 5760"/>
              <a:gd name="T59" fmla="*/ 665 h 5366"/>
              <a:gd name="T60" fmla="*/ 915 w 5760"/>
              <a:gd name="T61" fmla="*/ 1934 h 5366"/>
              <a:gd name="T62" fmla="*/ 867 w 5760"/>
              <a:gd name="T63" fmla="*/ 1940 h 5366"/>
              <a:gd name="T64" fmla="*/ 824 w 5760"/>
              <a:gd name="T65" fmla="*/ 1915 h 5366"/>
              <a:gd name="T66" fmla="*/ 803 w 5760"/>
              <a:gd name="T67" fmla="*/ 1870 h 5366"/>
              <a:gd name="T68" fmla="*/ 812 w 5760"/>
              <a:gd name="T69" fmla="*/ 1823 h 5366"/>
              <a:gd name="T70" fmla="*/ 2241 w 5760"/>
              <a:gd name="T71" fmla="*/ 498 h 5366"/>
              <a:gd name="T72" fmla="*/ 2285 w 5760"/>
              <a:gd name="T73" fmla="*/ 477 h 5366"/>
              <a:gd name="T74" fmla="*/ 106 w 5760"/>
              <a:gd name="T75" fmla="*/ 4 h 5366"/>
              <a:gd name="T76" fmla="*/ 145 w 5760"/>
              <a:gd name="T77" fmla="*/ 34 h 5366"/>
              <a:gd name="T78" fmla="*/ 161 w 5760"/>
              <a:gd name="T79" fmla="*/ 81 h 5366"/>
              <a:gd name="T80" fmla="*/ 166 w 5760"/>
              <a:gd name="T81" fmla="*/ 5008 h 5366"/>
              <a:gd name="T82" fmla="*/ 202 w 5760"/>
              <a:gd name="T83" fmla="*/ 5097 h 5366"/>
              <a:gd name="T84" fmla="*/ 269 w 5760"/>
              <a:gd name="T85" fmla="*/ 5164 h 5366"/>
              <a:gd name="T86" fmla="*/ 358 w 5760"/>
              <a:gd name="T87" fmla="*/ 5200 h 5366"/>
              <a:gd name="T88" fmla="*/ 5299 w 5760"/>
              <a:gd name="T89" fmla="*/ 5205 h 5366"/>
              <a:gd name="T90" fmla="*/ 5346 w 5760"/>
              <a:gd name="T91" fmla="*/ 5221 h 5366"/>
              <a:gd name="T92" fmla="*/ 5376 w 5760"/>
              <a:gd name="T93" fmla="*/ 5260 h 5366"/>
              <a:gd name="T94" fmla="*/ 5376 w 5760"/>
              <a:gd name="T95" fmla="*/ 5312 h 5366"/>
              <a:gd name="T96" fmla="*/ 5346 w 5760"/>
              <a:gd name="T97" fmla="*/ 5350 h 5366"/>
              <a:gd name="T98" fmla="*/ 5299 w 5760"/>
              <a:gd name="T99" fmla="*/ 5366 h 5366"/>
              <a:gd name="T100" fmla="*/ 340 w 5760"/>
              <a:gd name="T101" fmla="*/ 5361 h 5366"/>
              <a:gd name="T102" fmla="*/ 220 w 5760"/>
              <a:gd name="T103" fmla="*/ 5321 h 5366"/>
              <a:gd name="T104" fmla="*/ 119 w 5760"/>
              <a:gd name="T105" fmla="*/ 5247 h 5366"/>
              <a:gd name="T106" fmla="*/ 45 w 5760"/>
              <a:gd name="T107" fmla="*/ 5146 h 5366"/>
              <a:gd name="T108" fmla="*/ 5 w 5760"/>
              <a:gd name="T109" fmla="*/ 5026 h 5366"/>
              <a:gd name="T110" fmla="*/ 0 w 5760"/>
              <a:gd name="T111" fmla="*/ 81 h 5366"/>
              <a:gd name="T112" fmla="*/ 16 w 5760"/>
              <a:gd name="T113" fmla="*/ 34 h 5366"/>
              <a:gd name="T114" fmla="*/ 54 w 5760"/>
              <a:gd name="T115" fmla="*/ 4 h 5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60" h="5366">
                <a:moveTo>
                  <a:pt x="2285" y="477"/>
                </a:moveTo>
                <a:lnTo>
                  <a:pt x="2307" y="477"/>
                </a:lnTo>
                <a:lnTo>
                  <a:pt x="2330" y="484"/>
                </a:lnTo>
                <a:lnTo>
                  <a:pt x="2351" y="498"/>
                </a:lnTo>
                <a:lnTo>
                  <a:pt x="4378" y="2416"/>
                </a:lnTo>
                <a:lnTo>
                  <a:pt x="5624" y="1193"/>
                </a:lnTo>
                <a:lnTo>
                  <a:pt x="5645" y="1177"/>
                </a:lnTo>
                <a:lnTo>
                  <a:pt x="5667" y="1170"/>
                </a:lnTo>
                <a:lnTo>
                  <a:pt x="5692" y="1170"/>
                </a:lnTo>
                <a:lnTo>
                  <a:pt x="5716" y="1177"/>
                </a:lnTo>
                <a:lnTo>
                  <a:pt x="5737" y="1193"/>
                </a:lnTo>
                <a:lnTo>
                  <a:pt x="5751" y="1214"/>
                </a:lnTo>
                <a:lnTo>
                  <a:pt x="5760" y="1238"/>
                </a:lnTo>
                <a:lnTo>
                  <a:pt x="5758" y="1262"/>
                </a:lnTo>
                <a:lnTo>
                  <a:pt x="5751" y="1285"/>
                </a:lnTo>
                <a:lnTo>
                  <a:pt x="5736" y="1306"/>
                </a:lnTo>
                <a:lnTo>
                  <a:pt x="4495" y="2528"/>
                </a:lnTo>
                <a:lnTo>
                  <a:pt x="5165" y="3161"/>
                </a:lnTo>
                <a:lnTo>
                  <a:pt x="5181" y="3182"/>
                </a:lnTo>
                <a:lnTo>
                  <a:pt x="5187" y="3205"/>
                </a:lnTo>
                <a:lnTo>
                  <a:pt x="5189" y="3230"/>
                </a:lnTo>
                <a:lnTo>
                  <a:pt x="5182" y="3254"/>
                </a:lnTo>
                <a:lnTo>
                  <a:pt x="5167" y="3275"/>
                </a:lnTo>
                <a:lnTo>
                  <a:pt x="5149" y="3289"/>
                </a:lnTo>
                <a:lnTo>
                  <a:pt x="5130" y="3298"/>
                </a:lnTo>
                <a:lnTo>
                  <a:pt x="5109" y="3301"/>
                </a:lnTo>
                <a:lnTo>
                  <a:pt x="5090" y="3298"/>
                </a:lnTo>
                <a:lnTo>
                  <a:pt x="5071" y="3291"/>
                </a:lnTo>
                <a:lnTo>
                  <a:pt x="5053" y="3278"/>
                </a:lnTo>
                <a:lnTo>
                  <a:pt x="4379" y="2640"/>
                </a:lnTo>
                <a:lnTo>
                  <a:pt x="3344" y="3657"/>
                </a:lnTo>
                <a:lnTo>
                  <a:pt x="3327" y="3671"/>
                </a:lnTo>
                <a:lnTo>
                  <a:pt x="3308" y="3680"/>
                </a:lnTo>
                <a:lnTo>
                  <a:pt x="3287" y="3682"/>
                </a:lnTo>
                <a:lnTo>
                  <a:pt x="3266" y="3678"/>
                </a:lnTo>
                <a:lnTo>
                  <a:pt x="3247" y="3669"/>
                </a:lnTo>
                <a:lnTo>
                  <a:pt x="3229" y="3655"/>
                </a:lnTo>
                <a:lnTo>
                  <a:pt x="2552" y="2954"/>
                </a:lnTo>
                <a:lnTo>
                  <a:pt x="695" y="4787"/>
                </a:lnTo>
                <a:lnTo>
                  <a:pt x="677" y="4799"/>
                </a:lnTo>
                <a:lnTo>
                  <a:pt x="658" y="4806"/>
                </a:lnTo>
                <a:lnTo>
                  <a:pt x="637" y="4809"/>
                </a:lnTo>
                <a:lnTo>
                  <a:pt x="616" y="4806"/>
                </a:lnTo>
                <a:lnTo>
                  <a:pt x="597" y="4799"/>
                </a:lnTo>
                <a:lnTo>
                  <a:pt x="579" y="4785"/>
                </a:lnTo>
                <a:lnTo>
                  <a:pt x="566" y="4764"/>
                </a:lnTo>
                <a:lnTo>
                  <a:pt x="559" y="4739"/>
                </a:lnTo>
                <a:lnTo>
                  <a:pt x="559" y="4715"/>
                </a:lnTo>
                <a:lnTo>
                  <a:pt x="566" y="4692"/>
                </a:lnTo>
                <a:lnTo>
                  <a:pt x="581" y="4671"/>
                </a:lnTo>
                <a:lnTo>
                  <a:pt x="2498" y="2783"/>
                </a:lnTo>
                <a:lnTo>
                  <a:pt x="2515" y="2769"/>
                </a:lnTo>
                <a:lnTo>
                  <a:pt x="2534" y="2762"/>
                </a:lnTo>
                <a:lnTo>
                  <a:pt x="2555" y="2758"/>
                </a:lnTo>
                <a:lnTo>
                  <a:pt x="2576" y="2762"/>
                </a:lnTo>
                <a:lnTo>
                  <a:pt x="2595" y="2771"/>
                </a:lnTo>
                <a:lnTo>
                  <a:pt x="2611" y="2783"/>
                </a:lnTo>
                <a:lnTo>
                  <a:pt x="3288" y="3486"/>
                </a:lnTo>
                <a:lnTo>
                  <a:pt x="4262" y="2530"/>
                </a:lnTo>
                <a:lnTo>
                  <a:pt x="2295" y="665"/>
                </a:lnTo>
                <a:lnTo>
                  <a:pt x="937" y="1920"/>
                </a:lnTo>
                <a:lnTo>
                  <a:pt x="915" y="1934"/>
                </a:lnTo>
                <a:lnTo>
                  <a:pt x="892" y="1941"/>
                </a:lnTo>
                <a:lnTo>
                  <a:pt x="867" y="1940"/>
                </a:lnTo>
                <a:lnTo>
                  <a:pt x="843" y="1931"/>
                </a:lnTo>
                <a:lnTo>
                  <a:pt x="824" y="1915"/>
                </a:lnTo>
                <a:lnTo>
                  <a:pt x="808" y="1894"/>
                </a:lnTo>
                <a:lnTo>
                  <a:pt x="803" y="1870"/>
                </a:lnTo>
                <a:lnTo>
                  <a:pt x="803" y="1845"/>
                </a:lnTo>
                <a:lnTo>
                  <a:pt x="812" y="1823"/>
                </a:lnTo>
                <a:lnTo>
                  <a:pt x="827" y="1802"/>
                </a:lnTo>
                <a:lnTo>
                  <a:pt x="2241" y="498"/>
                </a:lnTo>
                <a:lnTo>
                  <a:pt x="2262" y="484"/>
                </a:lnTo>
                <a:lnTo>
                  <a:pt x="2285" y="477"/>
                </a:lnTo>
                <a:close/>
                <a:moveTo>
                  <a:pt x="80" y="0"/>
                </a:moveTo>
                <a:lnTo>
                  <a:pt x="106" y="4"/>
                </a:lnTo>
                <a:lnTo>
                  <a:pt x="127" y="16"/>
                </a:lnTo>
                <a:lnTo>
                  <a:pt x="145" y="34"/>
                </a:lnTo>
                <a:lnTo>
                  <a:pt x="157" y="55"/>
                </a:lnTo>
                <a:lnTo>
                  <a:pt x="161" y="81"/>
                </a:lnTo>
                <a:lnTo>
                  <a:pt x="161" y="4959"/>
                </a:lnTo>
                <a:lnTo>
                  <a:pt x="166" y="5008"/>
                </a:lnTo>
                <a:lnTo>
                  <a:pt x="180" y="5055"/>
                </a:lnTo>
                <a:lnTo>
                  <a:pt x="202" y="5097"/>
                </a:lnTo>
                <a:lnTo>
                  <a:pt x="232" y="5134"/>
                </a:lnTo>
                <a:lnTo>
                  <a:pt x="269" y="5164"/>
                </a:lnTo>
                <a:lnTo>
                  <a:pt x="311" y="5186"/>
                </a:lnTo>
                <a:lnTo>
                  <a:pt x="358" y="5200"/>
                </a:lnTo>
                <a:lnTo>
                  <a:pt x="407" y="5205"/>
                </a:lnTo>
                <a:lnTo>
                  <a:pt x="5299" y="5205"/>
                </a:lnTo>
                <a:lnTo>
                  <a:pt x="5324" y="5209"/>
                </a:lnTo>
                <a:lnTo>
                  <a:pt x="5346" y="5221"/>
                </a:lnTo>
                <a:lnTo>
                  <a:pt x="5364" y="5239"/>
                </a:lnTo>
                <a:lnTo>
                  <a:pt x="5376" y="5260"/>
                </a:lnTo>
                <a:lnTo>
                  <a:pt x="5379" y="5286"/>
                </a:lnTo>
                <a:lnTo>
                  <a:pt x="5376" y="5312"/>
                </a:lnTo>
                <a:lnTo>
                  <a:pt x="5364" y="5333"/>
                </a:lnTo>
                <a:lnTo>
                  <a:pt x="5346" y="5350"/>
                </a:lnTo>
                <a:lnTo>
                  <a:pt x="5324" y="5363"/>
                </a:lnTo>
                <a:lnTo>
                  <a:pt x="5299" y="5366"/>
                </a:lnTo>
                <a:lnTo>
                  <a:pt x="407" y="5366"/>
                </a:lnTo>
                <a:lnTo>
                  <a:pt x="340" y="5361"/>
                </a:lnTo>
                <a:lnTo>
                  <a:pt x="278" y="5345"/>
                </a:lnTo>
                <a:lnTo>
                  <a:pt x="220" y="5321"/>
                </a:lnTo>
                <a:lnTo>
                  <a:pt x="166" y="5287"/>
                </a:lnTo>
                <a:lnTo>
                  <a:pt x="119" y="5247"/>
                </a:lnTo>
                <a:lnTo>
                  <a:pt x="79" y="5200"/>
                </a:lnTo>
                <a:lnTo>
                  <a:pt x="45" y="5146"/>
                </a:lnTo>
                <a:lnTo>
                  <a:pt x="21" y="5088"/>
                </a:lnTo>
                <a:lnTo>
                  <a:pt x="5" y="5026"/>
                </a:lnTo>
                <a:lnTo>
                  <a:pt x="0" y="4959"/>
                </a:lnTo>
                <a:lnTo>
                  <a:pt x="0" y="81"/>
                </a:lnTo>
                <a:lnTo>
                  <a:pt x="3" y="55"/>
                </a:lnTo>
                <a:lnTo>
                  <a:pt x="16" y="34"/>
                </a:lnTo>
                <a:lnTo>
                  <a:pt x="33" y="16"/>
                </a:lnTo>
                <a:lnTo>
                  <a:pt x="54" y="4"/>
                </a:lnTo>
                <a:lnTo>
                  <a:pt x="80"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Shape 16">
            <a:extLst>
              <a:ext uri="{FF2B5EF4-FFF2-40B4-BE49-F238E27FC236}">
                <a16:creationId xmlns:a16="http://schemas.microsoft.com/office/drawing/2014/main" id="{CD5B8CEA-BD19-432A-B580-126B29CAB02A}"/>
              </a:ext>
            </a:extLst>
          </p:cNvPr>
          <p:cNvSpPr/>
          <p:nvPr>
            <p:custDataLst>
              <p:tags r:id="rId9"/>
            </p:custDataLst>
          </p:nvPr>
        </p:nvSpPr>
        <p:spPr>
          <a:xfrm rot="324650">
            <a:off x="2404751" y="1352772"/>
            <a:ext cx="1236693" cy="915527"/>
          </a:xfrm>
          <a:prstGeom prst="swooshArrow">
            <a:avLst>
              <a:gd name="adj1" fmla="val 16310"/>
              <a:gd name="adj2" fmla="val 31370"/>
            </a:avLst>
          </a:pr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grpSp>
        <p:nvGrpSpPr>
          <p:cNvPr id="21" name="Group 20">
            <a:extLst>
              <a:ext uri="{FF2B5EF4-FFF2-40B4-BE49-F238E27FC236}">
                <a16:creationId xmlns:a16="http://schemas.microsoft.com/office/drawing/2014/main" id="{1003BE61-2F74-46C5-BB88-D4A41EF9F28D}"/>
              </a:ext>
            </a:extLst>
          </p:cNvPr>
          <p:cNvGrpSpPr/>
          <p:nvPr>
            <p:custDataLst>
              <p:tags r:id="rId10"/>
            </p:custDataLst>
          </p:nvPr>
        </p:nvGrpSpPr>
        <p:grpSpPr>
          <a:xfrm>
            <a:off x="2402055" y="2160865"/>
            <a:ext cx="621900" cy="621900"/>
            <a:chOff x="4174443" y="1997716"/>
            <a:chExt cx="795112" cy="795112"/>
          </a:xfrm>
        </p:grpSpPr>
        <p:sp>
          <p:nvSpPr>
            <p:cNvPr id="22" name="Freeform 5">
              <a:extLst>
                <a:ext uri="{FF2B5EF4-FFF2-40B4-BE49-F238E27FC236}">
                  <a16:creationId xmlns:a16="http://schemas.microsoft.com/office/drawing/2014/main" id="{FA968D08-DA7E-40E7-94EB-ECF3F9D9B38B}"/>
                </a:ext>
              </a:extLst>
            </p:cNvPr>
            <p:cNvSpPr>
              <a:spLocks noChangeAspect="1" noEditPoints="1"/>
            </p:cNvSpPr>
            <p:nvPr>
              <p:custDataLst>
                <p:tags r:id="rId11"/>
              </p:custDataLst>
            </p:nvPr>
          </p:nvSpPr>
          <p:spPr bwMode="auto">
            <a:xfrm rot="19785679">
              <a:off x="4174443" y="1997716"/>
              <a:ext cx="795112" cy="795112"/>
            </a:xfrm>
            <a:custGeom>
              <a:avLst/>
              <a:gdLst>
                <a:gd name="T0" fmla="*/ 4531 w 4799"/>
                <a:gd name="T1" fmla="*/ 2779 h 4799"/>
                <a:gd name="T2" fmla="*/ 3930 w 4799"/>
                <a:gd name="T3" fmla="*/ 3322 h 4799"/>
                <a:gd name="T4" fmla="*/ 4176 w 4799"/>
                <a:gd name="T5" fmla="*/ 3826 h 4799"/>
                <a:gd name="T6" fmla="*/ 3410 w 4799"/>
                <a:gd name="T7" fmla="*/ 3945 h 4799"/>
                <a:gd name="T8" fmla="*/ 2779 w 4799"/>
                <a:gd name="T9" fmla="*/ 4211 h 4799"/>
                <a:gd name="T10" fmla="*/ 2153 w 4799"/>
                <a:gd name="T11" fmla="*/ 4663 h 4799"/>
                <a:gd name="T12" fmla="*/ 1966 w 4799"/>
                <a:gd name="T13" fmla="*/ 4145 h 4799"/>
                <a:gd name="T14" fmla="*/ 1388 w 4799"/>
                <a:gd name="T15" fmla="*/ 3948 h 4799"/>
                <a:gd name="T16" fmla="*/ 623 w 4799"/>
                <a:gd name="T17" fmla="*/ 3826 h 4799"/>
                <a:gd name="T18" fmla="*/ 864 w 4799"/>
                <a:gd name="T19" fmla="*/ 3324 h 4799"/>
                <a:gd name="T20" fmla="*/ 598 w 4799"/>
                <a:gd name="T21" fmla="*/ 2779 h 4799"/>
                <a:gd name="T22" fmla="*/ 135 w 4799"/>
                <a:gd name="T23" fmla="*/ 2152 h 4799"/>
                <a:gd name="T24" fmla="*/ 670 w 4799"/>
                <a:gd name="T25" fmla="*/ 1974 h 4799"/>
                <a:gd name="T26" fmla="*/ 868 w 4799"/>
                <a:gd name="T27" fmla="*/ 1405 h 4799"/>
                <a:gd name="T28" fmla="*/ 972 w 4799"/>
                <a:gd name="T29" fmla="*/ 622 h 4799"/>
                <a:gd name="T30" fmla="*/ 1513 w 4799"/>
                <a:gd name="T31" fmla="*/ 879 h 4799"/>
                <a:gd name="T32" fmla="*/ 1994 w 4799"/>
                <a:gd name="T33" fmla="*/ 672 h 4799"/>
                <a:gd name="T34" fmla="*/ 2153 w 4799"/>
                <a:gd name="T35" fmla="*/ 134 h 4799"/>
                <a:gd name="T36" fmla="*/ 2779 w 4799"/>
                <a:gd name="T37" fmla="*/ 617 h 4799"/>
                <a:gd name="T38" fmla="*/ 3306 w 4799"/>
                <a:gd name="T39" fmla="*/ 883 h 4799"/>
                <a:gd name="T40" fmla="*/ 3827 w 4799"/>
                <a:gd name="T41" fmla="*/ 622 h 4799"/>
                <a:gd name="T42" fmla="*/ 3928 w 4799"/>
                <a:gd name="T43" fmla="*/ 1404 h 4799"/>
                <a:gd name="T44" fmla="*/ 4177 w 4799"/>
                <a:gd name="T45" fmla="*/ 2017 h 4799"/>
                <a:gd name="T46" fmla="*/ 4664 w 4799"/>
                <a:gd name="T47" fmla="*/ 2152 h 4799"/>
                <a:gd name="T48" fmla="*/ 4531 w 4799"/>
                <a:gd name="T49" fmla="*/ 1883 h 4799"/>
                <a:gd name="T50" fmla="*/ 4060 w 4799"/>
                <a:gd name="T51" fmla="*/ 1464 h 4799"/>
                <a:gd name="T52" fmla="*/ 3922 w 4799"/>
                <a:gd name="T53" fmla="*/ 527 h 4799"/>
                <a:gd name="T54" fmla="*/ 2915 w 4799"/>
                <a:gd name="T55" fmla="*/ 570 h 4799"/>
                <a:gd name="T56" fmla="*/ 2153 w 4799"/>
                <a:gd name="T57" fmla="*/ 0 h 4799"/>
                <a:gd name="T58" fmla="*/ 1468 w 4799"/>
                <a:gd name="T59" fmla="*/ 738 h 4799"/>
                <a:gd name="T60" fmla="*/ 528 w 4799"/>
                <a:gd name="T61" fmla="*/ 876 h 4799"/>
                <a:gd name="T62" fmla="*/ 555 w 4799"/>
                <a:gd name="T63" fmla="*/ 1883 h 4799"/>
                <a:gd name="T64" fmla="*/ 0 w 4799"/>
                <a:gd name="T65" fmla="*/ 2645 h 4799"/>
                <a:gd name="T66" fmla="*/ 722 w 4799"/>
                <a:gd name="T67" fmla="*/ 3348 h 4799"/>
                <a:gd name="T68" fmla="*/ 877 w 4799"/>
                <a:gd name="T69" fmla="*/ 4270 h 4799"/>
                <a:gd name="T70" fmla="*/ 1884 w 4799"/>
                <a:gd name="T71" fmla="*/ 4263 h 4799"/>
                <a:gd name="T72" fmla="*/ 2646 w 4799"/>
                <a:gd name="T73" fmla="*/ 4799 h 4799"/>
                <a:gd name="T74" fmla="*/ 3351 w 4799"/>
                <a:gd name="T75" fmla="*/ 4078 h 4799"/>
                <a:gd name="T76" fmla="*/ 4271 w 4799"/>
                <a:gd name="T77" fmla="*/ 3921 h 4799"/>
                <a:gd name="T78" fmla="*/ 4248 w 4799"/>
                <a:gd name="T79" fmla="*/ 2914 h 4799"/>
                <a:gd name="T80" fmla="*/ 4799 w 4799"/>
                <a:gd name="T81" fmla="*/ 2152 h 4799"/>
                <a:gd name="T82" fmla="*/ 2400 w 4799"/>
                <a:gd name="T83" fmla="*/ 3479 h 4799"/>
                <a:gd name="T84" fmla="*/ 2400 w 4799"/>
                <a:gd name="T85" fmla="*/ 1374 h 4799"/>
                <a:gd name="T86" fmla="*/ 2400 w 4799"/>
                <a:gd name="T87" fmla="*/ 3479 h 4799"/>
                <a:gd name="T88" fmla="*/ 1212 w 4799"/>
                <a:gd name="T89" fmla="*/ 2426 h 4799"/>
                <a:gd name="T90" fmla="*/ 2400 w 4799"/>
                <a:gd name="T91" fmla="*/ 1239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99" h="4799">
                  <a:moveTo>
                    <a:pt x="4664" y="2645"/>
                  </a:moveTo>
                  <a:lnTo>
                    <a:pt x="4664" y="2645"/>
                  </a:lnTo>
                  <a:cubicBezTo>
                    <a:pt x="4664" y="2719"/>
                    <a:pt x="4605" y="2779"/>
                    <a:pt x="4531" y="2779"/>
                  </a:cubicBezTo>
                  <a:lnTo>
                    <a:pt x="4196" y="2778"/>
                  </a:lnTo>
                  <a:cubicBezTo>
                    <a:pt x="4162" y="2779"/>
                    <a:pt x="4137" y="2800"/>
                    <a:pt x="4130" y="2830"/>
                  </a:cubicBezTo>
                  <a:cubicBezTo>
                    <a:pt x="4088" y="3003"/>
                    <a:pt x="4021" y="3169"/>
                    <a:pt x="3930" y="3322"/>
                  </a:cubicBezTo>
                  <a:cubicBezTo>
                    <a:pt x="3915" y="3349"/>
                    <a:pt x="3919" y="3382"/>
                    <a:pt x="3941" y="3404"/>
                  </a:cubicBezTo>
                  <a:lnTo>
                    <a:pt x="4176" y="3637"/>
                  </a:lnTo>
                  <a:cubicBezTo>
                    <a:pt x="4227" y="3689"/>
                    <a:pt x="4228" y="3774"/>
                    <a:pt x="4176" y="3826"/>
                  </a:cubicBezTo>
                  <a:lnTo>
                    <a:pt x="3827" y="4175"/>
                  </a:lnTo>
                  <a:cubicBezTo>
                    <a:pt x="3775" y="4227"/>
                    <a:pt x="3690" y="4226"/>
                    <a:pt x="3638" y="4175"/>
                  </a:cubicBezTo>
                  <a:lnTo>
                    <a:pt x="3410" y="3945"/>
                  </a:lnTo>
                  <a:cubicBezTo>
                    <a:pt x="3388" y="3923"/>
                    <a:pt x="3353" y="3919"/>
                    <a:pt x="3327" y="3935"/>
                  </a:cubicBezTo>
                  <a:cubicBezTo>
                    <a:pt x="3172" y="4030"/>
                    <a:pt x="3005" y="4100"/>
                    <a:pt x="2831" y="4144"/>
                  </a:cubicBezTo>
                  <a:cubicBezTo>
                    <a:pt x="2799" y="4151"/>
                    <a:pt x="2779" y="4180"/>
                    <a:pt x="2779" y="4211"/>
                  </a:cubicBezTo>
                  <a:lnTo>
                    <a:pt x="2779" y="4530"/>
                  </a:lnTo>
                  <a:cubicBezTo>
                    <a:pt x="2779" y="4604"/>
                    <a:pt x="2720" y="4663"/>
                    <a:pt x="2646" y="4663"/>
                  </a:cubicBezTo>
                  <a:lnTo>
                    <a:pt x="2153" y="4663"/>
                  </a:lnTo>
                  <a:cubicBezTo>
                    <a:pt x="2079" y="4663"/>
                    <a:pt x="2019" y="4604"/>
                    <a:pt x="2019" y="4530"/>
                  </a:cubicBezTo>
                  <a:lnTo>
                    <a:pt x="2019" y="4211"/>
                  </a:lnTo>
                  <a:cubicBezTo>
                    <a:pt x="2019" y="4180"/>
                    <a:pt x="1996" y="4152"/>
                    <a:pt x="1966" y="4145"/>
                  </a:cubicBezTo>
                  <a:cubicBezTo>
                    <a:pt x="1791" y="4101"/>
                    <a:pt x="1624" y="4032"/>
                    <a:pt x="1471" y="3938"/>
                  </a:cubicBezTo>
                  <a:cubicBezTo>
                    <a:pt x="1460" y="3931"/>
                    <a:pt x="1448" y="3928"/>
                    <a:pt x="1436" y="3928"/>
                  </a:cubicBezTo>
                  <a:cubicBezTo>
                    <a:pt x="1418" y="3928"/>
                    <a:pt x="1401" y="3935"/>
                    <a:pt x="1388" y="3948"/>
                  </a:cubicBezTo>
                  <a:lnTo>
                    <a:pt x="1161" y="4175"/>
                  </a:lnTo>
                  <a:cubicBezTo>
                    <a:pt x="1109" y="4227"/>
                    <a:pt x="1024" y="4227"/>
                    <a:pt x="972" y="4175"/>
                  </a:cubicBezTo>
                  <a:lnTo>
                    <a:pt x="623" y="3826"/>
                  </a:lnTo>
                  <a:cubicBezTo>
                    <a:pt x="571" y="3774"/>
                    <a:pt x="572" y="3689"/>
                    <a:pt x="623" y="3637"/>
                  </a:cubicBezTo>
                  <a:lnTo>
                    <a:pt x="854" y="3407"/>
                  </a:lnTo>
                  <a:cubicBezTo>
                    <a:pt x="876" y="3385"/>
                    <a:pt x="880" y="3351"/>
                    <a:pt x="864" y="3324"/>
                  </a:cubicBezTo>
                  <a:cubicBezTo>
                    <a:pt x="772" y="3170"/>
                    <a:pt x="705" y="3004"/>
                    <a:pt x="664" y="2831"/>
                  </a:cubicBezTo>
                  <a:cubicBezTo>
                    <a:pt x="662" y="2826"/>
                    <a:pt x="661" y="2821"/>
                    <a:pt x="658" y="2816"/>
                  </a:cubicBezTo>
                  <a:cubicBezTo>
                    <a:pt x="647" y="2793"/>
                    <a:pt x="623" y="2779"/>
                    <a:pt x="598" y="2779"/>
                  </a:cubicBezTo>
                  <a:lnTo>
                    <a:pt x="268" y="2779"/>
                  </a:lnTo>
                  <a:cubicBezTo>
                    <a:pt x="194" y="2779"/>
                    <a:pt x="135" y="2719"/>
                    <a:pt x="135" y="2645"/>
                  </a:cubicBezTo>
                  <a:lnTo>
                    <a:pt x="135" y="2152"/>
                  </a:lnTo>
                  <a:cubicBezTo>
                    <a:pt x="135" y="2078"/>
                    <a:pt x="194" y="2018"/>
                    <a:pt x="268" y="2018"/>
                  </a:cubicBezTo>
                  <a:lnTo>
                    <a:pt x="606" y="2018"/>
                  </a:lnTo>
                  <a:cubicBezTo>
                    <a:pt x="635" y="2018"/>
                    <a:pt x="660" y="2001"/>
                    <a:pt x="670" y="1974"/>
                  </a:cubicBezTo>
                  <a:cubicBezTo>
                    <a:pt x="670" y="1972"/>
                    <a:pt x="672" y="1968"/>
                    <a:pt x="672" y="1966"/>
                  </a:cubicBezTo>
                  <a:cubicBezTo>
                    <a:pt x="716" y="1797"/>
                    <a:pt x="785" y="1635"/>
                    <a:pt x="876" y="1486"/>
                  </a:cubicBezTo>
                  <a:cubicBezTo>
                    <a:pt x="892" y="1460"/>
                    <a:pt x="889" y="1427"/>
                    <a:pt x="868" y="1405"/>
                  </a:cubicBezTo>
                  <a:lnTo>
                    <a:pt x="623" y="1160"/>
                  </a:lnTo>
                  <a:cubicBezTo>
                    <a:pt x="571" y="1108"/>
                    <a:pt x="571" y="1023"/>
                    <a:pt x="623" y="971"/>
                  </a:cubicBezTo>
                  <a:lnTo>
                    <a:pt x="972" y="622"/>
                  </a:lnTo>
                  <a:cubicBezTo>
                    <a:pt x="1024" y="571"/>
                    <a:pt x="1109" y="570"/>
                    <a:pt x="1161" y="622"/>
                  </a:cubicBezTo>
                  <a:lnTo>
                    <a:pt x="1418" y="879"/>
                  </a:lnTo>
                  <a:cubicBezTo>
                    <a:pt x="1444" y="906"/>
                    <a:pt x="1487" y="906"/>
                    <a:pt x="1513" y="879"/>
                  </a:cubicBezTo>
                  <a:cubicBezTo>
                    <a:pt x="1519" y="874"/>
                    <a:pt x="1523" y="867"/>
                    <a:pt x="1526" y="860"/>
                  </a:cubicBezTo>
                  <a:cubicBezTo>
                    <a:pt x="1665" y="783"/>
                    <a:pt x="1812" y="724"/>
                    <a:pt x="1966" y="686"/>
                  </a:cubicBezTo>
                  <a:cubicBezTo>
                    <a:pt x="1975" y="684"/>
                    <a:pt x="1986" y="678"/>
                    <a:pt x="1994" y="672"/>
                  </a:cubicBezTo>
                  <a:cubicBezTo>
                    <a:pt x="2010" y="659"/>
                    <a:pt x="2019" y="640"/>
                    <a:pt x="2019" y="619"/>
                  </a:cubicBezTo>
                  <a:lnTo>
                    <a:pt x="2019" y="267"/>
                  </a:lnTo>
                  <a:cubicBezTo>
                    <a:pt x="2019" y="193"/>
                    <a:pt x="2079" y="134"/>
                    <a:pt x="2153" y="134"/>
                  </a:cubicBezTo>
                  <a:lnTo>
                    <a:pt x="2646" y="134"/>
                  </a:lnTo>
                  <a:cubicBezTo>
                    <a:pt x="2720" y="134"/>
                    <a:pt x="2779" y="193"/>
                    <a:pt x="2779" y="267"/>
                  </a:cubicBezTo>
                  <a:lnTo>
                    <a:pt x="2779" y="617"/>
                  </a:lnTo>
                  <a:cubicBezTo>
                    <a:pt x="2779" y="621"/>
                    <a:pt x="2780" y="629"/>
                    <a:pt x="2781" y="632"/>
                  </a:cubicBezTo>
                  <a:cubicBezTo>
                    <a:pt x="2785" y="659"/>
                    <a:pt x="2805" y="681"/>
                    <a:pt x="2831" y="687"/>
                  </a:cubicBezTo>
                  <a:cubicBezTo>
                    <a:pt x="2998" y="729"/>
                    <a:pt x="3158" y="795"/>
                    <a:pt x="3306" y="883"/>
                  </a:cubicBezTo>
                  <a:cubicBezTo>
                    <a:pt x="3333" y="900"/>
                    <a:pt x="3369" y="893"/>
                    <a:pt x="3390" y="871"/>
                  </a:cubicBezTo>
                  <a:lnTo>
                    <a:pt x="3638" y="622"/>
                  </a:lnTo>
                  <a:cubicBezTo>
                    <a:pt x="3690" y="570"/>
                    <a:pt x="3775" y="570"/>
                    <a:pt x="3827" y="622"/>
                  </a:cubicBezTo>
                  <a:lnTo>
                    <a:pt x="4176" y="971"/>
                  </a:lnTo>
                  <a:cubicBezTo>
                    <a:pt x="4228" y="1023"/>
                    <a:pt x="4228" y="1108"/>
                    <a:pt x="4176" y="1160"/>
                  </a:cubicBezTo>
                  <a:lnTo>
                    <a:pt x="3928" y="1404"/>
                  </a:lnTo>
                  <a:cubicBezTo>
                    <a:pt x="3906" y="1426"/>
                    <a:pt x="3901" y="1461"/>
                    <a:pt x="3918" y="1488"/>
                  </a:cubicBezTo>
                  <a:cubicBezTo>
                    <a:pt x="4008" y="1635"/>
                    <a:pt x="4076" y="1795"/>
                    <a:pt x="4120" y="1962"/>
                  </a:cubicBezTo>
                  <a:cubicBezTo>
                    <a:pt x="4124" y="1990"/>
                    <a:pt x="4149" y="2012"/>
                    <a:pt x="4177" y="2017"/>
                  </a:cubicBezTo>
                  <a:cubicBezTo>
                    <a:pt x="4181" y="2018"/>
                    <a:pt x="4185" y="2018"/>
                    <a:pt x="4189" y="2018"/>
                  </a:cubicBezTo>
                  <a:lnTo>
                    <a:pt x="4531" y="2018"/>
                  </a:lnTo>
                  <a:cubicBezTo>
                    <a:pt x="4605" y="2018"/>
                    <a:pt x="4664" y="2078"/>
                    <a:pt x="4664" y="2152"/>
                  </a:cubicBezTo>
                  <a:lnTo>
                    <a:pt x="4664" y="2645"/>
                  </a:lnTo>
                  <a:lnTo>
                    <a:pt x="4664" y="2645"/>
                  </a:lnTo>
                  <a:close/>
                  <a:moveTo>
                    <a:pt x="4531" y="1883"/>
                  </a:moveTo>
                  <a:lnTo>
                    <a:pt x="4531" y="1883"/>
                  </a:lnTo>
                  <a:lnTo>
                    <a:pt x="4238" y="1883"/>
                  </a:lnTo>
                  <a:cubicBezTo>
                    <a:pt x="4196" y="1737"/>
                    <a:pt x="4136" y="1596"/>
                    <a:pt x="4060" y="1464"/>
                  </a:cubicBezTo>
                  <a:lnTo>
                    <a:pt x="4271" y="1255"/>
                  </a:lnTo>
                  <a:cubicBezTo>
                    <a:pt x="4376" y="1151"/>
                    <a:pt x="4376" y="981"/>
                    <a:pt x="4271" y="876"/>
                  </a:cubicBezTo>
                  <a:lnTo>
                    <a:pt x="3922" y="527"/>
                  </a:lnTo>
                  <a:cubicBezTo>
                    <a:pt x="3817" y="422"/>
                    <a:pt x="3647" y="422"/>
                    <a:pt x="3543" y="527"/>
                  </a:cubicBezTo>
                  <a:lnTo>
                    <a:pt x="3329" y="741"/>
                  </a:lnTo>
                  <a:cubicBezTo>
                    <a:pt x="3198" y="667"/>
                    <a:pt x="3059" y="610"/>
                    <a:pt x="2915" y="570"/>
                  </a:cubicBezTo>
                  <a:lnTo>
                    <a:pt x="2915" y="267"/>
                  </a:lnTo>
                  <a:cubicBezTo>
                    <a:pt x="2915" y="119"/>
                    <a:pt x="2794" y="0"/>
                    <a:pt x="2646" y="0"/>
                  </a:cubicBezTo>
                  <a:lnTo>
                    <a:pt x="2153" y="0"/>
                  </a:lnTo>
                  <a:cubicBezTo>
                    <a:pt x="2005" y="0"/>
                    <a:pt x="1884" y="119"/>
                    <a:pt x="1884" y="267"/>
                  </a:cubicBezTo>
                  <a:lnTo>
                    <a:pt x="1884" y="568"/>
                  </a:lnTo>
                  <a:cubicBezTo>
                    <a:pt x="1739" y="608"/>
                    <a:pt x="1600" y="665"/>
                    <a:pt x="1468" y="738"/>
                  </a:cubicBezTo>
                  <a:lnTo>
                    <a:pt x="1256" y="527"/>
                  </a:lnTo>
                  <a:cubicBezTo>
                    <a:pt x="1152" y="422"/>
                    <a:pt x="982" y="422"/>
                    <a:pt x="877" y="527"/>
                  </a:cubicBezTo>
                  <a:lnTo>
                    <a:pt x="528" y="876"/>
                  </a:lnTo>
                  <a:cubicBezTo>
                    <a:pt x="423" y="981"/>
                    <a:pt x="423" y="1151"/>
                    <a:pt x="528" y="1255"/>
                  </a:cubicBezTo>
                  <a:lnTo>
                    <a:pt x="734" y="1461"/>
                  </a:lnTo>
                  <a:cubicBezTo>
                    <a:pt x="657" y="1595"/>
                    <a:pt x="597" y="1738"/>
                    <a:pt x="555" y="1883"/>
                  </a:cubicBezTo>
                  <a:lnTo>
                    <a:pt x="268" y="1883"/>
                  </a:lnTo>
                  <a:cubicBezTo>
                    <a:pt x="120" y="1883"/>
                    <a:pt x="0" y="2004"/>
                    <a:pt x="0" y="2152"/>
                  </a:cubicBezTo>
                  <a:lnTo>
                    <a:pt x="0" y="2645"/>
                  </a:lnTo>
                  <a:cubicBezTo>
                    <a:pt x="0" y="2793"/>
                    <a:pt x="120" y="2914"/>
                    <a:pt x="268" y="2914"/>
                  </a:cubicBezTo>
                  <a:lnTo>
                    <a:pt x="545" y="2914"/>
                  </a:lnTo>
                  <a:cubicBezTo>
                    <a:pt x="586" y="3065"/>
                    <a:pt x="645" y="3210"/>
                    <a:pt x="722" y="3348"/>
                  </a:cubicBezTo>
                  <a:lnTo>
                    <a:pt x="528" y="3542"/>
                  </a:lnTo>
                  <a:cubicBezTo>
                    <a:pt x="423" y="3646"/>
                    <a:pt x="423" y="3816"/>
                    <a:pt x="528" y="3921"/>
                  </a:cubicBezTo>
                  <a:lnTo>
                    <a:pt x="877" y="4270"/>
                  </a:lnTo>
                  <a:cubicBezTo>
                    <a:pt x="982" y="4375"/>
                    <a:pt x="1152" y="4375"/>
                    <a:pt x="1256" y="4270"/>
                  </a:cubicBezTo>
                  <a:lnTo>
                    <a:pt x="1446" y="4080"/>
                  </a:lnTo>
                  <a:cubicBezTo>
                    <a:pt x="1583" y="4159"/>
                    <a:pt x="1729" y="4220"/>
                    <a:pt x="1884" y="4263"/>
                  </a:cubicBezTo>
                  <a:lnTo>
                    <a:pt x="1884" y="4530"/>
                  </a:lnTo>
                  <a:cubicBezTo>
                    <a:pt x="1884" y="4678"/>
                    <a:pt x="2005" y="4799"/>
                    <a:pt x="2153" y="4799"/>
                  </a:cubicBezTo>
                  <a:lnTo>
                    <a:pt x="2646" y="4799"/>
                  </a:lnTo>
                  <a:cubicBezTo>
                    <a:pt x="2794" y="4799"/>
                    <a:pt x="2915" y="4678"/>
                    <a:pt x="2915" y="4530"/>
                  </a:cubicBezTo>
                  <a:lnTo>
                    <a:pt x="2915" y="4261"/>
                  </a:lnTo>
                  <a:cubicBezTo>
                    <a:pt x="3067" y="4218"/>
                    <a:pt x="3213" y="4157"/>
                    <a:pt x="3351" y="4078"/>
                  </a:cubicBezTo>
                  <a:lnTo>
                    <a:pt x="3543" y="4270"/>
                  </a:lnTo>
                  <a:cubicBezTo>
                    <a:pt x="3647" y="4375"/>
                    <a:pt x="3817" y="4375"/>
                    <a:pt x="3922" y="4270"/>
                  </a:cubicBezTo>
                  <a:lnTo>
                    <a:pt x="4271" y="3921"/>
                  </a:lnTo>
                  <a:cubicBezTo>
                    <a:pt x="4376" y="3816"/>
                    <a:pt x="4376" y="3646"/>
                    <a:pt x="4271" y="3541"/>
                  </a:cubicBezTo>
                  <a:lnTo>
                    <a:pt x="4073" y="3345"/>
                  </a:lnTo>
                  <a:cubicBezTo>
                    <a:pt x="4149" y="3209"/>
                    <a:pt x="4207" y="3064"/>
                    <a:pt x="4248" y="2914"/>
                  </a:cubicBezTo>
                  <a:lnTo>
                    <a:pt x="4531" y="2914"/>
                  </a:lnTo>
                  <a:cubicBezTo>
                    <a:pt x="4679" y="2914"/>
                    <a:pt x="4799" y="2793"/>
                    <a:pt x="4799" y="2645"/>
                  </a:cubicBezTo>
                  <a:lnTo>
                    <a:pt x="4799" y="2152"/>
                  </a:lnTo>
                  <a:cubicBezTo>
                    <a:pt x="4799" y="2004"/>
                    <a:pt x="4679" y="1883"/>
                    <a:pt x="4531" y="1883"/>
                  </a:cubicBezTo>
                  <a:lnTo>
                    <a:pt x="4531" y="1883"/>
                  </a:lnTo>
                  <a:close/>
                  <a:moveTo>
                    <a:pt x="2400" y="3479"/>
                  </a:moveTo>
                  <a:lnTo>
                    <a:pt x="2400" y="3479"/>
                  </a:lnTo>
                  <a:cubicBezTo>
                    <a:pt x="1819" y="3479"/>
                    <a:pt x="1347" y="3007"/>
                    <a:pt x="1347" y="2426"/>
                  </a:cubicBezTo>
                  <a:cubicBezTo>
                    <a:pt x="1347" y="1846"/>
                    <a:pt x="1819" y="1374"/>
                    <a:pt x="2400" y="1374"/>
                  </a:cubicBezTo>
                  <a:cubicBezTo>
                    <a:pt x="2980" y="1374"/>
                    <a:pt x="3452" y="1846"/>
                    <a:pt x="3452" y="2426"/>
                  </a:cubicBezTo>
                  <a:cubicBezTo>
                    <a:pt x="3452" y="3007"/>
                    <a:pt x="2980" y="3479"/>
                    <a:pt x="2400" y="3479"/>
                  </a:cubicBezTo>
                  <a:lnTo>
                    <a:pt x="2400" y="3479"/>
                  </a:lnTo>
                  <a:close/>
                  <a:moveTo>
                    <a:pt x="2400" y="1239"/>
                  </a:moveTo>
                  <a:lnTo>
                    <a:pt x="2400" y="1239"/>
                  </a:lnTo>
                  <a:cubicBezTo>
                    <a:pt x="1745" y="1239"/>
                    <a:pt x="1212" y="1771"/>
                    <a:pt x="1212" y="2426"/>
                  </a:cubicBezTo>
                  <a:cubicBezTo>
                    <a:pt x="1212" y="3081"/>
                    <a:pt x="1745" y="3614"/>
                    <a:pt x="2400" y="3614"/>
                  </a:cubicBezTo>
                  <a:cubicBezTo>
                    <a:pt x="3054" y="3614"/>
                    <a:pt x="3587" y="3081"/>
                    <a:pt x="3587" y="2426"/>
                  </a:cubicBezTo>
                  <a:cubicBezTo>
                    <a:pt x="3587" y="1771"/>
                    <a:pt x="3054" y="1239"/>
                    <a:pt x="2400" y="1239"/>
                  </a:cubicBez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3" name="Group 22">
              <a:extLst>
                <a:ext uri="{FF2B5EF4-FFF2-40B4-BE49-F238E27FC236}">
                  <a16:creationId xmlns:a16="http://schemas.microsoft.com/office/drawing/2014/main" id="{610F8007-B0DF-44BC-8E4B-A215F689729F}"/>
                </a:ext>
              </a:extLst>
            </p:cNvPr>
            <p:cNvGrpSpPr/>
            <p:nvPr/>
          </p:nvGrpSpPr>
          <p:grpSpPr>
            <a:xfrm rot="3934895">
              <a:off x="4447028" y="2273432"/>
              <a:ext cx="249942" cy="243681"/>
              <a:chOff x="4372532" y="986263"/>
              <a:chExt cx="1170979" cy="1152968"/>
            </a:xfrm>
          </p:grpSpPr>
          <p:sp>
            <p:nvSpPr>
              <p:cNvPr id="24" name="Arc 23">
                <a:extLst>
                  <a:ext uri="{FF2B5EF4-FFF2-40B4-BE49-F238E27FC236}">
                    <a16:creationId xmlns:a16="http://schemas.microsoft.com/office/drawing/2014/main" id="{22673B39-67AF-40FD-A77B-25BC280456CD}"/>
                  </a:ext>
                </a:extLst>
              </p:cNvPr>
              <p:cNvSpPr/>
              <p:nvPr>
                <p:custDataLst>
                  <p:tags r:id="rId12"/>
                </p:custDataLst>
              </p:nvPr>
            </p:nvSpPr>
            <p:spPr>
              <a:xfrm>
                <a:off x="4446234" y="1040006"/>
                <a:ext cx="1097277" cy="1099225"/>
              </a:xfrm>
              <a:prstGeom prst="arc">
                <a:avLst>
                  <a:gd name="adj1" fmla="val 12089129"/>
                  <a:gd name="adj2" fmla="val 0"/>
                </a:avLst>
              </a:prstGeom>
              <a:noFill/>
              <a:ln w="34925">
                <a:solidFill>
                  <a:schemeClr val="accent6"/>
                </a:solidFill>
                <a:headEnd type="none"/>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Arc 24">
                <a:extLst>
                  <a:ext uri="{FF2B5EF4-FFF2-40B4-BE49-F238E27FC236}">
                    <a16:creationId xmlns:a16="http://schemas.microsoft.com/office/drawing/2014/main" id="{864C87B9-BF49-4894-B0C7-A3ABB403C88B}"/>
                  </a:ext>
                </a:extLst>
              </p:cNvPr>
              <p:cNvSpPr/>
              <p:nvPr>
                <p:custDataLst>
                  <p:tags r:id="rId13"/>
                </p:custDataLst>
              </p:nvPr>
            </p:nvSpPr>
            <p:spPr>
              <a:xfrm flipH="1" flipV="1">
                <a:off x="4372532" y="986263"/>
                <a:ext cx="1097280" cy="1099226"/>
              </a:xfrm>
              <a:prstGeom prst="arc">
                <a:avLst>
                  <a:gd name="adj1" fmla="val 12071554"/>
                  <a:gd name="adj2" fmla="val 0"/>
                </a:avLst>
              </a:prstGeom>
              <a:noFill/>
              <a:ln w="34925">
                <a:solidFill>
                  <a:schemeClr val="accent6"/>
                </a:solidFill>
                <a:headEnd type="none" w="med" len="med"/>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spTree>
    <p:custDataLst>
      <p:tags r:id="rId1"/>
    </p:custDataLst>
    <p:extLst>
      <p:ext uri="{BB962C8B-B14F-4D97-AF65-F5344CB8AC3E}">
        <p14:creationId xmlns:p14="http://schemas.microsoft.com/office/powerpoint/2010/main" val="3665594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3649980" y="1800894"/>
            <a:ext cx="5494020" cy="584775"/>
          </a:xfrm>
        </p:spPr>
        <p:txBody>
          <a:bodyPr/>
          <a:lstStyle/>
          <a:p>
            <a:pPr algn="l"/>
            <a:r>
              <a:rPr lang="en-US" dirty="0"/>
              <a:t>Discussion</a:t>
            </a:r>
          </a:p>
        </p:txBody>
      </p:sp>
      <p:sp>
        <p:nvSpPr>
          <p:cNvPr id="4" name="Freeform 6"/>
          <p:cNvSpPr>
            <a:spLocks noChangeAspect="1" noEditPoints="1"/>
          </p:cNvSpPr>
          <p:nvPr>
            <p:custDataLst>
              <p:tags r:id="rId3"/>
            </p:custDataLst>
          </p:nvPr>
        </p:nvSpPr>
        <p:spPr bwMode="auto">
          <a:xfrm>
            <a:off x="2114409" y="1272051"/>
            <a:ext cx="1347752" cy="1444558"/>
          </a:xfrm>
          <a:custGeom>
            <a:avLst/>
            <a:gdLst>
              <a:gd name="T0" fmla="*/ 3018 w 5374"/>
              <a:gd name="T1" fmla="*/ 4481 h 5760"/>
              <a:gd name="T2" fmla="*/ 246 w 5374"/>
              <a:gd name="T3" fmla="*/ 4701 h 5760"/>
              <a:gd name="T4" fmla="*/ 2086 w 5374"/>
              <a:gd name="T5" fmla="*/ 4221 h 5760"/>
              <a:gd name="T6" fmla="*/ 1908 w 5374"/>
              <a:gd name="T7" fmla="*/ 4119 h 5760"/>
              <a:gd name="T8" fmla="*/ 1239 w 5374"/>
              <a:gd name="T9" fmla="*/ 4330 h 5760"/>
              <a:gd name="T10" fmla="*/ 3039 w 5374"/>
              <a:gd name="T11" fmla="*/ 4283 h 5760"/>
              <a:gd name="T12" fmla="*/ 3767 w 5374"/>
              <a:gd name="T13" fmla="*/ 4496 h 5760"/>
              <a:gd name="T14" fmla="*/ 641 w 5374"/>
              <a:gd name="T15" fmla="*/ 4076 h 5760"/>
              <a:gd name="T16" fmla="*/ 1786 w 5374"/>
              <a:gd name="T17" fmla="*/ 5615 h 5760"/>
              <a:gd name="T18" fmla="*/ 2540 w 5374"/>
              <a:gd name="T19" fmla="*/ 3856 h 5760"/>
              <a:gd name="T20" fmla="*/ 5146 w 5374"/>
              <a:gd name="T21" fmla="*/ 3692 h 5760"/>
              <a:gd name="T22" fmla="*/ 4732 w 5374"/>
              <a:gd name="T23" fmla="*/ 4145 h 5760"/>
              <a:gd name="T24" fmla="*/ 4310 w 5374"/>
              <a:gd name="T25" fmla="*/ 3238 h 5760"/>
              <a:gd name="T26" fmla="*/ 4138 w 5374"/>
              <a:gd name="T27" fmla="*/ 3000 h 5760"/>
              <a:gd name="T28" fmla="*/ 3215 w 5374"/>
              <a:gd name="T29" fmla="*/ 4072 h 5760"/>
              <a:gd name="T30" fmla="*/ 4669 w 5374"/>
              <a:gd name="T31" fmla="*/ 4004 h 5760"/>
              <a:gd name="T32" fmla="*/ 1606 w 5374"/>
              <a:gd name="T33" fmla="*/ 2519 h 5760"/>
              <a:gd name="T34" fmla="*/ 1058 w 5374"/>
              <a:gd name="T35" fmla="*/ 2782 h 5760"/>
              <a:gd name="T36" fmla="*/ 623 w 5374"/>
              <a:gd name="T37" fmla="*/ 3105 h 5760"/>
              <a:gd name="T38" fmla="*/ 353 w 5374"/>
              <a:gd name="T39" fmla="*/ 3236 h 5760"/>
              <a:gd name="T40" fmla="*/ 286 w 5374"/>
              <a:gd name="T41" fmla="*/ 3706 h 5760"/>
              <a:gd name="T42" fmla="*/ 501 w 5374"/>
              <a:gd name="T43" fmla="*/ 4205 h 5760"/>
              <a:gd name="T44" fmla="*/ 761 w 5374"/>
              <a:gd name="T45" fmla="*/ 3720 h 5760"/>
              <a:gd name="T46" fmla="*/ 2559 w 5374"/>
              <a:gd name="T47" fmla="*/ 3711 h 5760"/>
              <a:gd name="T48" fmla="*/ 2840 w 5374"/>
              <a:gd name="T49" fmla="*/ 3795 h 5760"/>
              <a:gd name="T50" fmla="*/ 2712 w 5374"/>
              <a:gd name="T51" fmla="*/ 3292 h 5760"/>
              <a:gd name="T52" fmla="*/ 2280 w 5374"/>
              <a:gd name="T53" fmla="*/ 2932 h 5760"/>
              <a:gd name="T54" fmla="*/ 2074 w 5374"/>
              <a:gd name="T55" fmla="*/ 2686 h 5760"/>
              <a:gd name="T56" fmla="*/ 1595 w 5374"/>
              <a:gd name="T57" fmla="*/ 2658 h 5760"/>
              <a:gd name="T58" fmla="*/ 4549 w 5374"/>
              <a:gd name="T59" fmla="*/ 2934 h 5760"/>
              <a:gd name="T60" fmla="*/ 5172 w 5374"/>
              <a:gd name="T61" fmla="*/ 3288 h 5760"/>
              <a:gd name="T62" fmla="*/ 4772 w 5374"/>
              <a:gd name="T63" fmla="*/ 1944 h 5760"/>
              <a:gd name="T64" fmla="*/ 2548 w 5374"/>
              <a:gd name="T65" fmla="*/ 2405 h 5760"/>
              <a:gd name="T66" fmla="*/ 2377 w 5374"/>
              <a:gd name="T67" fmla="*/ 2814 h 5760"/>
              <a:gd name="T68" fmla="*/ 3018 w 5374"/>
              <a:gd name="T69" fmla="*/ 3219 h 5760"/>
              <a:gd name="T70" fmla="*/ 3667 w 5374"/>
              <a:gd name="T71" fmla="*/ 3171 h 5760"/>
              <a:gd name="T72" fmla="*/ 4610 w 5374"/>
              <a:gd name="T73" fmla="*/ 1861 h 5760"/>
              <a:gd name="T74" fmla="*/ 4577 w 5374"/>
              <a:gd name="T75" fmla="*/ 1616 h 5760"/>
              <a:gd name="T76" fmla="*/ 5002 w 5374"/>
              <a:gd name="T77" fmla="*/ 1531 h 5760"/>
              <a:gd name="T78" fmla="*/ 5170 w 5374"/>
              <a:gd name="T79" fmla="*/ 1557 h 5760"/>
              <a:gd name="T80" fmla="*/ 5373 w 5374"/>
              <a:gd name="T81" fmla="*/ 2815 h 5760"/>
              <a:gd name="T82" fmla="*/ 5079 w 5374"/>
              <a:gd name="T83" fmla="*/ 4282 h 5760"/>
              <a:gd name="T84" fmla="*/ 3793 w 5374"/>
              <a:gd name="T85" fmla="*/ 4824 h 5760"/>
              <a:gd name="T86" fmla="*/ 3351 w 5374"/>
              <a:gd name="T87" fmla="*/ 4776 h 5760"/>
              <a:gd name="T88" fmla="*/ 2550 w 5374"/>
              <a:gd name="T89" fmla="*/ 5301 h 5760"/>
              <a:gd name="T90" fmla="*/ 883 w 5374"/>
              <a:gd name="T91" fmla="*/ 5523 h 5760"/>
              <a:gd name="T92" fmla="*/ 72 w 5374"/>
              <a:gd name="T93" fmla="*/ 4631 h 5760"/>
              <a:gd name="T94" fmla="*/ 2 w 5374"/>
              <a:gd name="T95" fmla="*/ 3569 h 5760"/>
              <a:gd name="T96" fmla="*/ 211 w 5374"/>
              <a:gd name="T97" fmla="*/ 3250 h 5760"/>
              <a:gd name="T98" fmla="*/ 475 w 5374"/>
              <a:gd name="T99" fmla="*/ 3002 h 5760"/>
              <a:gd name="T100" fmla="*/ 1039 w 5374"/>
              <a:gd name="T101" fmla="*/ 2430 h 5760"/>
              <a:gd name="T102" fmla="*/ 1395 w 5374"/>
              <a:gd name="T103" fmla="*/ 2452 h 5760"/>
              <a:gd name="T104" fmla="*/ 1775 w 5374"/>
              <a:gd name="T105" fmla="*/ 2484 h 5760"/>
              <a:gd name="T106" fmla="*/ 2685 w 5374"/>
              <a:gd name="T107" fmla="*/ 1936 h 5760"/>
              <a:gd name="T108" fmla="*/ 4271 w 5374"/>
              <a:gd name="T109" fmla="*/ 1309 h 5760"/>
              <a:gd name="T110" fmla="*/ 609 w 5374"/>
              <a:gd name="T111" fmla="*/ 1670 h 5760"/>
              <a:gd name="T112" fmla="*/ 2552 w 5374"/>
              <a:gd name="T113" fmla="*/ 1693 h 5760"/>
              <a:gd name="T114" fmla="*/ 2583 w 5374"/>
              <a:gd name="T115" fmla="*/ 21 h 5760"/>
              <a:gd name="T116" fmla="*/ 2217 w 5374"/>
              <a:gd name="T117" fmla="*/ 1854 h 5760"/>
              <a:gd name="T118" fmla="*/ 443 w 5374"/>
              <a:gd name="T119" fmla="*/ 1688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4" h="5760">
                <a:moveTo>
                  <a:pt x="2803" y="4337"/>
                </a:moveTo>
                <a:lnTo>
                  <a:pt x="2765" y="4341"/>
                </a:lnTo>
                <a:lnTo>
                  <a:pt x="2730" y="4351"/>
                </a:lnTo>
                <a:lnTo>
                  <a:pt x="2730" y="4718"/>
                </a:lnTo>
                <a:lnTo>
                  <a:pt x="2728" y="4753"/>
                </a:lnTo>
                <a:lnTo>
                  <a:pt x="2726" y="4790"/>
                </a:lnTo>
                <a:lnTo>
                  <a:pt x="2763" y="4800"/>
                </a:lnTo>
                <a:lnTo>
                  <a:pt x="2803" y="4803"/>
                </a:lnTo>
                <a:lnTo>
                  <a:pt x="2850" y="4798"/>
                </a:lnTo>
                <a:lnTo>
                  <a:pt x="2894" y="4784"/>
                </a:lnTo>
                <a:lnTo>
                  <a:pt x="2932" y="4763"/>
                </a:lnTo>
                <a:lnTo>
                  <a:pt x="2967" y="4735"/>
                </a:lnTo>
                <a:lnTo>
                  <a:pt x="2995" y="4701"/>
                </a:lnTo>
                <a:lnTo>
                  <a:pt x="3018" y="4660"/>
                </a:lnTo>
                <a:lnTo>
                  <a:pt x="3032" y="4617"/>
                </a:lnTo>
                <a:lnTo>
                  <a:pt x="3035" y="4570"/>
                </a:lnTo>
                <a:lnTo>
                  <a:pt x="3032" y="4524"/>
                </a:lnTo>
                <a:lnTo>
                  <a:pt x="3018" y="4481"/>
                </a:lnTo>
                <a:lnTo>
                  <a:pt x="2995" y="4440"/>
                </a:lnTo>
                <a:lnTo>
                  <a:pt x="2967" y="4406"/>
                </a:lnTo>
                <a:lnTo>
                  <a:pt x="2932" y="4378"/>
                </a:lnTo>
                <a:lnTo>
                  <a:pt x="2894" y="4357"/>
                </a:lnTo>
                <a:lnTo>
                  <a:pt x="2850" y="4343"/>
                </a:lnTo>
                <a:lnTo>
                  <a:pt x="2803" y="4337"/>
                </a:lnTo>
                <a:close/>
                <a:moveTo>
                  <a:pt x="438" y="4337"/>
                </a:moveTo>
                <a:lnTo>
                  <a:pt x="393" y="4343"/>
                </a:lnTo>
                <a:lnTo>
                  <a:pt x="349" y="4357"/>
                </a:lnTo>
                <a:lnTo>
                  <a:pt x="309" y="4378"/>
                </a:lnTo>
                <a:lnTo>
                  <a:pt x="274" y="4406"/>
                </a:lnTo>
                <a:lnTo>
                  <a:pt x="246" y="4440"/>
                </a:lnTo>
                <a:lnTo>
                  <a:pt x="225" y="4481"/>
                </a:lnTo>
                <a:lnTo>
                  <a:pt x="211" y="4524"/>
                </a:lnTo>
                <a:lnTo>
                  <a:pt x="206" y="4570"/>
                </a:lnTo>
                <a:lnTo>
                  <a:pt x="211" y="4617"/>
                </a:lnTo>
                <a:lnTo>
                  <a:pt x="225" y="4660"/>
                </a:lnTo>
                <a:lnTo>
                  <a:pt x="246" y="4701"/>
                </a:lnTo>
                <a:lnTo>
                  <a:pt x="274" y="4735"/>
                </a:lnTo>
                <a:lnTo>
                  <a:pt x="309" y="4763"/>
                </a:lnTo>
                <a:lnTo>
                  <a:pt x="349" y="4784"/>
                </a:lnTo>
                <a:lnTo>
                  <a:pt x="393" y="4798"/>
                </a:lnTo>
                <a:lnTo>
                  <a:pt x="438" y="4803"/>
                </a:lnTo>
                <a:lnTo>
                  <a:pt x="473" y="4800"/>
                </a:lnTo>
                <a:lnTo>
                  <a:pt x="506" y="4793"/>
                </a:lnTo>
                <a:lnTo>
                  <a:pt x="503" y="4755"/>
                </a:lnTo>
                <a:lnTo>
                  <a:pt x="501" y="4716"/>
                </a:lnTo>
                <a:lnTo>
                  <a:pt x="501" y="4348"/>
                </a:lnTo>
                <a:lnTo>
                  <a:pt x="471" y="4341"/>
                </a:lnTo>
                <a:lnTo>
                  <a:pt x="438" y="4337"/>
                </a:lnTo>
                <a:close/>
                <a:moveTo>
                  <a:pt x="1946" y="4114"/>
                </a:moveTo>
                <a:lnTo>
                  <a:pt x="1985" y="4119"/>
                </a:lnTo>
                <a:lnTo>
                  <a:pt x="2019" y="4133"/>
                </a:lnTo>
                <a:lnTo>
                  <a:pt x="2047" y="4156"/>
                </a:lnTo>
                <a:lnTo>
                  <a:pt x="2070" y="4186"/>
                </a:lnTo>
                <a:lnTo>
                  <a:pt x="2086" y="4221"/>
                </a:lnTo>
                <a:lnTo>
                  <a:pt x="2091" y="4259"/>
                </a:lnTo>
                <a:lnTo>
                  <a:pt x="2086" y="4297"/>
                </a:lnTo>
                <a:lnTo>
                  <a:pt x="2070" y="4330"/>
                </a:lnTo>
                <a:lnTo>
                  <a:pt x="2047" y="4360"/>
                </a:lnTo>
                <a:lnTo>
                  <a:pt x="2019" y="4383"/>
                </a:lnTo>
                <a:lnTo>
                  <a:pt x="1985" y="4397"/>
                </a:lnTo>
                <a:lnTo>
                  <a:pt x="1946" y="4402"/>
                </a:lnTo>
                <a:lnTo>
                  <a:pt x="1908" y="4397"/>
                </a:lnTo>
                <a:lnTo>
                  <a:pt x="1873" y="4383"/>
                </a:lnTo>
                <a:lnTo>
                  <a:pt x="1845" y="4360"/>
                </a:lnTo>
                <a:lnTo>
                  <a:pt x="1822" y="4330"/>
                </a:lnTo>
                <a:lnTo>
                  <a:pt x="1807" y="4297"/>
                </a:lnTo>
                <a:lnTo>
                  <a:pt x="1803" y="4259"/>
                </a:lnTo>
                <a:lnTo>
                  <a:pt x="1807" y="4221"/>
                </a:lnTo>
                <a:lnTo>
                  <a:pt x="1822" y="4186"/>
                </a:lnTo>
                <a:lnTo>
                  <a:pt x="1845" y="4156"/>
                </a:lnTo>
                <a:lnTo>
                  <a:pt x="1873" y="4133"/>
                </a:lnTo>
                <a:lnTo>
                  <a:pt x="1908" y="4119"/>
                </a:lnTo>
                <a:lnTo>
                  <a:pt x="1946" y="4114"/>
                </a:lnTo>
                <a:close/>
                <a:moveTo>
                  <a:pt x="1363" y="4114"/>
                </a:moveTo>
                <a:lnTo>
                  <a:pt x="1402" y="4119"/>
                </a:lnTo>
                <a:lnTo>
                  <a:pt x="1437" y="4133"/>
                </a:lnTo>
                <a:lnTo>
                  <a:pt x="1466" y="4156"/>
                </a:lnTo>
                <a:lnTo>
                  <a:pt x="1487" y="4186"/>
                </a:lnTo>
                <a:lnTo>
                  <a:pt x="1503" y="4221"/>
                </a:lnTo>
                <a:lnTo>
                  <a:pt x="1508" y="4259"/>
                </a:lnTo>
                <a:lnTo>
                  <a:pt x="1503" y="4297"/>
                </a:lnTo>
                <a:lnTo>
                  <a:pt x="1487" y="4330"/>
                </a:lnTo>
                <a:lnTo>
                  <a:pt x="1466" y="4360"/>
                </a:lnTo>
                <a:lnTo>
                  <a:pt x="1437" y="4383"/>
                </a:lnTo>
                <a:lnTo>
                  <a:pt x="1402" y="4397"/>
                </a:lnTo>
                <a:lnTo>
                  <a:pt x="1363" y="4402"/>
                </a:lnTo>
                <a:lnTo>
                  <a:pt x="1325" y="4397"/>
                </a:lnTo>
                <a:lnTo>
                  <a:pt x="1292" y="4383"/>
                </a:lnTo>
                <a:lnTo>
                  <a:pt x="1262" y="4360"/>
                </a:lnTo>
                <a:lnTo>
                  <a:pt x="1239" y="4330"/>
                </a:lnTo>
                <a:lnTo>
                  <a:pt x="1225" y="4297"/>
                </a:lnTo>
                <a:lnTo>
                  <a:pt x="1220" y="4259"/>
                </a:lnTo>
                <a:lnTo>
                  <a:pt x="1225" y="4221"/>
                </a:lnTo>
                <a:lnTo>
                  <a:pt x="1239" y="4186"/>
                </a:lnTo>
                <a:lnTo>
                  <a:pt x="1262" y="4156"/>
                </a:lnTo>
                <a:lnTo>
                  <a:pt x="1292" y="4133"/>
                </a:lnTo>
                <a:lnTo>
                  <a:pt x="1325" y="4119"/>
                </a:lnTo>
                <a:lnTo>
                  <a:pt x="1363" y="4114"/>
                </a:lnTo>
                <a:close/>
                <a:moveTo>
                  <a:pt x="2901" y="3931"/>
                </a:moveTo>
                <a:lnTo>
                  <a:pt x="2885" y="3957"/>
                </a:lnTo>
                <a:lnTo>
                  <a:pt x="2868" y="3992"/>
                </a:lnTo>
                <a:lnTo>
                  <a:pt x="2850" y="4032"/>
                </a:lnTo>
                <a:lnTo>
                  <a:pt x="2833" y="4077"/>
                </a:lnTo>
                <a:lnTo>
                  <a:pt x="2817" y="4128"/>
                </a:lnTo>
                <a:lnTo>
                  <a:pt x="2875" y="4205"/>
                </a:lnTo>
                <a:lnTo>
                  <a:pt x="2934" y="4222"/>
                </a:lnTo>
                <a:lnTo>
                  <a:pt x="2990" y="4248"/>
                </a:lnTo>
                <a:lnTo>
                  <a:pt x="3039" y="4283"/>
                </a:lnTo>
                <a:lnTo>
                  <a:pt x="3082" y="4325"/>
                </a:lnTo>
                <a:lnTo>
                  <a:pt x="3119" y="4374"/>
                </a:lnTo>
                <a:lnTo>
                  <a:pt x="3147" y="4428"/>
                </a:lnTo>
                <a:lnTo>
                  <a:pt x="3165" y="4488"/>
                </a:lnTo>
                <a:lnTo>
                  <a:pt x="3233" y="4536"/>
                </a:lnTo>
                <a:lnTo>
                  <a:pt x="3301" y="4582"/>
                </a:lnTo>
                <a:lnTo>
                  <a:pt x="3365" y="4622"/>
                </a:lnTo>
                <a:lnTo>
                  <a:pt x="3428" y="4657"/>
                </a:lnTo>
                <a:lnTo>
                  <a:pt x="3486" y="4688"/>
                </a:lnTo>
                <a:lnTo>
                  <a:pt x="3540" y="4714"/>
                </a:lnTo>
                <a:lnTo>
                  <a:pt x="3589" y="4735"/>
                </a:lnTo>
                <a:lnTo>
                  <a:pt x="3631" y="4755"/>
                </a:lnTo>
                <a:lnTo>
                  <a:pt x="3665" y="4769"/>
                </a:lnTo>
                <a:lnTo>
                  <a:pt x="3683" y="4732"/>
                </a:lnTo>
                <a:lnTo>
                  <a:pt x="3702" y="4687"/>
                </a:lnTo>
                <a:lnTo>
                  <a:pt x="3723" y="4632"/>
                </a:lnTo>
                <a:lnTo>
                  <a:pt x="3746" y="4570"/>
                </a:lnTo>
                <a:lnTo>
                  <a:pt x="3767" y="4496"/>
                </a:lnTo>
                <a:lnTo>
                  <a:pt x="3674" y="4481"/>
                </a:lnTo>
                <a:lnTo>
                  <a:pt x="3583" y="4458"/>
                </a:lnTo>
                <a:lnTo>
                  <a:pt x="3496" y="4428"/>
                </a:lnTo>
                <a:lnTo>
                  <a:pt x="3411" y="4390"/>
                </a:lnTo>
                <a:lnTo>
                  <a:pt x="3330" y="4344"/>
                </a:lnTo>
                <a:lnTo>
                  <a:pt x="3254" y="4292"/>
                </a:lnTo>
                <a:lnTo>
                  <a:pt x="3182" y="4234"/>
                </a:lnTo>
                <a:lnTo>
                  <a:pt x="3116" y="4168"/>
                </a:lnTo>
                <a:lnTo>
                  <a:pt x="3055" y="4098"/>
                </a:lnTo>
                <a:lnTo>
                  <a:pt x="2999" y="4022"/>
                </a:lnTo>
                <a:lnTo>
                  <a:pt x="2950" y="3939"/>
                </a:lnTo>
                <a:lnTo>
                  <a:pt x="2927" y="3934"/>
                </a:lnTo>
                <a:lnTo>
                  <a:pt x="2901" y="3931"/>
                </a:lnTo>
                <a:close/>
                <a:moveTo>
                  <a:pt x="696" y="3847"/>
                </a:moveTo>
                <a:lnTo>
                  <a:pt x="672" y="3901"/>
                </a:lnTo>
                <a:lnTo>
                  <a:pt x="656" y="3959"/>
                </a:lnTo>
                <a:lnTo>
                  <a:pt x="646" y="4016"/>
                </a:lnTo>
                <a:lnTo>
                  <a:pt x="641" y="4076"/>
                </a:lnTo>
                <a:lnTo>
                  <a:pt x="641" y="4716"/>
                </a:lnTo>
                <a:lnTo>
                  <a:pt x="646" y="4816"/>
                </a:lnTo>
                <a:lnTo>
                  <a:pt x="662" y="4910"/>
                </a:lnTo>
                <a:lnTo>
                  <a:pt x="688" y="5002"/>
                </a:lnTo>
                <a:lnTo>
                  <a:pt x="723" y="5090"/>
                </a:lnTo>
                <a:lnTo>
                  <a:pt x="765" y="5172"/>
                </a:lnTo>
                <a:lnTo>
                  <a:pt x="815" y="5250"/>
                </a:lnTo>
                <a:lnTo>
                  <a:pt x="874" y="5322"/>
                </a:lnTo>
                <a:lnTo>
                  <a:pt x="939" y="5386"/>
                </a:lnTo>
                <a:lnTo>
                  <a:pt x="1012" y="5446"/>
                </a:lnTo>
                <a:lnTo>
                  <a:pt x="1089" y="5496"/>
                </a:lnTo>
                <a:lnTo>
                  <a:pt x="1173" y="5540"/>
                </a:lnTo>
                <a:lnTo>
                  <a:pt x="1260" y="5575"/>
                </a:lnTo>
                <a:lnTo>
                  <a:pt x="1351" y="5599"/>
                </a:lnTo>
                <a:lnTo>
                  <a:pt x="1447" y="5615"/>
                </a:lnTo>
                <a:lnTo>
                  <a:pt x="1545" y="5620"/>
                </a:lnTo>
                <a:lnTo>
                  <a:pt x="1686" y="5620"/>
                </a:lnTo>
                <a:lnTo>
                  <a:pt x="1786" y="5615"/>
                </a:lnTo>
                <a:lnTo>
                  <a:pt x="1880" y="5599"/>
                </a:lnTo>
                <a:lnTo>
                  <a:pt x="1972" y="5575"/>
                </a:lnTo>
                <a:lnTo>
                  <a:pt x="2060" y="5540"/>
                </a:lnTo>
                <a:lnTo>
                  <a:pt x="2142" y="5496"/>
                </a:lnTo>
                <a:lnTo>
                  <a:pt x="2220" y="5446"/>
                </a:lnTo>
                <a:lnTo>
                  <a:pt x="2292" y="5388"/>
                </a:lnTo>
                <a:lnTo>
                  <a:pt x="2356" y="5322"/>
                </a:lnTo>
                <a:lnTo>
                  <a:pt x="2416" y="5250"/>
                </a:lnTo>
                <a:lnTo>
                  <a:pt x="2466" y="5174"/>
                </a:lnTo>
                <a:lnTo>
                  <a:pt x="2508" y="5090"/>
                </a:lnTo>
                <a:lnTo>
                  <a:pt x="2543" y="5002"/>
                </a:lnTo>
                <a:lnTo>
                  <a:pt x="2569" y="4912"/>
                </a:lnTo>
                <a:lnTo>
                  <a:pt x="2585" y="4816"/>
                </a:lnTo>
                <a:lnTo>
                  <a:pt x="2590" y="4718"/>
                </a:lnTo>
                <a:lnTo>
                  <a:pt x="2590" y="4076"/>
                </a:lnTo>
                <a:lnTo>
                  <a:pt x="2583" y="4001"/>
                </a:lnTo>
                <a:lnTo>
                  <a:pt x="2566" y="3927"/>
                </a:lnTo>
                <a:lnTo>
                  <a:pt x="2540" y="3856"/>
                </a:lnTo>
                <a:lnTo>
                  <a:pt x="2381" y="3884"/>
                </a:lnTo>
                <a:lnTo>
                  <a:pt x="2227" y="3905"/>
                </a:lnTo>
                <a:lnTo>
                  <a:pt x="2082" y="3922"/>
                </a:lnTo>
                <a:lnTo>
                  <a:pt x="1943" y="3934"/>
                </a:lnTo>
                <a:lnTo>
                  <a:pt x="1810" y="3943"/>
                </a:lnTo>
                <a:lnTo>
                  <a:pt x="1684" y="3948"/>
                </a:lnTo>
                <a:lnTo>
                  <a:pt x="1566" y="3950"/>
                </a:lnTo>
                <a:lnTo>
                  <a:pt x="1433" y="3948"/>
                </a:lnTo>
                <a:lnTo>
                  <a:pt x="1311" y="3941"/>
                </a:lnTo>
                <a:lnTo>
                  <a:pt x="1199" y="3934"/>
                </a:lnTo>
                <a:lnTo>
                  <a:pt x="1096" y="3924"/>
                </a:lnTo>
                <a:lnTo>
                  <a:pt x="1004" y="3912"/>
                </a:lnTo>
                <a:lnTo>
                  <a:pt x="922" y="3898"/>
                </a:lnTo>
                <a:lnTo>
                  <a:pt x="850" y="3884"/>
                </a:lnTo>
                <a:lnTo>
                  <a:pt x="787" y="3870"/>
                </a:lnTo>
                <a:lnTo>
                  <a:pt x="737" y="3857"/>
                </a:lnTo>
                <a:lnTo>
                  <a:pt x="696" y="3847"/>
                </a:lnTo>
                <a:close/>
                <a:moveTo>
                  <a:pt x="5146" y="3692"/>
                </a:moveTo>
                <a:lnTo>
                  <a:pt x="5126" y="3723"/>
                </a:lnTo>
                <a:lnTo>
                  <a:pt x="5109" y="3749"/>
                </a:lnTo>
                <a:lnTo>
                  <a:pt x="5097" y="3768"/>
                </a:lnTo>
                <a:lnTo>
                  <a:pt x="5088" y="3781"/>
                </a:lnTo>
                <a:lnTo>
                  <a:pt x="5083" y="3788"/>
                </a:lnTo>
                <a:lnTo>
                  <a:pt x="5067" y="3803"/>
                </a:lnTo>
                <a:lnTo>
                  <a:pt x="5048" y="3812"/>
                </a:lnTo>
                <a:lnTo>
                  <a:pt x="5027" y="3816"/>
                </a:lnTo>
                <a:lnTo>
                  <a:pt x="5006" y="3812"/>
                </a:lnTo>
                <a:lnTo>
                  <a:pt x="4987" y="3803"/>
                </a:lnTo>
                <a:lnTo>
                  <a:pt x="4980" y="3798"/>
                </a:lnTo>
                <a:lnTo>
                  <a:pt x="4966" y="3788"/>
                </a:lnTo>
                <a:lnTo>
                  <a:pt x="4948" y="3774"/>
                </a:lnTo>
                <a:lnTo>
                  <a:pt x="4917" y="3856"/>
                </a:lnTo>
                <a:lnTo>
                  <a:pt x="4879" y="3934"/>
                </a:lnTo>
                <a:lnTo>
                  <a:pt x="4835" y="4008"/>
                </a:lnTo>
                <a:lnTo>
                  <a:pt x="4786" y="4079"/>
                </a:lnTo>
                <a:lnTo>
                  <a:pt x="4732" y="4145"/>
                </a:lnTo>
                <a:lnTo>
                  <a:pt x="5008" y="4151"/>
                </a:lnTo>
                <a:lnTo>
                  <a:pt x="5037" y="4102"/>
                </a:lnTo>
                <a:lnTo>
                  <a:pt x="5064" y="4041"/>
                </a:lnTo>
                <a:lnTo>
                  <a:pt x="5088" y="3969"/>
                </a:lnTo>
                <a:lnTo>
                  <a:pt x="5109" y="3887"/>
                </a:lnTo>
                <a:lnTo>
                  <a:pt x="5128" y="3795"/>
                </a:lnTo>
                <a:lnTo>
                  <a:pt x="5146" y="3692"/>
                </a:lnTo>
                <a:close/>
                <a:moveTo>
                  <a:pt x="4238" y="2971"/>
                </a:moveTo>
                <a:lnTo>
                  <a:pt x="4275" y="2976"/>
                </a:lnTo>
                <a:lnTo>
                  <a:pt x="4310" y="2990"/>
                </a:lnTo>
                <a:lnTo>
                  <a:pt x="4337" y="3013"/>
                </a:lnTo>
                <a:lnTo>
                  <a:pt x="4360" y="3042"/>
                </a:lnTo>
                <a:lnTo>
                  <a:pt x="4374" y="3075"/>
                </a:lnTo>
                <a:lnTo>
                  <a:pt x="4379" y="3114"/>
                </a:lnTo>
                <a:lnTo>
                  <a:pt x="4374" y="3152"/>
                </a:lnTo>
                <a:lnTo>
                  <a:pt x="4360" y="3185"/>
                </a:lnTo>
                <a:lnTo>
                  <a:pt x="4337" y="3215"/>
                </a:lnTo>
                <a:lnTo>
                  <a:pt x="4310" y="3238"/>
                </a:lnTo>
                <a:lnTo>
                  <a:pt x="4275" y="3252"/>
                </a:lnTo>
                <a:lnTo>
                  <a:pt x="4238" y="3257"/>
                </a:lnTo>
                <a:lnTo>
                  <a:pt x="4200" y="3252"/>
                </a:lnTo>
                <a:lnTo>
                  <a:pt x="4165" y="3238"/>
                </a:lnTo>
                <a:lnTo>
                  <a:pt x="4137" y="3215"/>
                </a:lnTo>
                <a:lnTo>
                  <a:pt x="4114" y="3185"/>
                </a:lnTo>
                <a:lnTo>
                  <a:pt x="4100" y="3152"/>
                </a:lnTo>
                <a:lnTo>
                  <a:pt x="4095" y="3114"/>
                </a:lnTo>
                <a:lnTo>
                  <a:pt x="4100" y="3075"/>
                </a:lnTo>
                <a:lnTo>
                  <a:pt x="4114" y="3042"/>
                </a:lnTo>
                <a:lnTo>
                  <a:pt x="4137" y="3013"/>
                </a:lnTo>
                <a:lnTo>
                  <a:pt x="4165" y="2990"/>
                </a:lnTo>
                <a:lnTo>
                  <a:pt x="4200" y="2976"/>
                </a:lnTo>
                <a:lnTo>
                  <a:pt x="4238" y="2971"/>
                </a:lnTo>
                <a:close/>
                <a:moveTo>
                  <a:pt x="4381" y="2735"/>
                </a:moveTo>
                <a:lnTo>
                  <a:pt x="4306" y="2826"/>
                </a:lnTo>
                <a:lnTo>
                  <a:pt x="4226" y="2915"/>
                </a:lnTo>
                <a:lnTo>
                  <a:pt x="4138" y="3000"/>
                </a:lnTo>
                <a:lnTo>
                  <a:pt x="4044" y="3084"/>
                </a:lnTo>
                <a:lnTo>
                  <a:pt x="3943" y="3165"/>
                </a:lnTo>
                <a:lnTo>
                  <a:pt x="3847" y="3229"/>
                </a:lnTo>
                <a:lnTo>
                  <a:pt x="3746" y="3288"/>
                </a:lnTo>
                <a:lnTo>
                  <a:pt x="3638" y="3341"/>
                </a:lnTo>
                <a:lnTo>
                  <a:pt x="3522" y="3388"/>
                </a:lnTo>
                <a:lnTo>
                  <a:pt x="3402" y="3430"/>
                </a:lnTo>
                <a:lnTo>
                  <a:pt x="3276" y="3465"/>
                </a:lnTo>
                <a:lnTo>
                  <a:pt x="3144" y="3493"/>
                </a:lnTo>
                <a:lnTo>
                  <a:pt x="3006" y="3517"/>
                </a:lnTo>
                <a:lnTo>
                  <a:pt x="3053" y="3615"/>
                </a:lnTo>
                <a:lnTo>
                  <a:pt x="3096" y="3720"/>
                </a:lnTo>
                <a:lnTo>
                  <a:pt x="3137" y="3830"/>
                </a:lnTo>
                <a:lnTo>
                  <a:pt x="3168" y="3941"/>
                </a:lnTo>
                <a:lnTo>
                  <a:pt x="3168" y="3962"/>
                </a:lnTo>
                <a:lnTo>
                  <a:pt x="3165" y="3981"/>
                </a:lnTo>
                <a:lnTo>
                  <a:pt x="3154" y="3999"/>
                </a:lnTo>
                <a:lnTo>
                  <a:pt x="3215" y="4072"/>
                </a:lnTo>
                <a:lnTo>
                  <a:pt x="3285" y="4137"/>
                </a:lnTo>
                <a:lnTo>
                  <a:pt x="3358" y="4196"/>
                </a:lnTo>
                <a:lnTo>
                  <a:pt x="3439" y="4247"/>
                </a:lnTo>
                <a:lnTo>
                  <a:pt x="3522" y="4287"/>
                </a:lnTo>
                <a:lnTo>
                  <a:pt x="3611" y="4322"/>
                </a:lnTo>
                <a:lnTo>
                  <a:pt x="3702" y="4344"/>
                </a:lnTo>
                <a:lnTo>
                  <a:pt x="3798" y="4360"/>
                </a:lnTo>
                <a:lnTo>
                  <a:pt x="3894" y="4365"/>
                </a:lnTo>
                <a:lnTo>
                  <a:pt x="3933" y="4365"/>
                </a:lnTo>
                <a:lnTo>
                  <a:pt x="4030" y="4360"/>
                </a:lnTo>
                <a:lnTo>
                  <a:pt x="4126" y="4344"/>
                </a:lnTo>
                <a:lnTo>
                  <a:pt x="4219" y="4320"/>
                </a:lnTo>
                <a:lnTo>
                  <a:pt x="4306" y="4287"/>
                </a:lnTo>
                <a:lnTo>
                  <a:pt x="4390" y="4245"/>
                </a:lnTo>
                <a:lnTo>
                  <a:pt x="4468" y="4196"/>
                </a:lnTo>
                <a:lnTo>
                  <a:pt x="4542" y="4138"/>
                </a:lnTo>
                <a:lnTo>
                  <a:pt x="4608" y="4074"/>
                </a:lnTo>
                <a:lnTo>
                  <a:pt x="4669" y="4004"/>
                </a:lnTo>
                <a:lnTo>
                  <a:pt x="4721" y="3929"/>
                </a:lnTo>
                <a:lnTo>
                  <a:pt x="4767" y="3847"/>
                </a:lnTo>
                <a:lnTo>
                  <a:pt x="4805" y="3761"/>
                </a:lnTo>
                <a:lnTo>
                  <a:pt x="4835" y="3672"/>
                </a:lnTo>
                <a:lnTo>
                  <a:pt x="4790" y="3627"/>
                </a:lnTo>
                <a:lnTo>
                  <a:pt x="4744" y="3576"/>
                </a:lnTo>
                <a:lnTo>
                  <a:pt x="4695" y="3519"/>
                </a:lnTo>
                <a:lnTo>
                  <a:pt x="4646" y="3458"/>
                </a:lnTo>
                <a:lnTo>
                  <a:pt x="4599" y="3388"/>
                </a:lnTo>
                <a:lnTo>
                  <a:pt x="4554" y="3315"/>
                </a:lnTo>
                <a:lnTo>
                  <a:pt x="4512" y="3234"/>
                </a:lnTo>
                <a:lnTo>
                  <a:pt x="4474" y="3151"/>
                </a:lnTo>
                <a:lnTo>
                  <a:pt x="4440" y="3060"/>
                </a:lnTo>
                <a:lnTo>
                  <a:pt x="4413" y="2964"/>
                </a:lnTo>
                <a:lnTo>
                  <a:pt x="4393" y="2864"/>
                </a:lnTo>
                <a:lnTo>
                  <a:pt x="4385" y="2800"/>
                </a:lnTo>
                <a:lnTo>
                  <a:pt x="4381" y="2735"/>
                </a:lnTo>
                <a:close/>
                <a:moveTo>
                  <a:pt x="1606" y="2519"/>
                </a:moveTo>
                <a:lnTo>
                  <a:pt x="1548" y="2540"/>
                </a:lnTo>
                <a:lnTo>
                  <a:pt x="1492" y="2562"/>
                </a:lnTo>
                <a:lnTo>
                  <a:pt x="1437" y="2587"/>
                </a:lnTo>
                <a:lnTo>
                  <a:pt x="1384" y="2611"/>
                </a:lnTo>
                <a:lnTo>
                  <a:pt x="1334" y="2634"/>
                </a:lnTo>
                <a:lnTo>
                  <a:pt x="1286" y="2658"/>
                </a:lnTo>
                <a:lnTo>
                  <a:pt x="1245" y="2681"/>
                </a:lnTo>
                <a:lnTo>
                  <a:pt x="1204" y="2702"/>
                </a:lnTo>
                <a:lnTo>
                  <a:pt x="1171" y="2721"/>
                </a:lnTo>
                <a:lnTo>
                  <a:pt x="1142" y="2739"/>
                </a:lnTo>
                <a:lnTo>
                  <a:pt x="1117" y="2753"/>
                </a:lnTo>
                <a:lnTo>
                  <a:pt x="1100" y="2763"/>
                </a:lnTo>
                <a:lnTo>
                  <a:pt x="1089" y="2770"/>
                </a:lnTo>
                <a:lnTo>
                  <a:pt x="1084" y="2772"/>
                </a:lnTo>
                <a:lnTo>
                  <a:pt x="1075" y="2777"/>
                </a:lnTo>
                <a:lnTo>
                  <a:pt x="1066" y="2781"/>
                </a:lnTo>
                <a:lnTo>
                  <a:pt x="1058" y="2782"/>
                </a:lnTo>
                <a:lnTo>
                  <a:pt x="1058" y="2782"/>
                </a:lnTo>
                <a:lnTo>
                  <a:pt x="1037" y="2791"/>
                </a:lnTo>
                <a:lnTo>
                  <a:pt x="1016" y="2793"/>
                </a:lnTo>
                <a:lnTo>
                  <a:pt x="995" y="2787"/>
                </a:lnTo>
                <a:lnTo>
                  <a:pt x="976" y="2777"/>
                </a:lnTo>
                <a:lnTo>
                  <a:pt x="960" y="2760"/>
                </a:lnTo>
                <a:lnTo>
                  <a:pt x="939" y="2723"/>
                </a:lnTo>
                <a:lnTo>
                  <a:pt x="923" y="2686"/>
                </a:lnTo>
                <a:lnTo>
                  <a:pt x="911" y="2653"/>
                </a:lnTo>
                <a:lnTo>
                  <a:pt x="869" y="2705"/>
                </a:lnTo>
                <a:lnTo>
                  <a:pt x="831" y="2760"/>
                </a:lnTo>
                <a:lnTo>
                  <a:pt x="794" y="2812"/>
                </a:lnTo>
                <a:lnTo>
                  <a:pt x="761" y="2864"/>
                </a:lnTo>
                <a:lnTo>
                  <a:pt x="730" y="2913"/>
                </a:lnTo>
                <a:lnTo>
                  <a:pt x="702" y="2960"/>
                </a:lnTo>
                <a:lnTo>
                  <a:pt x="677" y="3004"/>
                </a:lnTo>
                <a:lnTo>
                  <a:pt x="656" y="3044"/>
                </a:lnTo>
                <a:lnTo>
                  <a:pt x="639" y="3077"/>
                </a:lnTo>
                <a:lnTo>
                  <a:pt x="623" y="3105"/>
                </a:lnTo>
                <a:lnTo>
                  <a:pt x="613" y="3126"/>
                </a:lnTo>
                <a:lnTo>
                  <a:pt x="606" y="3140"/>
                </a:lnTo>
                <a:lnTo>
                  <a:pt x="604" y="3145"/>
                </a:lnTo>
                <a:lnTo>
                  <a:pt x="592" y="3163"/>
                </a:lnTo>
                <a:lnTo>
                  <a:pt x="578" y="3175"/>
                </a:lnTo>
                <a:lnTo>
                  <a:pt x="560" y="3184"/>
                </a:lnTo>
                <a:lnTo>
                  <a:pt x="541" y="3185"/>
                </a:lnTo>
                <a:lnTo>
                  <a:pt x="525" y="3184"/>
                </a:lnTo>
                <a:lnTo>
                  <a:pt x="511" y="3180"/>
                </a:lnTo>
                <a:lnTo>
                  <a:pt x="508" y="3177"/>
                </a:lnTo>
                <a:lnTo>
                  <a:pt x="504" y="3175"/>
                </a:lnTo>
                <a:lnTo>
                  <a:pt x="501" y="3173"/>
                </a:lnTo>
                <a:lnTo>
                  <a:pt x="483" y="3171"/>
                </a:lnTo>
                <a:lnTo>
                  <a:pt x="466" y="3165"/>
                </a:lnTo>
                <a:lnTo>
                  <a:pt x="414" y="3131"/>
                </a:lnTo>
                <a:lnTo>
                  <a:pt x="370" y="3096"/>
                </a:lnTo>
                <a:lnTo>
                  <a:pt x="360" y="3166"/>
                </a:lnTo>
                <a:lnTo>
                  <a:pt x="353" y="3236"/>
                </a:lnTo>
                <a:lnTo>
                  <a:pt x="347" y="3302"/>
                </a:lnTo>
                <a:lnTo>
                  <a:pt x="344" y="3365"/>
                </a:lnTo>
                <a:lnTo>
                  <a:pt x="342" y="3425"/>
                </a:lnTo>
                <a:lnTo>
                  <a:pt x="342" y="3477"/>
                </a:lnTo>
                <a:lnTo>
                  <a:pt x="344" y="3522"/>
                </a:lnTo>
                <a:lnTo>
                  <a:pt x="344" y="3561"/>
                </a:lnTo>
                <a:lnTo>
                  <a:pt x="346" y="3590"/>
                </a:lnTo>
                <a:lnTo>
                  <a:pt x="347" y="3610"/>
                </a:lnTo>
                <a:lnTo>
                  <a:pt x="347" y="3617"/>
                </a:lnTo>
                <a:lnTo>
                  <a:pt x="347" y="3622"/>
                </a:lnTo>
                <a:lnTo>
                  <a:pt x="346" y="3627"/>
                </a:lnTo>
                <a:lnTo>
                  <a:pt x="347" y="3634"/>
                </a:lnTo>
                <a:lnTo>
                  <a:pt x="347" y="3643"/>
                </a:lnTo>
                <a:lnTo>
                  <a:pt x="347" y="3650"/>
                </a:lnTo>
                <a:lnTo>
                  <a:pt x="339" y="3671"/>
                </a:lnTo>
                <a:lnTo>
                  <a:pt x="325" y="3688"/>
                </a:lnTo>
                <a:lnTo>
                  <a:pt x="307" y="3699"/>
                </a:lnTo>
                <a:lnTo>
                  <a:pt x="286" y="3706"/>
                </a:lnTo>
                <a:lnTo>
                  <a:pt x="264" y="3704"/>
                </a:lnTo>
                <a:lnTo>
                  <a:pt x="223" y="3695"/>
                </a:lnTo>
                <a:lnTo>
                  <a:pt x="187" y="3683"/>
                </a:lnTo>
                <a:lnTo>
                  <a:pt x="154" y="3669"/>
                </a:lnTo>
                <a:lnTo>
                  <a:pt x="168" y="3742"/>
                </a:lnTo>
                <a:lnTo>
                  <a:pt x="183" y="3814"/>
                </a:lnTo>
                <a:lnTo>
                  <a:pt x="201" y="3885"/>
                </a:lnTo>
                <a:lnTo>
                  <a:pt x="218" y="3955"/>
                </a:lnTo>
                <a:lnTo>
                  <a:pt x="239" y="4020"/>
                </a:lnTo>
                <a:lnTo>
                  <a:pt x="258" y="4081"/>
                </a:lnTo>
                <a:lnTo>
                  <a:pt x="276" y="4137"/>
                </a:lnTo>
                <a:lnTo>
                  <a:pt x="293" y="4184"/>
                </a:lnTo>
                <a:lnTo>
                  <a:pt x="307" y="4224"/>
                </a:lnTo>
                <a:lnTo>
                  <a:pt x="349" y="4210"/>
                </a:lnTo>
                <a:lnTo>
                  <a:pt x="393" y="4201"/>
                </a:lnTo>
                <a:lnTo>
                  <a:pt x="438" y="4198"/>
                </a:lnTo>
                <a:lnTo>
                  <a:pt x="471" y="4200"/>
                </a:lnTo>
                <a:lnTo>
                  <a:pt x="501" y="4205"/>
                </a:lnTo>
                <a:lnTo>
                  <a:pt x="501" y="4076"/>
                </a:lnTo>
                <a:lnTo>
                  <a:pt x="504" y="4008"/>
                </a:lnTo>
                <a:lnTo>
                  <a:pt x="517" y="3939"/>
                </a:lnTo>
                <a:lnTo>
                  <a:pt x="534" y="3873"/>
                </a:lnTo>
                <a:lnTo>
                  <a:pt x="559" y="3809"/>
                </a:lnTo>
                <a:lnTo>
                  <a:pt x="590" y="3747"/>
                </a:lnTo>
                <a:lnTo>
                  <a:pt x="592" y="3744"/>
                </a:lnTo>
                <a:lnTo>
                  <a:pt x="595" y="3741"/>
                </a:lnTo>
                <a:lnTo>
                  <a:pt x="595" y="3739"/>
                </a:lnTo>
                <a:lnTo>
                  <a:pt x="607" y="3720"/>
                </a:lnTo>
                <a:lnTo>
                  <a:pt x="623" y="3704"/>
                </a:lnTo>
                <a:lnTo>
                  <a:pt x="642" y="3695"/>
                </a:lnTo>
                <a:lnTo>
                  <a:pt x="663" y="3693"/>
                </a:lnTo>
                <a:lnTo>
                  <a:pt x="686" y="3697"/>
                </a:lnTo>
                <a:lnTo>
                  <a:pt x="691" y="3699"/>
                </a:lnTo>
                <a:lnTo>
                  <a:pt x="705" y="3704"/>
                </a:lnTo>
                <a:lnTo>
                  <a:pt x="728" y="3711"/>
                </a:lnTo>
                <a:lnTo>
                  <a:pt x="761" y="3720"/>
                </a:lnTo>
                <a:lnTo>
                  <a:pt x="801" y="3728"/>
                </a:lnTo>
                <a:lnTo>
                  <a:pt x="850" y="3741"/>
                </a:lnTo>
                <a:lnTo>
                  <a:pt x="908" y="3751"/>
                </a:lnTo>
                <a:lnTo>
                  <a:pt x="974" y="3763"/>
                </a:lnTo>
                <a:lnTo>
                  <a:pt x="1049" y="3774"/>
                </a:lnTo>
                <a:lnTo>
                  <a:pt x="1131" y="3784"/>
                </a:lnTo>
                <a:lnTo>
                  <a:pt x="1222" y="3793"/>
                </a:lnTo>
                <a:lnTo>
                  <a:pt x="1320" y="3802"/>
                </a:lnTo>
                <a:lnTo>
                  <a:pt x="1426" y="3805"/>
                </a:lnTo>
                <a:lnTo>
                  <a:pt x="1541" y="3809"/>
                </a:lnTo>
                <a:lnTo>
                  <a:pt x="1663" y="3807"/>
                </a:lnTo>
                <a:lnTo>
                  <a:pt x="1793" y="3803"/>
                </a:lnTo>
                <a:lnTo>
                  <a:pt x="1929" y="3795"/>
                </a:lnTo>
                <a:lnTo>
                  <a:pt x="2074" y="3782"/>
                </a:lnTo>
                <a:lnTo>
                  <a:pt x="2225" y="3763"/>
                </a:lnTo>
                <a:lnTo>
                  <a:pt x="2386" y="3741"/>
                </a:lnTo>
                <a:lnTo>
                  <a:pt x="2552" y="3713"/>
                </a:lnTo>
                <a:lnTo>
                  <a:pt x="2559" y="3711"/>
                </a:lnTo>
                <a:lnTo>
                  <a:pt x="2568" y="3713"/>
                </a:lnTo>
                <a:lnTo>
                  <a:pt x="2589" y="3711"/>
                </a:lnTo>
                <a:lnTo>
                  <a:pt x="2609" y="3716"/>
                </a:lnTo>
                <a:lnTo>
                  <a:pt x="2627" y="3728"/>
                </a:lnTo>
                <a:lnTo>
                  <a:pt x="2641" y="3746"/>
                </a:lnTo>
                <a:lnTo>
                  <a:pt x="2669" y="3800"/>
                </a:lnTo>
                <a:lnTo>
                  <a:pt x="2691" y="3857"/>
                </a:lnTo>
                <a:lnTo>
                  <a:pt x="2709" y="3917"/>
                </a:lnTo>
                <a:lnTo>
                  <a:pt x="2721" y="3978"/>
                </a:lnTo>
                <a:lnTo>
                  <a:pt x="2739" y="3939"/>
                </a:lnTo>
                <a:lnTo>
                  <a:pt x="2754" y="3906"/>
                </a:lnTo>
                <a:lnTo>
                  <a:pt x="2770" y="3878"/>
                </a:lnTo>
                <a:lnTo>
                  <a:pt x="2784" y="3854"/>
                </a:lnTo>
                <a:lnTo>
                  <a:pt x="2794" y="3837"/>
                </a:lnTo>
                <a:lnTo>
                  <a:pt x="2801" y="3824"/>
                </a:lnTo>
                <a:lnTo>
                  <a:pt x="2805" y="3819"/>
                </a:lnTo>
                <a:lnTo>
                  <a:pt x="2821" y="3803"/>
                </a:lnTo>
                <a:lnTo>
                  <a:pt x="2840" y="3795"/>
                </a:lnTo>
                <a:lnTo>
                  <a:pt x="2861" y="3791"/>
                </a:lnTo>
                <a:lnTo>
                  <a:pt x="2904" y="3791"/>
                </a:lnTo>
                <a:lnTo>
                  <a:pt x="2943" y="3795"/>
                </a:lnTo>
                <a:lnTo>
                  <a:pt x="2978" y="3802"/>
                </a:lnTo>
                <a:lnTo>
                  <a:pt x="2953" y="3739"/>
                </a:lnTo>
                <a:lnTo>
                  <a:pt x="2927" y="3676"/>
                </a:lnTo>
                <a:lnTo>
                  <a:pt x="2899" y="3617"/>
                </a:lnTo>
                <a:lnTo>
                  <a:pt x="2871" y="3559"/>
                </a:lnTo>
                <a:lnTo>
                  <a:pt x="2843" y="3507"/>
                </a:lnTo>
                <a:lnTo>
                  <a:pt x="2817" y="3458"/>
                </a:lnTo>
                <a:lnTo>
                  <a:pt x="2793" y="3412"/>
                </a:lnTo>
                <a:lnTo>
                  <a:pt x="2770" y="3374"/>
                </a:lnTo>
                <a:lnTo>
                  <a:pt x="2749" y="3343"/>
                </a:lnTo>
                <a:lnTo>
                  <a:pt x="2733" y="3316"/>
                </a:lnTo>
                <a:lnTo>
                  <a:pt x="2723" y="3299"/>
                </a:lnTo>
                <a:lnTo>
                  <a:pt x="2719" y="3295"/>
                </a:lnTo>
                <a:lnTo>
                  <a:pt x="2716" y="3294"/>
                </a:lnTo>
                <a:lnTo>
                  <a:pt x="2712" y="3292"/>
                </a:lnTo>
                <a:lnTo>
                  <a:pt x="2700" y="3273"/>
                </a:lnTo>
                <a:lnTo>
                  <a:pt x="2693" y="3254"/>
                </a:lnTo>
                <a:lnTo>
                  <a:pt x="2693" y="3231"/>
                </a:lnTo>
                <a:lnTo>
                  <a:pt x="2700" y="3212"/>
                </a:lnTo>
                <a:lnTo>
                  <a:pt x="2714" y="3192"/>
                </a:lnTo>
                <a:lnTo>
                  <a:pt x="2761" y="3151"/>
                </a:lnTo>
                <a:lnTo>
                  <a:pt x="2807" y="3121"/>
                </a:lnTo>
                <a:lnTo>
                  <a:pt x="2747" y="3091"/>
                </a:lnTo>
                <a:lnTo>
                  <a:pt x="2686" y="3065"/>
                </a:lnTo>
                <a:lnTo>
                  <a:pt x="2627" y="3042"/>
                </a:lnTo>
                <a:lnTo>
                  <a:pt x="2569" y="3020"/>
                </a:lnTo>
                <a:lnTo>
                  <a:pt x="2513" y="3000"/>
                </a:lnTo>
                <a:lnTo>
                  <a:pt x="2461" y="2985"/>
                </a:lnTo>
                <a:lnTo>
                  <a:pt x="2414" y="2969"/>
                </a:lnTo>
                <a:lnTo>
                  <a:pt x="2370" y="2957"/>
                </a:lnTo>
                <a:lnTo>
                  <a:pt x="2334" y="2946"/>
                </a:lnTo>
                <a:lnTo>
                  <a:pt x="2304" y="2938"/>
                </a:lnTo>
                <a:lnTo>
                  <a:pt x="2280" y="2932"/>
                </a:lnTo>
                <a:lnTo>
                  <a:pt x="2266" y="2929"/>
                </a:lnTo>
                <a:lnTo>
                  <a:pt x="2260" y="2927"/>
                </a:lnTo>
                <a:lnTo>
                  <a:pt x="2239" y="2918"/>
                </a:lnTo>
                <a:lnTo>
                  <a:pt x="2222" y="2906"/>
                </a:lnTo>
                <a:lnTo>
                  <a:pt x="2211" y="2887"/>
                </a:lnTo>
                <a:lnTo>
                  <a:pt x="2206" y="2866"/>
                </a:lnTo>
                <a:lnTo>
                  <a:pt x="2206" y="2843"/>
                </a:lnTo>
                <a:lnTo>
                  <a:pt x="2208" y="2840"/>
                </a:lnTo>
                <a:lnTo>
                  <a:pt x="2210" y="2836"/>
                </a:lnTo>
                <a:lnTo>
                  <a:pt x="2213" y="2831"/>
                </a:lnTo>
                <a:lnTo>
                  <a:pt x="2215" y="2817"/>
                </a:lnTo>
                <a:lnTo>
                  <a:pt x="2220" y="2801"/>
                </a:lnTo>
                <a:lnTo>
                  <a:pt x="2241" y="2765"/>
                </a:lnTo>
                <a:lnTo>
                  <a:pt x="2262" y="2732"/>
                </a:lnTo>
                <a:lnTo>
                  <a:pt x="2285" y="2704"/>
                </a:lnTo>
                <a:lnTo>
                  <a:pt x="2213" y="2695"/>
                </a:lnTo>
                <a:lnTo>
                  <a:pt x="2142" y="2690"/>
                </a:lnTo>
                <a:lnTo>
                  <a:pt x="2074" y="2686"/>
                </a:lnTo>
                <a:lnTo>
                  <a:pt x="2007" y="2685"/>
                </a:lnTo>
                <a:lnTo>
                  <a:pt x="1944" y="2685"/>
                </a:lnTo>
                <a:lnTo>
                  <a:pt x="1889" y="2686"/>
                </a:lnTo>
                <a:lnTo>
                  <a:pt x="1836" y="2688"/>
                </a:lnTo>
                <a:lnTo>
                  <a:pt x="1793" y="2690"/>
                </a:lnTo>
                <a:lnTo>
                  <a:pt x="1756" y="2693"/>
                </a:lnTo>
                <a:lnTo>
                  <a:pt x="1728" y="2695"/>
                </a:lnTo>
                <a:lnTo>
                  <a:pt x="1711" y="2697"/>
                </a:lnTo>
                <a:lnTo>
                  <a:pt x="1704" y="2697"/>
                </a:lnTo>
                <a:lnTo>
                  <a:pt x="1700" y="2697"/>
                </a:lnTo>
                <a:lnTo>
                  <a:pt x="1697" y="2697"/>
                </a:lnTo>
                <a:lnTo>
                  <a:pt x="1679" y="2704"/>
                </a:lnTo>
                <a:lnTo>
                  <a:pt x="1662" y="2707"/>
                </a:lnTo>
                <a:lnTo>
                  <a:pt x="1662" y="2707"/>
                </a:lnTo>
                <a:lnTo>
                  <a:pt x="1639" y="2704"/>
                </a:lnTo>
                <a:lnTo>
                  <a:pt x="1622" y="2693"/>
                </a:lnTo>
                <a:lnTo>
                  <a:pt x="1606" y="2678"/>
                </a:lnTo>
                <a:lnTo>
                  <a:pt x="1595" y="2658"/>
                </a:lnTo>
                <a:lnTo>
                  <a:pt x="1592" y="2636"/>
                </a:lnTo>
                <a:lnTo>
                  <a:pt x="1594" y="2594"/>
                </a:lnTo>
                <a:lnTo>
                  <a:pt x="1599" y="2554"/>
                </a:lnTo>
                <a:lnTo>
                  <a:pt x="1606" y="2519"/>
                </a:lnTo>
                <a:close/>
                <a:moveTo>
                  <a:pt x="4741" y="1915"/>
                </a:moveTo>
                <a:lnTo>
                  <a:pt x="4718" y="1957"/>
                </a:lnTo>
                <a:lnTo>
                  <a:pt x="4690" y="2007"/>
                </a:lnTo>
                <a:lnTo>
                  <a:pt x="4662" y="2065"/>
                </a:lnTo>
                <a:lnTo>
                  <a:pt x="4634" y="2131"/>
                </a:lnTo>
                <a:lnTo>
                  <a:pt x="4606" y="2205"/>
                </a:lnTo>
                <a:lnTo>
                  <a:pt x="4580" y="2283"/>
                </a:lnTo>
                <a:lnTo>
                  <a:pt x="4557" y="2367"/>
                </a:lnTo>
                <a:lnTo>
                  <a:pt x="4538" y="2456"/>
                </a:lnTo>
                <a:lnTo>
                  <a:pt x="4526" y="2548"/>
                </a:lnTo>
                <a:lnTo>
                  <a:pt x="4519" y="2644"/>
                </a:lnTo>
                <a:lnTo>
                  <a:pt x="4521" y="2742"/>
                </a:lnTo>
                <a:lnTo>
                  <a:pt x="4531" y="2843"/>
                </a:lnTo>
                <a:lnTo>
                  <a:pt x="4549" y="2934"/>
                </a:lnTo>
                <a:lnTo>
                  <a:pt x="4575" y="3021"/>
                </a:lnTo>
                <a:lnTo>
                  <a:pt x="4606" y="3103"/>
                </a:lnTo>
                <a:lnTo>
                  <a:pt x="4643" y="3182"/>
                </a:lnTo>
                <a:lnTo>
                  <a:pt x="4683" y="3255"/>
                </a:lnTo>
                <a:lnTo>
                  <a:pt x="4725" y="3323"/>
                </a:lnTo>
                <a:lnTo>
                  <a:pt x="4770" y="3386"/>
                </a:lnTo>
                <a:lnTo>
                  <a:pt x="4814" y="3444"/>
                </a:lnTo>
                <a:lnTo>
                  <a:pt x="4859" y="3494"/>
                </a:lnTo>
                <a:lnTo>
                  <a:pt x="4903" y="3542"/>
                </a:lnTo>
                <a:lnTo>
                  <a:pt x="4943" y="3582"/>
                </a:lnTo>
                <a:lnTo>
                  <a:pt x="4978" y="3615"/>
                </a:lnTo>
                <a:lnTo>
                  <a:pt x="5011" y="3643"/>
                </a:lnTo>
                <a:lnTo>
                  <a:pt x="5034" y="3604"/>
                </a:lnTo>
                <a:lnTo>
                  <a:pt x="5060" y="3555"/>
                </a:lnTo>
                <a:lnTo>
                  <a:pt x="5088" y="3500"/>
                </a:lnTo>
                <a:lnTo>
                  <a:pt x="5118" y="3437"/>
                </a:lnTo>
                <a:lnTo>
                  <a:pt x="5146" y="3365"/>
                </a:lnTo>
                <a:lnTo>
                  <a:pt x="5172" y="3288"/>
                </a:lnTo>
                <a:lnTo>
                  <a:pt x="5194" y="3206"/>
                </a:lnTo>
                <a:lnTo>
                  <a:pt x="5214" y="3121"/>
                </a:lnTo>
                <a:lnTo>
                  <a:pt x="5228" y="3028"/>
                </a:lnTo>
                <a:lnTo>
                  <a:pt x="5235" y="2934"/>
                </a:lnTo>
                <a:lnTo>
                  <a:pt x="5233" y="2836"/>
                </a:lnTo>
                <a:lnTo>
                  <a:pt x="5222" y="2737"/>
                </a:lnTo>
                <a:lnTo>
                  <a:pt x="5205" y="2644"/>
                </a:lnTo>
                <a:lnTo>
                  <a:pt x="5179" y="2557"/>
                </a:lnTo>
                <a:lnTo>
                  <a:pt x="5147" y="2473"/>
                </a:lnTo>
                <a:lnTo>
                  <a:pt x="5111" y="2395"/>
                </a:lnTo>
                <a:lnTo>
                  <a:pt x="5071" y="2320"/>
                </a:lnTo>
                <a:lnTo>
                  <a:pt x="5029" y="2250"/>
                </a:lnTo>
                <a:lnTo>
                  <a:pt x="4983" y="2185"/>
                </a:lnTo>
                <a:lnTo>
                  <a:pt x="4938" y="2126"/>
                </a:lnTo>
                <a:lnTo>
                  <a:pt x="4893" y="2072"/>
                </a:lnTo>
                <a:lnTo>
                  <a:pt x="4851" y="2023"/>
                </a:lnTo>
                <a:lnTo>
                  <a:pt x="4809" y="1981"/>
                </a:lnTo>
                <a:lnTo>
                  <a:pt x="4772" y="1944"/>
                </a:lnTo>
                <a:lnTo>
                  <a:pt x="4741" y="1915"/>
                </a:lnTo>
                <a:close/>
                <a:moveTo>
                  <a:pt x="3877" y="1552"/>
                </a:moveTo>
                <a:lnTo>
                  <a:pt x="3758" y="1555"/>
                </a:lnTo>
                <a:lnTo>
                  <a:pt x="3641" y="1571"/>
                </a:lnTo>
                <a:lnTo>
                  <a:pt x="3528" y="1597"/>
                </a:lnTo>
                <a:lnTo>
                  <a:pt x="3416" y="1630"/>
                </a:lnTo>
                <a:lnTo>
                  <a:pt x="3309" y="1672"/>
                </a:lnTo>
                <a:lnTo>
                  <a:pt x="3208" y="1721"/>
                </a:lnTo>
                <a:lnTo>
                  <a:pt x="3110" y="1775"/>
                </a:lnTo>
                <a:lnTo>
                  <a:pt x="3021" y="1834"/>
                </a:lnTo>
                <a:lnTo>
                  <a:pt x="2938" y="1896"/>
                </a:lnTo>
                <a:lnTo>
                  <a:pt x="2861" y="1960"/>
                </a:lnTo>
                <a:lnTo>
                  <a:pt x="2793" y="2025"/>
                </a:lnTo>
                <a:lnTo>
                  <a:pt x="2735" y="2091"/>
                </a:lnTo>
                <a:lnTo>
                  <a:pt x="2681" y="2161"/>
                </a:lnTo>
                <a:lnTo>
                  <a:pt x="2634" y="2236"/>
                </a:lnTo>
                <a:lnTo>
                  <a:pt x="2589" y="2318"/>
                </a:lnTo>
                <a:lnTo>
                  <a:pt x="2548" y="2405"/>
                </a:lnTo>
                <a:lnTo>
                  <a:pt x="2512" y="2499"/>
                </a:lnTo>
                <a:lnTo>
                  <a:pt x="2480" y="2597"/>
                </a:lnTo>
                <a:lnTo>
                  <a:pt x="2496" y="2601"/>
                </a:lnTo>
                <a:lnTo>
                  <a:pt x="2519" y="2611"/>
                </a:lnTo>
                <a:lnTo>
                  <a:pt x="2536" y="2630"/>
                </a:lnTo>
                <a:lnTo>
                  <a:pt x="2547" y="2653"/>
                </a:lnTo>
                <a:lnTo>
                  <a:pt x="2548" y="2678"/>
                </a:lnTo>
                <a:lnTo>
                  <a:pt x="2540" y="2702"/>
                </a:lnTo>
                <a:lnTo>
                  <a:pt x="2524" y="2721"/>
                </a:lnTo>
                <a:lnTo>
                  <a:pt x="2503" y="2733"/>
                </a:lnTo>
                <a:lnTo>
                  <a:pt x="2479" y="2739"/>
                </a:lnTo>
                <a:lnTo>
                  <a:pt x="2477" y="2739"/>
                </a:lnTo>
                <a:lnTo>
                  <a:pt x="2473" y="2740"/>
                </a:lnTo>
                <a:lnTo>
                  <a:pt x="2463" y="2742"/>
                </a:lnTo>
                <a:lnTo>
                  <a:pt x="2445" y="2751"/>
                </a:lnTo>
                <a:lnTo>
                  <a:pt x="2426" y="2763"/>
                </a:lnTo>
                <a:lnTo>
                  <a:pt x="2402" y="2784"/>
                </a:lnTo>
                <a:lnTo>
                  <a:pt x="2377" y="2814"/>
                </a:lnTo>
                <a:lnTo>
                  <a:pt x="2424" y="2826"/>
                </a:lnTo>
                <a:lnTo>
                  <a:pt x="2479" y="2842"/>
                </a:lnTo>
                <a:lnTo>
                  <a:pt x="2540" y="2863"/>
                </a:lnTo>
                <a:lnTo>
                  <a:pt x="2606" y="2885"/>
                </a:lnTo>
                <a:lnTo>
                  <a:pt x="2676" y="2911"/>
                </a:lnTo>
                <a:lnTo>
                  <a:pt x="2749" y="2941"/>
                </a:lnTo>
                <a:lnTo>
                  <a:pt x="2822" y="2973"/>
                </a:lnTo>
                <a:lnTo>
                  <a:pt x="2897" y="3009"/>
                </a:lnTo>
                <a:lnTo>
                  <a:pt x="2969" y="3049"/>
                </a:lnTo>
                <a:lnTo>
                  <a:pt x="3041" y="3091"/>
                </a:lnTo>
                <a:lnTo>
                  <a:pt x="3055" y="3105"/>
                </a:lnTo>
                <a:lnTo>
                  <a:pt x="3065" y="3123"/>
                </a:lnTo>
                <a:lnTo>
                  <a:pt x="3070" y="3142"/>
                </a:lnTo>
                <a:lnTo>
                  <a:pt x="3070" y="3161"/>
                </a:lnTo>
                <a:lnTo>
                  <a:pt x="3065" y="3182"/>
                </a:lnTo>
                <a:lnTo>
                  <a:pt x="3053" y="3198"/>
                </a:lnTo>
                <a:lnTo>
                  <a:pt x="3037" y="3210"/>
                </a:lnTo>
                <a:lnTo>
                  <a:pt x="3018" y="3219"/>
                </a:lnTo>
                <a:lnTo>
                  <a:pt x="2999" y="3220"/>
                </a:lnTo>
                <a:lnTo>
                  <a:pt x="2978" y="3217"/>
                </a:lnTo>
                <a:lnTo>
                  <a:pt x="2974" y="3215"/>
                </a:lnTo>
                <a:lnTo>
                  <a:pt x="2962" y="3215"/>
                </a:lnTo>
                <a:lnTo>
                  <a:pt x="2945" y="3217"/>
                </a:lnTo>
                <a:lnTo>
                  <a:pt x="2922" y="3222"/>
                </a:lnTo>
                <a:lnTo>
                  <a:pt x="2892" y="3234"/>
                </a:lnTo>
                <a:lnTo>
                  <a:pt x="2859" y="3254"/>
                </a:lnTo>
                <a:lnTo>
                  <a:pt x="2875" y="3280"/>
                </a:lnTo>
                <a:lnTo>
                  <a:pt x="2894" y="3309"/>
                </a:lnTo>
                <a:lnTo>
                  <a:pt x="2915" y="3346"/>
                </a:lnTo>
                <a:lnTo>
                  <a:pt x="2938" y="3384"/>
                </a:lnTo>
                <a:lnTo>
                  <a:pt x="3074" y="3365"/>
                </a:lnTo>
                <a:lnTo>
                  <a:pt x="3206" y="3337"/>
                </a:lnTo>
                <a:lnTo>
                  <a:pt x="3330" y="3304"/>
                </a:lnTo>
                <a:lnTo>
                  <a:pt x="3449" y="3266"/>
                </a:lnTo>
                <a:lnTo>
                  <a:pt x="3562" y="3222"/>
                </a:lnTo>
                <a:lnTo>
                  <a:pt x="3667" y="3171"/>
                </a:lnTo>
                <a:lnTo>
                  <a:pt x="3768" y="3114"/>
                </a:lnTo>
                <a:lnTo>
                  <a:pt x="3861" y="3051"/>
                </a:lnTo>
                <a:lnTo>
                  <a:pt x="3955" y="2978"/>
                </a:lnTo>
                <a:lnTo>
                  <a:pt x="4042" y="2899"/>
                </a:lnTo>
                <a:lnTo>
                  <a:pt x="4125" y="2817"/>
                </a:lnTo>
                <a:lnTo>
                  <a:pt x="4201" y="2735"/>
                </a:lnTo>
                <a:lnTo>
                  <a:pt x="4271" y="2650"/>
                </a:lnTo>
                <a:lnTo>
                  <a:pt x="4334" y="2564"/>
                </a:lnTo>
                <a:lnTo>
                  <a:pt x="4393" y="2480"/>
                </a:lnTo>
                <a:lnTo>
                  <a:pt x="4409" y="2390"/>
                </a:lnTo>
                <a:lnTo>
                  <a:pt x="4428" y="2306"/>
                </a:lnTo>
                <a:lnTo>
                  <a:pt x="4451" y="2224"/>
                </a:lnTo>
                <a:lnTo>
                  <a:pt x="4477" y="2149"/>
                </a:lnTo>
                <a:lnTo>
                  <a:pt x="4503" y="2079"/>
                </a:lnTo>
                <a:lnTo>
                  <a:pt x="4531" y="2014"/>
                </a:lnTo>
                <a:lnTo>
                  <a:pt x="4559" y="1957"/>
                </a:lnTo>
                <a:lnTo>
                  <a:pt x="4585" y="1904"/>
                </a:lnTo>
                <a:lnTo>
                  <a:pt x="4610" y="1861"/>
                </a:lnTo>
                <a:lnTo>
                  <a:pt x="4631" y="1826"/>
                </a:lnTo>
                <a:lnTo>
                  <a:pt x="4531" y="1754"/>
                </a:lnTo>
                <a:lnTo>
                  <a:pt x="4430" y="1693"/>
                </a:lnTo>
                <a:lnTo>
                  <a:pt x="4323" y="1642"/>
                </a:lnTo>
                <a:lnTo>
                  <a:pt x="4217" y="1604"/>
                </a:lnTo>
                <a:lnTo>
                  <a:pt x="4105" y="1574"/>
                </a:lnTo>
                <a:lnTo>
                  <a:pt x="3992" y="1557"/>
                </a:lnTo>
                <a:lnTo>
                  <a:pt x="3877" y="1552"/>
                </a:lnTo>
                <a:close/>
                <a:moveTo>
                  <a:pt x="4615" y="1356"/>
                </a:moveTo>
                <a:lnTo>
                  <a:pt x="4549" y="1360"/>
                </a:lnTo>
                <a:lnTo>
                  <a:pt x="4486" y="1370"/>
                </a:lnTo>
                <a:lnTo>
                  <a:pt x="4425" y="1388"/>
                </a:lnTo>
                <a:lnTo>
                  <a:pt x="4371" y="1412"/>
                </a:lnTo>
                <a:lnTo>
                  <a:pt x="4322" y="1442"/>
                </a:lnTo>
                <a:lnTo>
                  <a:pt x="4278" y="1477"/>
                </a:lnTo>
                <a:lnTo>
                  <a:pt x="4379" y="1513"/>
                </a:lnTo>
                <a:lnTo>
                  <a:pt x="4481" y="1560"/>
                </a:lnTo>
                <a:lnTo>
                  <a:pt x="4577" y="1616"/>
                </a:lnTo>
                <a:lnTo>
                  <a:pt x="4673" y="1681"/>
                </a:lnTo>
                <a:lnTo>
                  <a:pt x="4765" y="1754"/>
                </a:lnTo>
                <a:lnTo>
                  <a:pt x="4767" y="1754"/>
                </a:lnTo>
                <a:lnTo>
                  <a:pt x="4772" y="1759"/>
                </a:lnTo>
                <a:lnTo>
                  <a:pt x="4786" y="1770"/>
                </a:lnTo>
                <a:lnTo>
                  <a:pt x="4805" y="1786"/>
                </a:lnTo>
                <a:lnTo>
                  <a:pt x="4831" y="1808"/>
                </a:lnTo>
                <a:lnTo>
                  <a:pt x="4859" y="1834"/>
                </a:lnTo>
                <a:lnTo>
                  <a:pt x="4893" y="1866"/>
                </a:lnTo>
                <a:lnTo>
                  <a:pt x="4929" y="1903"/>
                </a:lnTo>
                <a:lnTo>
                  <a:pt x="4971" y="1866"/>
                </a:lnTo>
                <a:lnTo>
                  <a:pt x="5004" y="1824"/>
                </a:lnTo>
                <a:lnTo>
                  <a:pt x="5030" y="1780"/>
                </a:lnTo>
                <a:lnTo>
                  <a:pt x="5046" y="1731"/>
                </a:lnTo>
                <a:lnTo>
                  <a:pt x="5051" y="1681"/>
                </a:lnTo>
                <a:lnTo>
                  <a:pt x="5044" y="1629"/>
                </a:lnTo>
                <a:lnTo>
                  <a:pt x="5029" y="1578"/>
                </a:lnTo>
                <a:lnTo>
                  <a:pt x="5002" y="1531"/>
                </a:lnTo>
                <a:lnTo>
                  <a:pt x="4966" y="1489"/>
                </a:lnTo>
                <a:lnTo>
                  <a:pt x="4924" y="1450"/>
                </a:lnTo>
                <a:lnTo>
                  <a:pt x="4872" y="1419"/>
                </a:lnTo>
                <a:lnTo>
                  <a:pt x="4816" y="1391"/>
                </a:lnTo>
                <a:lnTo>
                  <a:pt x="4753" y="1372"/>
                </a:lnTo>
                <a:lnTo>
                  <a:pt x="4685" y="1360"/>
                </a:lnTo>
                <a:lnTo>
                  <a:pt x="4615" y="1356"/>
                </a:lnTo>
                <a:close/>
                <a:moveTo>
                  <a:pt x="4615" y="1215"/>
                </a:moveTo>
                <a:lnTo>
                  <a:pt x="4694" y="1220"/>
                </a:lnTo>
                <a:lnTo>
                  <a:pt x="4769" y="1232"/>
                </a:lnTo>
                <a:lnTo>
                  <a:pt x="4838" y="1251"/>
                </a:lnTo>
                <a:lnTo>
                  <a:pt x="4905" y="1279"/>
                </a:lnTo>
                <a:lnTo>
                  <a:pt x="4966" y="1313"/>
                </a:lnTo>
                <a:lnTo>
                  <a:pt x="5022" y="1353"/>
                </a:lnTo>
                <a:lnTo>
                  <a:pt x="5071" y="1396"/>
                </a:lnTo>
                <a:lnTo>
                  <a:pt x="5112" y="1445"/>
                </a:lnTo>
                <a:lnTo>
                  <a:pt x="5146" y="1499"/>
                </a:lnTo>
                <a:lnTo>
                  <a:pt x="5170" y="1557"/>
                </a:lnTo>
                <a:lnTo>
                  <a:pt x="5186" y="1618"/>
                </a:lnTo>
                <a:lnTo>
                  <a:pt x="5191" y="1681"/>
                </a:lnTo>
                <a:lnTo>
                  <a:pt x="5186" y="1744"/>
                </a:lnTo>
                <a:lnTo>
                  <a:pt x="5170" y="1803"/>
                </a:lnTo>
                <a:lnTo>
                  <a:pt x="5146" y="1861"/>
                </a:lnTo>
                <a:lnTo>
                  <a:pt x="5112" y="1913"/>
                </a:lnTo>
                <a:lnTo>
                  <a:pt x="5071" y="1962"/>
                </a:lnTo>
                <a:lnTo>
                  <a:pt x="5022" y="2007"/>
                </a:lnTo>
                <a:lnTo>
                  <a:pt x="5069" y="2065"/>
                </a:lnTo>
                <a:lnTo>
                  <a:pt x="5116" y="2129"/>
                </a:lnTo>
                <a:lnTo>
                  <a:pt x="5161" y="2199"/>
                </a:lnTo>
                <a:lnTo>
                  <a:pt x="5205" y="2273"/>
                </a:lnTo>
                <a:lnTo>
                  <a:pt x="5247" y="2353"/>
                </a:lnTo>
                <a:lnTo>
                  <a:pt x="5283" y="2437"/>
                </a:lnTo>
                <a:lnTo>
                  <a:pt x="5315" y="2526"/>
                </a:lnTo>
                <a:lnTo>
                  <a:pt x="5341" y="2618"/>
                </a:lnTo>
                <a:lnTo>
                  <a:pt x="5360" y="2716"/>
                </a:lnTo>
                <a:lnTo>
                  <a:pt x="5373" y="2815"/>
                </a:lnTo>
                <a:lnTo>
                  <a:pt x="5374" y="2915"/>
                </a:lnTo>
                <a:lnTo>
                  <a:pt x="5371" y="3011"/>
                </a:lnTo>
                <a:lnTo>
                  <a:pt x="5359" y="3102"/>
                </a:lnTo>
                <a:lnTo>
                  <a:pt x="5343" y="3191"/>
                </a:lnTo>
                <a:lnTo>
                  <a:pt x="5322" y="3274"/>
                </a:lnTo>
                <a:lnTo>
                  <a:pt x="5317" y="3374"/>
                </a:lnTo>
                <a:lnTo>
                  <a:pt x="5310" y="3473"/>
                </a:lnTo>
                <a:lnTo>
                  <a:pt x="5301" y="3573"/>
                </a:lnTo>
                <a:lnTo>
                  <a:pt x="5290" y="3669"/>
                </a:lnTo>
                <a:lnTo>
                  <a:pt x="5277" y="3761"/>
                </a:lnTo>
                <a:lnTo>
                  <a:pt x="5261" y="3852"/>
                </a:lnTo>
                <a:lnTo>
                  <a:pt x="5242" y="3938"/>
                </a:lnTo>
                <a:lnTo>
                  <a:pt x="5219" y="4018"/>
                </a:lnTo>
                <a:lnTo>
                  <a:pt x="5193" y="4091"/>
                </a:lnTo>
                <a:lnTo>
                  <a:pt x="5163" y="4158"/>
                </a:lnTo>
                <a:lnTo>
                  <a:pt x="5132" y="4217"/>
                </a:lnTo>
                <a:lnTo>
                  <a:pt x="5093" y="4268"/>
                </a:lnTo>
                <a:lnTo>
                  <a:pt x="5079" y="4282"/>
                </a:lnTo>
                <a:lnTo>
                  <a:pt x="5060" y="4289"/>
                </a:lnTo>
                <a:lnTo>
                  <a:pt x="5041" y="4292"/>
                </a:lnTo>
                <a:lnTo>
                  <a:pt x="5039" y="4292"/>
                </a:lnTo>
                <a:lnTo>
                  <a:pt x="4585" y="4282"/>
                </a:lnTo>
                <a:lnTo>
                  <a:pt x="4505" y="4337"/>
                </a:lnTo>
                <a:lnTo>
                  <a:pt x="4419" y="4386"/>
                </a:lnTo>
                <a:lnTo>
                  <a:pt x="4330" y="4428"/>
                </a:lnTo>
                <a:lnTo>
                  <a:pt x="4236" y="4461"/>
                </a:lnTo>
                <a:lnTo>
                  <a:pt x="4138" y="4484"/>
                </a:lnTo>
                <a:lnTo>
                  <a:pt x="4037" y="4500"/>
                </a:lnTo>
                <a:lnTo>
                  <a:pt x="3933" y="4505"/>
                </a:lnTo>
                <a:lnTo>
                  <a:pt x="3908" y="4505"/>
                </a:lnTo>
                <a:lnTo>
                  <a:pt x="3889" y="4575"/>
                </a:lnTo>
                <a:lnTo>
                  <a:pt x="3868" y="4639"/>
                </a:lnTo>
                <a:lnTo>
                  <a:pt x="3849" y="4695"/>
                </a:lnTo>
                <a:lnTo>
                  <a:pt x="3830" y="4746"/>
                </a:lnTo>
                <a:lnTo>
                  <a:pt x="3810" y="4790"/>
                </a:lnTo>
                <a:lnTo>
                  <a:pt x="3793" y="4824"/>
                </a:lnTo>
                <a:lnTo>
                  <a:pt x="3779" y="4852"/>
                </a:lnTo>
                <a:lnTo>
                  <a:pt x="3768" y="4873"/>
                </a:lnTo>
                <a:lnTo>
                  <a:pt x="3760" y="4886"/>
                </a:lnTo>
                <a:lnTo>
                  <a:pt x="3756" y="4893"/>
                </a:lnTo>
                <a:lnTo>
                  <a:pt x="3741" y="4910"/>
                </a:lnTo>
                <a:lnTo>
                  <a:pt x="3721" y="4920"/>
                </a:lnTo>
                <a:lnTo>
                  <a:pt x="3699" y="4924"/>
                </a:lnTo>
                <a:lnTo>
                  <a:pt x="3688" y="4924"/>
                </a:lnTo>
                <a:lnTo>
                  <a:pt x="3678" y="4920"/>
                </a:lnTo>
                <a:lnTo>
                  <a:pt x="3669" y="4919"/>
                </a:lnTo>
                <a:lnTo>
                  <a:pt x="3651" y="4912"/>
                </a:lnTo>
                <a:lnTo>
                  <a:pt x="3627" y="4903"/>
                </a:lnTo>
                <a:lnTo>
                  <a:pt x="3596" y="4891"/>
                </a:lnTo>
                <a:lnTo>
                  <a:pt x="3557" y="4875"/>
                </a:lnTo>
                <a:lnTo>
                  <a:pt x="3512" y="4856"/>
                </a:lnTo>
                <a:lnTo>
                  <a:pt x="3463" y="4833"/>
                </a:lnTo>
                <a:lnTo>
                  <a:pt x="3409" y="4807"/>
                </a:lnTo>
                <a:lnTo>
                  <a:pt x="3351" y="4776"/>
                </a:lnTo>
                <a:lnTo>
                  <a:pt x="3292" y="4741"/>
                </a:lnTo>
                <a:lnTo>
                  <a:pt x="3229" y="4702"/>
                </a:lnTo>
                <a:lnTo>
                  <a:pt x="3163" y="4660"/>
                </a:lnTo>
                <a:lnTo>
                  <a:pt x="3147" y="4713"/>
                </a:lnTo>
                <a:lnTo>
                  <a:pt x="3123" y="4760"/>
                </a:lnTo>
                <a:lnTo>
                  <a:pt x="3091" y="4805"/>
                </a:lnTo>
                <a:lnTo>
                  <a:pt x="3055" y="4844"/>
                </a:lnTo>
                <a:lnTo>
                  <a:pt x="3013" y="4879"/>
                </a:lnTo>
                <a:lnTo>
                  <a:pt x="2966" y="4905"/>
                </a:lnTo>
                <a:lnTo>
                  <a:pt x="2915" y="4926"/>
                </a:lnTo>
                <a:lnTo>
                  <a:pt x="2861" y="4938"/>
                </a:lnTo>
                <a:lnTo>
                  <a:pt x="2803" y="4943"/>
                </a:lnTo>
                <a:lnTo>
                  <a:pt x="2754" y="4940"/>
                </a:lnTo>
                <a:lnTo>
                  <a:pt x="2707" y="4929"/>
                </a:lnTo>
                <a:lnTo>
                  <a:pt x="2681" y="5029"/>
                </a:lnTo>
                <a:lnTo>
                  <a:pt x="2646" y="5125"/>
                </a:lnTo>
                <a:lnTo>
                  <a:pt x="2602" y="5215"/>
                </a:lnTo>
                <a:lnTo>
                  <a:pt x="2550" y="5301"/>
                </a:lnTo>
                <a:lnTo>
                  <a:pt x="2491" y="5381"/>
                </a:lnTo>
                <a:lnTo>
                  <a:pt x="2423" y="5455"/>
                </a:lnTo>
                <a:lnTo>
                  <a:pt x="2349" y="5523"/>
                </a:lnTo>
                <a:lnTo>
                  <a:pt x="2269" y="5582"/>
                </a:lnTo>
                <a:lnTo>
                  <a:pt x="2184" y="5634"/>
                </a:lnTo>
                <a:lnTo>
                  <a:pt x="2091" y="5678"/>
                </a:lnTo>
                <a:lnTo>
                  <a:pt x="1997" y="5713"/>
                </a:lnTo>
                <a:lnTo>
                  <a:pt x="1897" y="5739"/>
                </a:lnTo>
                <a:lnTo>
                  <a:pt x="1793" y="5755"/>
                </a:lnTo>
                <a:lnTo>
                  <a:pt x="1686" y="5760"/>
                </a:lnTo>
                <a:lnTo>
                  <a:pt x="1545" y="5760"/>
                </a:lnTo>
                <a:lnTo>
                  <a:pt x="1438" y="5755"/>
                </a:lnTo>
                <a:lnTo>
                  <a:pt x="1335" y="5739"/>
                </a:lnTo>
                <a:lnTo>
                  <a:pt x="1236" y="5713"/>
                </a:lnTo>
                <a:lnTo>
                  <a:pt x="1142" y="5678"/>
                </a:lnTo>
                <a:lnTo>
                  <a:pt x="1049" y="5634"/>
                </a:lnTo>
                <a:lnTo>
                  <a:pt x="963" y="5582"/>
                </a:lnTo>
                <a:lnTo>
                  <a:pt x="883" y="5523"/>
                </a:lnTo>
                <a:lnTo>
                  <a:pt x="810" y="5456"/>
                </a:lnTo>
                <a:lnTo>
                  <a:pt x="742" y="5383"/>
                </a:lnTo>
                <a:lnTo>
                  <a:pt x="682" y="5303"/>
                </a:lnTo>
                <a:lnTo>
                  <a:pt x="630" y="5217"/>
                </a:lnTo>
                <a:lnTo>
                  <a:pt x="586" y="5126"/>
                </a:lnTo>
                <a:lnTo>
                  <a:pt x="550" y="5032"/>
                </a:lnTo>
                <a:lnTo>
                  <a:pt x="524" y="4933"/>
                </a:lnTo>
                <a:lnTo>
                  <a:pt x="482" y="4940"/>
                </a:lnTo>
                <a:lnTo>
                  <a:pt x="438" y="4943"/>
                </a:lnTo>
                <a:lnTo>
                  <a:pt x="379" y="4938"/>
                </a:lnTo>
                <a:lnTo>
                  <a:pt x="321" y="4924"/>
                </a:lnTo>
                <a:lnTo>
                  <a:pt x="267" y="4901"/>
                </a:lnTo>
                <a:lnTo>
                  <a:pt x="218" y="4872"/>
                </a:lnTo>
                <a:lnTo>
                  <a:pt x="176" y="4833"/>
                </a:lnTo>
                <a:lnTo>
                  <a:pt x="138" y="4790"/>
                </a:lnTo>
                <a:lnTo>
                  <a:pt x="108" y="4741"/>
                </a:lnTo>
                <a:lnTo>
                  <a:pt x="86" y="4688"/>
                </a:lnTo>
                <a:lnTo>
                  <a:pt x="72" y="4631"/>
                </a:lnTo>
                <a:lnTo>
                  <a:pt x="66" y="4570"/>
                </a:lnTo>
                <a:lnTo>
                  <a:pt x="72" y="4507"/>
                </a:lnTo>
                <a:lnTo>
                  <a:pt x="87" y="4447"/>
                </a:lnTo>
                <a:lnTo>
                  <a:pt x="112" y="4393"/>
                </a:lnTo>
                <a:lnTo>
                  <a:pt x="145" y="4343"/>
                </a:lnTo>
                <a:lnTo>
                  <a:pt x="187" y="4299"/>
                </a:lnTo>
                <a:lnTo>
                  <a:pt x="175" y="4268"/>
                </a:lnTo>
                <a:lnTo>
                  <a:pt x="159" y="4227"/>
                </a:lnTo>
                <a:lnTo>
                  <a:pt x="143" y="4180"/>
                </a:lnTo>
                <a:lnTo>
                  <a:pt x="124" y="4125"/>
                </a:lnTo>
                <a:lnTo>
                  <a:pt x="105" y="4065"/>
                </a:lnTo>
                <a:lnTo>
                  <a:pt x="86" y="3999"/>
                </a:lnTo>
                <a:lnTo>
                  <a:pt x="68" y="3931"/>
                </a:lnTo>
                <a:lnTo>
                  <a:pt x="49" y="3859"/>
                </a:lnTo>
                <a:lnTo>
                  <a:pt x="33" y="3786"/>
                </a:lnTo>
                <a:lnTo>
                  <a:pt x="19" y="3713"/>
                </a:lnTo>
                <a:lnTo>
                  <a:pt x="9" y="3639"/>
                </a:lnTo>
                <a:lnTo>
                  <a:pt x="2" y="3569"/>
                </a:lnTo>
                <a:lnTo>
                  <a:pt x="0" y="3500"/>
                </a:lnTo>
                <a:lnTo>
                  <a:pt x="5" y="3475"/>
                </a:lnTo>
                <a:lnTo>
                  <a:pt x="17" y="3454"/>
                </a:lnTo>
                <a:lnTo>
                  <a:pt x="37" y="3439"/>
                </a:lnTo>
                <a:lnTo>
                  <a:pt x="61" y="3432"/>
                </a:lnTo>
                <a:lnTo>
                  <a:pt x="86" y="3432"/>
                </a:lnTo>
                <a:lnTo>
                  <a:pt x="108" y="3442"/>
                </a:lnTo>
                <a:lnTo>
                  <a:pt x="126" y="3459"/>
                </a:lnTo>
                <a:lnTo>
                  <a:pt x="138" y="3482"/>
                </a:lnTo>
                <a:lnTo>
                  <a:pt x="140" y="3486"/>
                </a:lnTo>
                <a:lnTo>
                  <a:pt x="145" y="3494"/>
                </a:lnTo>
                <a:lnTo>
                  <a:pt x="157" y="3507"/>
                </a:lnTo>
                <a:lnTo>
                  <a:pt x="176" y="3522"/>
                </a:lnTo>
                <a:lnTo>
                  <a:pt x="204" y="3538"/>
                </a:lnTo>
                <a:lnTo>
                  <a:pt x="202" y="3480"/>
                </a:lnTo>
                <a:lnTo>
                  <a:pt x="202" y="3411"/>
                </a:lnTo>
                <a:lnTo>
                  <a:pt x="206" y="3334"/>
                </a:lnTo>
                <a:lnTo>
                  <a:pt x="211" y="3250"/>
                </a:lnTo>
                <a:lnTo>
                  <a:pt x="220" y="3161"/>
                </a:lnTo>
                <a:lnTo>
                  <a:pt x="234" y="3070"/>
                </a:lnTo>
                <a:lnTo>
                  <a:pt x="253" y="2979"/>
                </a:lnTo>
                <a:lnTo>
                  <a:pt x="278" y="2890"/>
                </a:lnTo>
                <a:lnTo>
                  <a:pt x="290" y="2868"/>
                </a:lnTo>
                <a:lnTo>
                  <a:pt x="307" y="2852"/>
                </a:lnTo>
                <a:lnTo>
                  <a:pt x="330" y="2843"/>
                </a:lnTo>
                <a:lnTo>
                  <a:pt x="356" y="2843"/>
                </a:lnTo>
                <a:lnTo>
                  <a:pt x="379" y="2852"/>
                </a:lnTo>
                <a:lnTo>
                  <a:pt x="398" y="2868"/>
                </a:lnTo>
                <a:lnTo>
                  <a:pt x="410" y="2889"/>
                </a:lnTo>
                <a:lnTo>
                  <a:pt x="414" y="2915"/>
                </a:lnTo>
                <a:lnTo>
                  <a:pt x="414" y="2917"/>
                </a:lnTo>
                <a:lnTo>
                  <a:pt x="417" y="2927"/>
                </a:lnTo>
                <a:lnTo>
                  <a:pt x="422" y="2939"/>
                </a:lnTo>
                <a:lnTo>
                  <a:pt x="433" y="2957"/>
                </a:lnTo>
                <a:lnTo>
                  <a:pt x="450" y="2978"/>
                </a:lnTo>
                <a:lnTo>
                  <a:pt x="475" y="3002"/>
                </a:lnTo>
                <a:lnTo>
                  <a:pt x="508" y="3027"/>
                </a:lnTo>
                <a:lnTo>
                  <a:pt x="527" y="2988"/>
                </a:lnTo>
                <a:lnTo>
                  <a:pt x="552" y="2945"/>
                </a:lnTo>
                <a:lnTo>
                  <a:pt x="579" y="2894"/>
                </a:lnTo>
                <a:lnTo>
                  <a:pt x="611" y="2840"/>
                </a:lnTo>
                <a:lnTo>
                  <a:pt x="648" y="2782"/>
                </a:lnTo>
                <a:lnTo>
                  <a:pt x="688" y="2721"/>
                </a:lnTo>
                <a:lnTo>
                  <a:pt x="730" y="2660"/>
                </a:lnTo>
                <a:lnTo>
                  <a:pt x="777" y="2597"/>
                </a:lnTo>
                <a:lnTo>
                  <a:pt x="826" y="2536"/>
                </a:lnTo>
                <a:lnTo>
                  <a:pt x="878" y="2477"/>
                </a:lnTo>
                <a:lnTo>
                  <a:pt x="932" y="2419"/>
                </a:lnTo>
                <a:lnTo>
                  <a:pt x="950" y="2407"/>
                </a:lnTo>
                <a:lnTo>
                  <a:pt x="969" y="2402"/>
                </a:lnTo>
                <a:lnTo>
                  <a:pt x="988" y="2400"/>
                </a:lnTo>
                <a:lnTo>
                  <a:pt x="1007" y="2405"/>
                </a:lnTo>
                <a:lnTo>
                  <a:pt x="1025" y="2416"/>
                </a:lnTo>
                <a:lnTo>
                  <a:pt x="1039" y="2430"/>
                </a:lnTo>
                <a:lnTo>
                  <a:pt x="1047" y="2449"/>
                </a:lnTo>
                <a:lnTo>
                  <a:pt x="1051" y="2468"/>
                </a:lnTo>
                <a:lnTo>
                  <a:pt x="1049" y="2487"/>
                </a:lnTo>
                <a:lnTo>
                  <a:pt x="1040" y="2506"/>
                </a:lnTo>
                <a:lnTo>
                  <a:pt x="1040" y="2510"/>
                </a:lnTo>
                <a:lnTo>
                  <a:pt x="1037" y="2517"/>
                </a:lnTo>
                <a:lnTo>
                  <a:pt x="1035" y="2531"/>
                </a:lnTo>
                <a:lnTo>
                  <a:pt x="1033" y="2548"/>
                </a:lnTo>
                <a:lnTo>
                  <a:pt x="1035" y="2571"/>
                </a:lnTo>
                <a:lnTo>
                  <a:pt x="1040" y="2597"/>
                </a:lnTo>
                <a:lnTo>
                  <a:pt x="1051" y="2629"/>
                </a:lnTo>
                <a:lnTo>
                  <a:pt x="1082" y="2611"/>
                </a:lnTo>
                <a:lnTo>
                  <a:pt x="1121" y="2589"/>
                </a:lnTo>
                <a:lnTo>
                  <a:pt x="1164" y="2564"/>
                </a:lnTo>
                <a:lnTo>
                  <a:pt x="1215" y="2538"/>
                </a:lnTo>
                <a:lnTo>
                  <a:pt x="1271" y="2510"/>
                </a:lnTo>
                <a:lnTo>
                  <a:pt x="1330" y="2480"/>
                </a:lnTo>
                <a:lnTo>
                  <a:pt x="1395" y="2452"/>
                </a:lnTo>
                <a:lnTo>
                  <a:pt x="1463" y="2424"/>
                </a:lnTo>
                <a:lnTo>
                  <a:pt x="1533" y="2397"/>
                </a:lnTo>
                <a:lnTo>
                  <a:pt x="1604" y="2372"/>
                </a:lnTo>
                <a:lnTo>
                  <a:pt x="1677" y="2351"/>
                </a:lnTo>
                <a:lnTo>
                  <a:pt x="1751" y="2334"/>
                </a:lnTo>
                <a:lnTo>
                  <a:pt x="1770" y="2332"/>
                </a:lnTo>
                <a:lnTo>
                  <a:pt x="1789" y="2337"/>
                </a:lnTo>
                <a:lnTo>
                  <a:pt x="1807" y="2346"/>
                </a:lnTo>
                <a:lnTo>
                  <a:pt x="1821" y="2362"/>
                </a:lnTo>
                <a:lnTo>
                  <a:pt x="1831" y="2379"/>
                </a:lnTo>
                <a:lnTo>
                  <a:pt x="1834" y="2400"/>
                </a:lnTo>
                <a:lnTo>
                  <a:pt x="1833" y="2419"/>
                </a:lnTo>
                <a:lnTo>
                  <a:pt x="1824" y="2437"/>
                </a:lnTo>
                <a:lnTo>
                  <a:pt x="1812" y="2452"/>
                </a:lnTo>
                <a:lnTo>
                  <a:pt x="1796" y="2465"/>
                </a:lnTo>
                <a:lnTo>
                  <a:pt x="1793" y="2466"/>
                </a:lnTo>
                <a:lnTo>
                  <a:pt x="1786" y="2473"/>
                </a:lnTo>
                <a:lnTo>
                  <a:pt x="1775" y="2484"/>
                </a:lnTo>
                <a:lnTo>
                  <a:pt x="1763" y="2501"/>
                </a:lnTo>
                <a:lnTo>
                  <a:pt x="1752" y="2524"/>
                </a:lnTo>
                <a:lnTo>
                  <a:pt x="1742" y="2554"/>
                </a:lnTo>
                <a:lnTo>
                  <a:pt x="1789" y="2550"/>
                </a:lnTo>
                <a:lnTo>
                  <a:pt x="1847" y="2548"/>
                </a:lnTo>
                <a:lnTo>
                  <a:pt x="1915" y="2545"/>
                </a:lnTo>
                <a:lnTo>
                  <a:pt x="1990" y="2545"/>
                </a:lnTo>
                <a:lnTo>
                  <a:pt x="2074" y="2547"/>
                </a:lnTo>
                <a:lnTo>
                  <a:pt x="2161" y="2552"/>
                </a:lnTo>
                <a:lnTo>
                  <a:pt x="2252" y="2559"/>
                </a:lnTo>
                <a:lnTo>
                  <a:pt x="2342" y="2571"/>
                </a:lnTo>
                <a:lnTo>
                  <a:pt x="2377" y="2459"/>
                </a:lnTo>
                <a:lnTo>
                  <a:pt x="2417" y="2356"/>
                </a:lnTo>
                <a:lnTo>
                  <a:pt x="2463" y="2257"/>
                </a:lnTo>
                <a:lnTo>
                  <a:pt x="2512" y="2164"/>
                </a:lnTo>
                <a:lnTo>
                  <a:pt x="2568" y="2081"/>
                </a:lnTo>
                <a:lnTo>
                  <a:pt x="2627" y="2002"/>
                </a:lnTo>
                <a:lnTo>
                  <a:pt x="2685" y="1936"/>
                </a:lnTo>
                <a:lnTo>
                  <a:pt x="2753" y="1871"/>
                </a:lnTo>
                <a:lnTo>
                  <a:pt x="2826" y="1807"/>
                </a:lnTo>
                <a:lnTo>
                  <a:pt x="2908" y="1744"/>
                </a:lnTo>
                <a:lnTo>
                  <a:pt x="2997" y="1683"/>
                </a:lnTo>
                <a:lnTo>
                  <a:pt x="3091" y="1627"/>
                </a:lnTo>
                <a:lnTo>
                  <a:pt x="3191" y="1574"/>
                </a:lnTo>
                <a:lnTo>
                  <a:pt x="3294" y="1529"/>
                </a:lnTo>
                <a:lnTo>
                  <a:pt x="3402" y="1489"/>
                </a:lnTo>
                <a:lnTo>
                  <a:pt x="3514" y="1456"/>
                </a:lnTo>
                <a:lnTo>
                  <a:pt x="3629" y="1431"/>
                </a:lnTo>
                <a:lnTo>
                  <a:pt x="3746" y="1417"/>
                </a:lnTo>
                <a:lnTo>
                  <a:pt x="3843" y="1412"/>
                </a:lnTo>
                <a:lnTo>
                  <a:pt x="3939" y="1414"/>
                </a:lnTo>
                <a:lnTo>
                  <a:pt x="4032" y="1423"/>
                </a:lnTo>
                <a:lnTo>
                  <a:pt x="4126" y="1437"/>
                </a:lnTo>
                <a:lnTo>
                  <a:pt x="4166" y="1389"/>
                </a:lnTo>
                <a:lnTo>
                  <a:pt x="4215" y="1346"/>
                </a:lnTo>
                <a:lnTo>
                  <a:pt x="4271" y="1309"/>
                </a:lnTo>
                <a:lnTo>
                  <a:pt x="4330" y="1276"/>
                </a:lnTo>
                <a:lnTo>
                  <a:pt x="4397" y="1251"/>
                </a:lnTo>
                <a:lnTo>
                  <a:pt x="4465" y="1232"/>
                </a:lnTo>
                <a:lnTo>
                  <a:pt x="4538" y="1220"/>
                </a:lnTo>
                <a:lnTo>
                  <a:pt x="4615" y="1215"/>
                </a:lnTo>
                <a:close/>
                <a:moveTo>
                  <a:pt x="731" y="140"/>
                </a:moveTo>
                <a:lnTo>
                  <a:pt x="686" y="145"/>
                </a:lnTo>
                <a:lnTo>
                  <a:pt x="646" y="159"/>
                </a:lnTo>
                <a:lnTo>
                  <a:pt x="609" y="182"/>
                </a:lnTo>
                <a:lnTo>
                  <a:pt x="579" y="213"/>
                </a:lnTo>
                <a:lnTo>
                  <a:pt x="557" y="248"/>
                </a:lnTo>
                <a:lnTo>
                  <a:pt x="543" y="290"/>
                </a:lnTo>
                <a:lnTo>
                  <a:pt x="538" y="333"/>
                </a:lnTo>
                <a:lnTo>
                  <a:pt x="538" y="1520"/>
                </a:lnTo>
                <a:lnTo>
                  <a:pt x="543" y="1564"/>
                </a:lnTo>
                <a:lnTo>
                  <a:pt x="557" y="1606"/>
                </a:lnTo>
                <a:lnTo>
                  <a:pt x="579" y="1641"/>
                </a:lnTo>
                <a:lnTo>
                  <a:pt x="609" y="1670"/>
                </a:lnTo>
                <a:lnTo>
                  <a:pt x="646" y="1693"/>
                </a:lnTo>
                <a:lnTo>
                  <a:pt x="686" y="1709"/>
                </a:lnTo>
                <a:lnTo>
                  <a:pt x="731" y="1714"/>
                </a:lnTo>
                <a:lnTo>
                  <a:pt x="1508" y="1714"/>
                </a:lnTo>
                <a:lnTo>
                  <a:pt x="1526" y="1716"/>
                </a:lnTo>
                <a:lnTo>
                  <a:pt x="1543" y="1723"/>
                </a:lnTo>
                <a:lnTo>
                  <a:pt x="1557" y="1735"/>
                </a:lnTo>
                <a:lnTo>
                  <a:pt x="2077" y="2253"/>
                </a:lnTo>
                <a:lnTo>
                  <a:pt x="2077" y="1784"/>
                </a:lnTo>
                <a:lnTo>
                  <a:pt x="2079" y="1765"/>
                </a:lnTo>
                <a:lnTo>
                  <a:pt x="2086" y="1749"/>
                </a:lnTo>
                <a:lnTo>
                  <a:pt x="2098" y="1733"/>
                </a:lnTo>
                <a:lnTo>
                  <a:pt x="2112" y="1723"/>
                </a:lnTo>
                <a:lnTo>
                  <a:pt x="2129" y="1716"/>
                </a:lnTo>
                <a:lnTo>
                  <a:pt x="2147" y="1714"/>
                </a:lnTo>
                <a:lnTo>
                  <a:pt x="2466" y="1714"/>
                </a:lnTo>
                <a:lnTo>
                  <a:pt x="2510" y="1709"/>
                </a:lnTo>
                <a:lnTo>
                  <a:pt x="2552" y="1693"/>
                </a:lnTo>
                <a:lnTo>
                  <a:pt x="2587" y="1670"/>
                </a:lnTo>
                <a:lnTo>
                  <a:pt x="2618" y="1641"/>
                </a:lnTo>
                <a:lnTo>
                  <a:pt x="2641" y="1606"/>
                </a:lnTo>
                <a:lnTo>
                  <a:pt x="2655" y="1564"/>
                </a:lnTo>
                <a:lnTo>
                  <a:pt x="2660" y="1520"/>
                </a:lnTo>
                <a:lnTo>
                  <a:pt x="2660" y="333"/>
                </a:lnTo>
                <a:lnTo>
                  <a:pt x="2655" y="290"/>
                </a:lnTo>
                <a:lnTo>
                  <a:pt x="2641" y="248"/>
                </a:lnTo>
                <a:lnTo>
                  <a:pt x="2618" y="213"/>
                </a:lnTo>
                <a:lnTo>
                  <a:pt x="2587" y="182"/>
                </a:lnTo>
                <a:lnTo>
                  <a:pt x="2552" y="159"/>
                </a:lnTo>
                <a:lnTo>
                  <a:pt x="2510" y="145"/>
                </a:lnTo>
                <a:lnTo>
                  <a:pt x="2466" y="140"/>
                </a:lnTo>
                <a:lnTo>
                  <a:pt x="731" y="140"/>
                </a:lnTo>
                <a:close/>
                <a:moveTo>
                  <a:pt x="731" y="0"/>
                </a:moveTo>
                <a:lnTo>
                  <a:pt x="2466" y="0"/>
                </a:lnTo>
                <a:lnTo>
                  <a:pt x="2526" y="5"/>
                </a:lnTo>
                <a:lnTo>
                  <a:pt x="2583" y="21"/>
                </a:lnTo>
                <a:lnTo>
                  <a:pt x="2634" y="45"/>
                </a:lnTo>
                <a:lnTo>
                  <a:pt x="2681" y="79"/>
                </a:lnTo>
                <a:lnTo>
                  <a:pt x="2721" y="119"/>
                </a:lnTo>
                <a:lnTo>
                  <a:pt x="2754" y="166"/>
                </a:lnTo>
                <a:lnTo>
                  <a:pt x="2779" y="216"/>
                </a:lnTo>
                <a:lnTo>
                  <a:pt x="2794" y="274"/>
                </a:lnTo>
                <a:lnTo>
                  <a:pt x="2800" y="333"/>
                </a:lnTo>
                <a:lnTo>
                  <a:pt x="2800" y="1520"/>
                </a:lnTo>
                <a:lnTo>
                  <a:pt x="2794" y="1580"/>
                </a:lnTo>
                <a:lnTo>
                  <a:pt x="2779" y="1635"/>
                </a:lnTo>
                <a:lnTo>
                  <a:pt x="2754" y="1688"/>
                </a:lnTo>
                <a:lnTo>
                  <a:pt x="2721" y="1735"/>
                </a:lnTo>
                <a:lnTo>
                  <a:pt x="2681" y="1775"/>
                </a:lnTo>
                <a:lnTo>
                  <a:pt x="2634" y="1808"/>
                </a:lnTo>
                <a:lnTo>
                  <a:pt x="2583" y="1833"/>
                </a:lnTo>
                <a:lnTo>
                  <a:pt x="2526" y="1848"/>
                </a:lnTo>
                <a:lnTo>
                  <a:pt x="2466" y="1854"/>
                </a:lnTo>
                <a:lnTo>
                  <a:pt x="2217" y="1854"/>
                </a:lnTo>
                <a:lnTo>
                  <a:pt x="2217" y="2421"/>
                </a:lnTo>
                <a:lnTo>
                  <a:pt x="2213" y="2442"/>
                </a:lnTo>
                <a:lnTo>
                  <a:pt x="2205" y="2461"/>
                </a:lnTo>
                <a:lnTo>
                  <a:pt x="2191" y="2475"/>
                </a:lnTo>
                <a:lnTo>
                  <a:pt x="2173" y="2486"/>
                </a:lnTo>
                <a:lnTo>
                  <a:pt x="2161" y="2491"/>
                </a:lnTo>
                <a:lnTo>
                  <a:pt x="2147" y="2491"/>
                </a:lnTo>
                <a:lnTo>
                  <a:pt x="2129" y="2489"/>
                </a:lnTo>
                <a:lnTo>
                  <a:pt x="2112" y="2482"/>
                </a:lnTo>
                <a:lnTo>
                  <a:pt x="2098" y="2472"/>
                </a:lnTo>
                <a:lnTo>
                  <a:pt x="1478" y="1854"/>
                </a:lnTo>
                <a:lnTo>
                  <a:pt x="731" y="1854"/>
                </a:lnTo>
                <a:lnTo>
                  <a:pt x="670" y="1848"/>
                </a:lnTo>
                <a:lnTo>
                  <a:pt x="614" y="1833"/>
                </a:lnTo>
                <a:lnTo>
                  <a:pt x="562" y="1808"/>
                </a:lnTo>
                <a:lnTo>
                  <a:pt x="517" y="1775"/>
                </a:lnTo>
                <a:lnTo>
                  <a:pt x="477" y="1735"/>
                </a:lnTo>
                <a:lnTo>
                  <a:pt x="443" y="1688"/>
                </a:lnTo>
                <a:lnTo>
                  <a:pt x="419" y="1635"/>
                </a:lnTo>
                <a:lnTo>
                  <a:pt x="403" y="1580"/>
                </a:lnTo>
                <a:lnTo>
                  <a:pt x="398" y="1520"/>
                </a:lnTo>
                <a:lnTo>
                  <a:pt x="398" y="333"/>
                </a:lnTo>
                <a:lnTo>
                  <a:pt x="403" y="274"/>
                </a:lnTo>
                <a:lnTo>
                  <a:pt x="419" y="216"/>
                </a:lnTo>
                <a:lnTo>
                  <a:pt x="443" y="166"/>
                </a:lnTo>
                <a:lnTo>
                  <a:pt x="477" y="119"/>
                </a:lnTo>
                <a:lnTo>
                  <a:pt x="517" y="79"/>
                </a:lnTo>
                <a:lnTo>
                  <a:pt x="562" y="45"/>
                </a:lnTo>
                <a:lnTo>
                  <a:pt x="614" y="21"/>
                </a:lnTo>
                <a:lnTo>
                  <a:pt x="670" y="5"/>
                </a:lnTo>
                <a:lnTo>
                  <a:pt x="731"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7" name="TextBox 6"/>
          <p:cNvSpPr txBox="1"/>
          <p:nvPr>
            <p:custDataLst>
              <p:tags r:id="rId4"/>
            </p:custDataLst>
          </p:nvPr>
        </p:nvSpPr>
        <p:spPr>
          <a:xfrm>
            <a:off x="3649980" y="2570163"/>
            <a:ext cx="4259580" cy="830997"/>
          </a:xfrm>
          <a:prstGeom prst="rect">
            <a:avLst/>
          </a:prstGeom>
          <a:noFill/>
        </p:spPr>
        <p:txBody>
          <a:bodyPr wrap="square" lIns="0" tIns="0" rIns="0" bIns="0" rtlCol="0">
            <a:spAutoFit/>
          </a:bodyPr>
          <a:lstStyle/>
          <a:p>
            <a:r>
              <a:rPr lang="en-US" altLang="en-US" dirty="0">
                <a:solidFill>
                  <a:schemeClr val="bg1"/>
                </a:solidFill>
              </a:rPr>
              <a:t>Select </a:t>
            </a:r>
            <a:r>
              <a:rPr lang="en-US" altLang="en-US" b="1" dirty="0">
                <a:solidFill>
                  <a:schemeClr val="bg1"/>
                </a:solidFill>
              </a:rPr>
              <a:t>Tasks and Utilities</a:t>
            </a:r>
            <a:r>
              <a:rPr lang="en-US" altLang="en-US" dirty="0">
                <a:solidFill>
                  <a:schemeClr val="bg1"/>
                </a:solidFill>
              </a:rPr>
              <a:t> in the Navigation pane and expand each section. Which tasks might be helpful in your work?</a:t>
            </a:r>
          </a:p>
        </p:txBody>
      </p:sp>
    </p:spTree>
    <p:custDataLst>
      <p:tags r:id="rId1"/>
    </p:custDataLst>
    <p:extLst>
      <p:ext uri="{BB962C8B-B14F-4D97-AF65-F5344CB8AC3E}">
        <p14:creationId xmlns:p14="http://schemas.microsoft.com/office/powerpoint/2010/main" val="33249303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CHAPTERNUMBER" val="3"/>
  <p:tag name="SECTIONLABEL" val="Section"/>
  <p:tag name="APPENDIXLABEL" val="Appendix"/>
  <p:tag name="APPENDIXSTART" val="31"/>
  <p:tag name="STYLEVERSION" val="2010JUL"/>
  <p:tag name="SLIDENUMBERCLEANUP" val="True"/>
  <p:tag name="PPTADDIN" val="C:\Users\kaperk\My Documents\My Projects\SystemFiles\Templates\CDSPptAddin_2015.ppa"/>
  <p:tag name="ARTICULATE_PROJECT_OPEN" val="0"/>
  <p:tag name="ARTICULATE_SLIDE_COUNT" val="26"/>
  <p:tag name="NOTESTAGS" val=""/>
  <p:tag name="CHAPTERTITLE" val="Generating Code in SAS® Studio"/>
  <p:tag name="CHAPTERHEADING" val="Lesson 2"/>
  <p:tag name="CHAPTERLABEL" val="Lesson"/>
  <p:tag name="PPTOBJECTDEFINITION" val="CDS"/>
  <p:tag name="MMPROD_UIPERSISTENCEDATA" val="MMPROD_UIPERSISTENCEDATA"/>
  <p:tag name="MMPROD_THEME_BG_IMAGE" val=""/>
  <p:tag name="MMPROD_TAG_VCONFIG" val="PD94bWwgdmVyc2lvbj0iMS4wIj8+DQo8Y29uZmlndXJhdGlvbj4NCgk8YnJhbmRpbmc+DQoJCTx1aWZvbnQgbmFtZT0iRk9OVF9OT1RFU19URVhUIiB2YWx1ZT0iVmVyZGFuYSw5LGZhbHNlLGZhbHNlLGZhbHNlIi8+DQoJPC9icmFuZGluZz4NCgk8Y29sb3JzPg0KCQk8dWljb2xvciBuYW1lPSJwcmltYXJ5IiB2YWx1ZT0iMHg2Rjg0ODgiLz4NCgkJPHVpY29sb3IgbmFtZT0iZ2xvdyIgdmFsdWU9IjB4NjA5Nzcz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PHVpc2hvdyBuYW1lPSJwcmVzZW50ZXJwaG90byIgdmFsdWU9InRydWUiLz48dWlzaG93IG5hbWU9InByZXNlbnRlcm5hbWUiIHZhbHVlPSJ0cnVlIi8+PHVpc2hvdyBuYW1lPSJwcmVzZW50ZXJ0aXRsZSIgdmFsdWU9InRydWUiLz48dWlzaG93IG5hbWU9InByZXNlbnRlcmVtYWlsIiB2YWx1ZT0idHJ1ZSIvPjx1aXNob3cgbmFtZT0icHJlc2VudGVyYmlvIiB2YWx1ZT0idHJ1ZSIvPjx1aXNob3cgbmFtZT0iY29tcGFueWxvZ28iIHZhbHVlPSJ0cnVlIi8+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PHVpc2hvdyBuYW1lPSJ2aWV3Y2hhbmdlIiB2YWx1ZT0idHJ1ZSIvPjx1aXNob3cgbmFtZT0iYWx3YXlzU2NydW5jaCIgdmFsdWU9ImZhbHNlIi8+PHVpc2hvdyBuYW1lPSJpbml0aWFsZGlzcGxheW1vZGVpc25vcm1hbCIgdmFsdWU9InRydWUiLz48dWlyZXBsYWNlIG5hbWU9ImxvZ28iIHZhbHVlPSIiLz48dWlyZXBsYWNlIG5hbWU9ImJnaW1hZ2UiIHZhbHVlPSIiLz48dWlyZXBsYWNlIG5hbWU9ImluaXRpYWx0YWIiIHZhbHVlPSJvdXRsaW5lIi8+PHVpc2hvdyBuYW1lPSJjY3RleHRoaWdobGlnaHRpbmciIHZhbHVlPSJ0cnVlIi8+DQoJPC9sYXlvdXQ+DQoJPHByZWxvYWRlcj48c2V0Qm9vbCBuYW1lPSJkaXNhYmxlQXNzZXRQcmVsb2FkZXIiIHZhbHVlPSJ0cnVlIi8+PC9wcmVsb2FkZXI+PGxhbmd1YWdlIGlkPSJlb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dWl0ZXh0IG5hbWU9IkFUVEFDSE1FTlRfUFJFVklFV19XQVJOSU5HTVNHX1RJVExFU1RSSU5HIiB2YWx1ZT0iQXR0YWNobWVudCBXYXJuaW5nIi8+DQoJCTx1aXRleHQgbmFtZT0iQVRUQUNITUVOVF9QUkVWSUVXX1dBUk5JTkdNU0ciIHZhbHVlPSJBdHRhY2htZW50cyBkbyBub3Qgb3BlbiBpbiBQcmV2aWV3IG1vZGUuIFBsZWFzZSB1c2UgcHVibGlzaCB0byBzZWUgdGhlIHJlc3VsdHMiLz4NCgkJPHVpdGV4dCBuYW1lPSJDT0xMQUJfTE9DQUxfUExBWUJBQ0tfTVNHIiB2YWx1ZT0iQ29udGVudCBpcyBiZWluZyBwbGF5ZWQgbG9jYWxseS4gQ29sbGFib3JhdGlvbiBkb2VzIG5vdCB3b3JrIGluIHRoaXMgbW9kZSIvPg0KCQk8dWl0ZXh0IG5hbWU9IkNPTExBQl9MT0NBTF9QTEFZQkFDS19USVRMRSIgdmFsdWU9IkxvY2FsIFBsYXliYWNrIi8+DQoJCTx1aXRleHQgbmFtZT0iQ09MTEFCX0xPQ0FMX1BMQVlCQUNLQlROIiB2YWx1ZT0iT2s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DQoJCTx1aXRleHQgbmFtZT0iU0NSVUJCQVJTVEFUVVNfTk9BVURJTyIgdmFsdWU9Ik5vIEF1ZGlvIi8+DQoJCTx1aXRleHQgbmFtZT0iU0NSVUJCQVJTVEFUVVNfVklEUExBWUlORyIgdmFsdWU9IlZpZGVvIFBsYXlpbmciLz4NCgkJPHVpdGV4dCBuYW1lPSJTQ1JVQkJBUlNUQVRVU19MT0FESU5HIiB2YWx1ZT0iTG9hZGluZyIvPg0KCQk8dWl0ZXh0IG5hbWU9IlNDUlVCQkFSU1RBVFVTX0JVRkZFUklORyIgdmFsdWU9IkJ1ZmZlcmluZyIvPg0KCQk8dWl0ZXh0IG5hbWU9IlNDUlVCQkFSU1RBVFVTX1FVRVNUSU9OIiB2YWx1ZT0iQW5zd2VyIFF1ZXN0aW9uIi8+DQoJCTx1aXRleHQgbmFtZT0iU0NSVUJCQVJTVEFUVVNfUkVWSUVXUVVJWiIgdmFsdWU9IlJldmlld2luZyBRdWl6Ii8+DQoJCTwhLS0gc3Vic3RpdHV0aW9uOiAlbSA9PSBtaW51dGVzIHJlbWFpbmluZyAtLT4NCgkJPCEtLSBzdWJzdGl0dXRpb246ICVzID09IHNlY29uZHMgcmVtYWluaW5nIC0tPg0KCQk8dWl0ZXh0IG5hbWU9IkVMQVBTRUQiIHZhbHVlPSIlbSBNaW51dGVzICVzIFNlY29uZHMgUmVtYWluaW5nIi8+DQoJCTx1aXRleHQgbmFtZT0iTk9URk9VTkQiIHZhbHVlPSJOb3RoaW5nIEZvdW5kIi8+DQoJCTx1aXRleHQgbmFtZT0iQVRUQUNITUVOVFMiIHZhbHVlPSJBdHRhY2htZW50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Y3QiLz4NCgkJPHVpdGV4dCBuYW1lPSJUQUJfUVVJWiIgdmFsdWU9IlF1aXoiLz4NCgkJPHVpdGV4dCBuYW1lPSJUQUJfT1VUTElORSIgdmFsdWU9Ik91dGxpbmUiLz4NCgkJPHVpdGV4dCBuYW1lPSJUQUJfVEhVTUIiIHZhbHVlPSJUaHVtYiIvPg0KCQk8dWl0ZXh0IG5hbWU9IlRBQl9OT1RFUyIgdmFsdWU9Ik5vdGVzIi8+DQoJCTx1aXRleHQgbmFtZT0iVEFCX1NFQVJDSCIgdmFsdWU9IlNlYXJjaCIvPg0KCQk8dWl0ZXh0IG5hbWU9IlNMSURFX0hFQURJTkciIHZhbHVlPSJTbGlkZSBUaXRsZSIvPg0KCQk8dWl0ZXh0IG5hbWU9IkRVUkFUSU9OX0hFQURJTkciIHZhbHVlPSJEdXJhdGlvbiIvPg0KCQk8dWl0ZXh0IG5hbWU9IlNFQVJDSF9IRUFESU5HIiB2YWx1ZT0iU2VhcmNoIGZvciB0ZXh0OiIvPg0KCQk8dWl0ZXh0IG5hbWU9IlRIVU1CX0hFQURJTkciIHZhbHVlPSJTbGlkZSIvPg0KCQk8dWl0ZXh0IG5hbWU9IlRIVU1CX0lORk8iIHZhbHVlPSJTbGlkZSBUaXRsZS9EdXJhdGlvbiIvPg0KCQk8dWl0ZXh0IG5hbWU9IkFUVEFDSE5BTUVfSEVBRElORyIgdmFsdWU9IkZpbGUgTmFtZSIvPg0KCQk8dWl0ZXh0IG5hbWU9IkFUVEFDSFNJWkVfSEVBRElORyIgdmFsdWU9IlNpemUiLz4NCgkJPHVpdGV4dCBuYW1lPSJTTElERV9OT1RFUyIgdmFsdWU9IlNsaWRlIE5vdGVzIi8+DQoJCTx1aXRleHQgbmFtZT0iQ09VUlNFX1NUQVRVUyIgdmFsdWU9Ik1vZHVsZSBTdGF0dXMiLz4NCgkJPHVpdGV4dCBuYW1lPSJQQVNTRURfU1RSSU5HIiB2YWx1ZT0iUGFzc2VkIi8+DQoJCTx1aXRleHQgbmFtZT0iRkFJTEVEX1NUUklORyIgdmFsdWU9IkZhaWxlZCIvPg0KCQk8IS0tcXVpeiBwb2QgYW5kIG1lc3NhZ2UgYm94IHRleHRzLS0+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FVSVpQT0RfUVVJWl9BVFRFTVBUIiB2YWx1ZT0iUXVpeiBBdHRlbXB0OiIvPg0KCQk8dWl0ZXh0IG5hbWU9IlFVSVpQT0RfUVVJWl9BVFRFTVBUX1ZBTFVFIiB2YWx1ZT0iJW4gb2YgJXQiLz4NCgkJPHVpdGV4dCBuYW1lPSJRVUlaUE9EX1FVSVpfU0NPUkUiIHZhbHVlPSJTY29yZWQ6Ii8+DQoJCTx1aXRleHQgbmFtZT0iUVVJWlBPRF9RVUlaX1BBU1NTQ09SRSIgdmFsdWU9IlBhc3NpbmcgU2NvcmU6Ii8+DQoJCTx1aXRleHQgbmFtZT0iUVVJWlBPRF9RVUlaX01BWFNDT1JFIiB2YWx1ZT0iTWF4IFNjb3JlOiIvPg0KCQk8dWl0ZXh0IG5hbWU9IlFVSVpQT0RfUVVFU0FUTVBUX1NUUiIgdmFsdWU9IkF0dGVtcHQ6ICVuIG9mICV0Ii8+DQoJCTx1aXRleHQgbmFtZT0iUVVJWlBPRF9RVUVTVFlQRV9TVFIiIHZhbHVlPSJUeXBlOiAlcyIvPg0KCQk8dWl0ZXh0IG5hbWU9IlFVSVpQT0RfUVVFU1RZUEVfR1JEIiB2YWx1ZT0iR3JhZGVkIi8+DQoJCTx1aXRleHQgbmFtZT0iUVVJWlBPRF9RVUVTVFlQRV9TVlkiIHZhbHVlPSJTdXJ2ZXkiLz4NCgkJPHVpdGV4dCBuYW1lPSJRVUlaUE9EX1FVSVpBVE1QVF9JTkYiIHZhbHVlPSJJbmZpbml0ZSIvPg0KCQk8dWl0ZXh0IG5hbWU9IlFVSVpQT0RfUVVFU0FUTVBUX0lORiIgdmFsdWU9IkluZmluaXRlIi8+DQoJCTx1aXRleHQgbmFtZT0iV0FSTklOR01TR19ZRVNTVFJJTkciIHZhbHVlPSJZZXMiLz4NCgkJPHVpdGV4dCBuYW1lPSJXQVJOSU5HTVNHX05PU1RSSU5HIiB2YWx1ZT0iTm8iLz4NCgkJPHVpdGV4dCBuYW1lPSJXQVJOSU5HTVNHX1RJVExFU1RSSU5HIiB2YWx1ZT0iUXVpeiBOYXZpZ2F0aW9uIFdhcm5pbmciLz4NCgkJPHVpdGV4dCBuYW1lPSJXQVJOSU5HTVNHX01TR1NUUklORyIgdmFsdWU9IlRoZXJlIGFyZSB1bi1hdHRlbXB0ZWQgcXVlc3Rpb25zIGluIHRoaXMgUXVpei4mI3hBOyYjeEE7Q2xpY2tpbmcgWWVzIHdpbGwgdGFrZSB5b3Ugb3V0IG9mIHRoZSBRdWl6LiBDbGljayBObyB0byBjb250aW51ZSB0aGUgUXVpei4iLz4NCgkJPHVpdGV4dCBuYW1lPSJJTkZPUk1BVElPTl9IMjY0X0ZMQVNIUExBWUVSIiB2YWx1ZT0iVGhlIGN1cnJlbnQgdmVyc2lvbiBvZiBGbGFzaCBQbGF5ZXIgaW5zdGFsbGVkIG9uIHlvdXIgbWFjaGluZSBkb2VzIG5vdCBzdXBwb3J0IHRoaXMgdmlkZW8uIENsaWNrIG9uIHRoZSB2aWRlbyBhcmVhIHRvIGRvd25sb2FkIHRoZSBsYXRlc3Q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TaG93IHNpZGViYXIgdG8gcGFydGljaXBhbnRzIi8+DQoJCTx1aXRleHQgbmFtZT0iTVVURSIgdmFsdWU9Ik11dGUiLz4NCgkJPHVpdGV4dCBuYW1lPSJET0NXUkFQX1RJVExFIiB2YWx1ZT0iUHJlc2VudGVyIEZpbGUgQXR0YWNobWVudCIvPg0KCQk8dWl0ZXh0IG5hbWU9IkRPQ1dSQVBfTVNHIiB2YWx1ZT0iU2F2ZSB0byBNeSBDb21wdXRlciIvPg0KCQk8dWl0ZXh0IG5hbWU9IkRPQ1dSQVBfUFJPTVBUIiB2YWx1ZT0iQ2xpY2sgdG8gRG93bmxvYWQiLz4NCgk8L2xhbmd1YWdlPg0KCTxsYW5ndWFnZSBpZD0iYX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kFUVEFDSE1FTlRfUFJFVklFV19XQVJOSU5HTVNHX1RJVExFU1RSSU5HIiB2YWx1ZT0i2KrYrdiw2YrYsSDYudmGINin2YTZhdix2YHZgtin2KoiLz4NCgkJPHVpdGV4dCBuYW1lPSJBVFRBQ0hNRU5UX1BSRVZJRVdfV0FSTklOR01TRyIgdmFsdWU9ItmE2Kcg2YrZhdmD2YYg2YHYqtitINin2YTZhdix2YHZgtin2Kog2YHZiiDZhtmF2Lcg2KfZhNmF2LnYp9mK2YbYqS4g2KfZhNix2KzYp9ihINin2LPYqtiu2K/Yp9mFINmG2LTYsSDZhNix2KTZitipINin2YTZhtiq2KfYptisLiIvPg0KCQk8dWl0ZXh0IG5hbWU9IlVOTkFNRURTTElERVRJVExFIiB2YWx1ZT0i2LTYsdmK2K3YqSAlbiIvPg0KCQk8dWl0ZXh0IG5hbWU9IkNPTExBQl9MT0NBTF9QTEFZQkFDS19NU0ciIHZhbHVlPSLZitis2LHZiiDYrdin2YTZitin2Ysg2KrYtNi62YrZhCDYp9mE2YXYrdiq2YjZiSDZhdit2YTZitin2YsuINin2YTYqti52KfZiNmGINmE2Kcg2YrYudmF2YQg2YHZiiDZh9iw2Kcg2KfZhNmI2LbYuS4iLz4NCgkJPHVpdGV4dCBuYW1lPSJDT0xMQUJfTE9DQUxfUExBWUJBQ0tfVElUTEUiIHZhbHVlPSLYqti02LrZitmEINmF2K3ZhNmKIi8+DQoJCTx1aXRleHQgbmFtZT0iQ09MTEFCX0xPQ0FMX1BMQVlCQUNLQlROIiB2YWx1ZT0i2YXZiNin2YHZgiIvPg0KCQk8IS0tIHN1YnN0aXR1dGlvbjogJW4gPT0gc2xpZGUgbnVtYmVyIC0tPg0KCQk8IS0tIHN1YnN0aXR1dGlvbjogJXQgPT0gdG90YWwgc2xpZGUgY291bnQgLS0+DQoJCTx1aXRleHQgbmFtZT0iU0NSVUJCQVJTVEFUVVNfU0xJREVJTkZPIiB2YWx1ZT0i2LTYsdmK2K3YqSAlbiAvICV0IHwgIi8+DQoJCTx1aXRleHQgbmFtZT0iU0NSVUJCQVJTVEFUVVNfU1RPUFBFRCIgdmFsdWU9ItmF2KrZiNmC2YEiLz4NCgkJPHVpdGV4dCBuYW1lPSJTQ1JVQkJBUlNUQVRVU19QTEFZSU5HIiB2YWx1ZT0i2YLZitivINin2YTYqti02LrZitmEIi8+DQoJCTx1aXRleHQgbmFtZT0iU0NSVUJCQVJTVEFUVVNfTk9BVURJTyIgdmFsdWU9ItmE2Kcg2YrZiNis2K8g2LXZiNiqIi8+DQoJCTx1aXRleHQgbmFtZT0iU0NSVUJCQVJTVEFUVVNfVklEUExBWUlORyIgdmFsdWU9Itin2YTZgdmK2K/ZitmIINmC2YrYryDYp9mE2KrYtNi62YrZhCIvPg0KCQk8dWl0ZXh0IG5hbWU9IlNDUlVCQkFSU1RBVFVTX0xPQURJTkciIHZhbHVlPSLZitis2LHZiiDYp9mE2KLZhiDYp9mE2KrYrdmF2YrZhC4uLiIvPg0KCQk8dWl0ZXh0IG5hbWU9IlNDUlVCQkFSU1RBVFVTX0JVRkZFUklORyIgdmFsdWU9ItmK2KzYsdmKINin2YTYotmGINin2YTYqtiu2LLZitmGINin2YTZhdik2YLYqiIvPg0KCQk8dWl0ZXh0IG5hbWU9IlNDUlVCQkFSU1RBVFVTX1FVRVNUSU9OIiB2YWx1ZT0i2KfZhNil2KzYp9io2Kkg2LnZhNmJINin2YTYs9ik2KfZhCIvPg0KCQk8dWl0ZXh0IG5hbWU9IlNDUlVCQkFSU1RBVFVTX1JFVklFV1FVSVoiIHZhbHVlPSLZhdix2KfYrNi52Kkg2KfZhNmF2LPYp9io2YLYqSIvPg0KCQk8IS0tIHN1YnN0aXR1dGlvbjogJW0gPT0gbWludXRlcyByZW1haW5pbmcgLS0+DQoJCTwhLS0gc3Vic3RpdHV0aW9uOiAlcyA9PSBzZWNvbmRzIHJlbWFpbmluZyAtLT4NCgkJPHVpdGV4dCBuYW1lPSJFTEFQU0VEIiB2YWx1ZT0iJW0g2K/Zgtin2KbZgiVzINir2YjYp9mGINmF2KrYqNmC2YrYqSIvPg0KCQk8dWl0ZXh0IG5hbWU9Ik5PVEZPVU5EIiB2YWx1ZT0i2YTZhSDZitmP2LnYq9ixINi52YTZiSDYtNmK2KEiLz4NCgkJPHVpdGV4dCBuYW1lPSJBVFRBQ0hNRU5UUyIgdmFsdWU9Itin2YTZhdix2YHZgtin2KoiLz4NCgkJPCEtLSBzdWJzdGl0dXRpb246ICVwID09IGN1cnJlbnQgc3BlYWtlcidzIHRpdGxlIC0tPg0KCQk8dWl0ZXh0IG5hbWU9IkJJT1dJTl9USVRMRSIgdmFsdWU9Itin2YTYs9mK2LHYqSDYp9mE2LDYp9iq2YrYqTogJXAiLz4NCgkJPHVpdGV4dCBuYW1lPSJCSU9CVE5fVElUTEUiIHZhbHVlPSLYp9mE2LPZitix2Kkg2KfZhNiw2KfYqtmK2KkiLz4NCgkJPHVpdGV4dCBuYW1lPSJESVZJREVSQlROX1RJVExFIiB2YWx1ZT0ifCIvPg0KCQk8dWl0ZXh0IG5hbWU9IkNPTlRBQ1RCVE5fVElUTEUiIHZhbHVlPSLYp9iq2LXYp9mEIi8+DQoJCTx1aXRleHQgbmFtZT0iVEFCX1FVSVoiIHZhbHVlPSLZhdiz2KfYqNmC2KkiLz4NCgkJPHVpdGV4dCBuYW1lPSJUQUJfT1VUTElORSIgdmFsdWU9ItmF2K7Yt9i3Ii8+DQoJCTx1aXRleHQgbmFtZT0iVEFCX1RIVU1CIiB2YWx1ZT0i2YXYtdi62ZHYsdipIi8+DQoJCTx1aXRleHQgbmFtZT0iVEFCX05PVEVTIiB2YWx1ZT0i2YXZhNin2K3YuNin2KoiLz4NCgkJPHVpdGV4dCBuYW1lPSJUQUJfU0VBUkNIIiB2YWx1ZT0i2KjYrdirIi8+DQoJCTx1aXRleHQgbmFtZT0iU0xJREVfSEVBRElORyIgdmFsdWU9Iti52YbZiNin2YYg2KfZhNi02LHZitit2KkgIi8+DQoJCTx1aXRleHQgbmFtZT0iRFVSQVRJT05fSEVBRElORyIgdmFsdWU9ItmF2K/YqSIvPg0KCQk8dWl0ZXh0IG5hbWU9IlNFQVJDSF9IRUFESU5HIiB2YWx1ZT0iOtin2YTYqNit2Ksg2LnZhiDZhti1Ii8+DQoJCTx1aXRleHQgbmFtZT0iVEhVTUJfSEVBRElORyIgdmFsdWU9Iti02LHZitit2KkiLz4NCgkJPHVpdGV4dCBuYW1lPSJUSFVNQl9JTkZPIiB2YWx1ZT0i2LnZhtmI2KfZhi/Zhdiv2Kkg2KfZhNi02LHZitit2KkiLz4NCgkJPHVpdGV4dCBuYW1lPSJBVFRBQ0hOQU1FX0hFQURJTkciIHZhbHVlPSLYp9iz2YUg2KfZhNmF2YTZgSIvPg0KCQk8dWl0ZXh0IG5hbWU9IkFUVEFDSFNJWkVfSEVBRElORyIgdmFsdWU9Itin2YTYrdis2YUiLz4NCgkJPHVpdGV4dCBuYW1lPSJTTElERV9OT1RFUyIgdmFsdWU9ItmF2YTYp9it2LjYp9iqINin2YTYtNix2YrYrdipIi8+DQoJCTx1aXRleHQgbmFtZT0iQ09VUlNFX1NUQVRVUyIgdmFsdWU9Itit2KfZhNipINin2YTZiNit2K/YqSIvPg0KCQk8dWl0ZXh0IG5hbWU9IlBBU1NFRF9TVFJJTkciIHZhbHVlPSLZhtis2KfYrSIvPg0KCQk8dWl0ZXh0IG5hbWU9IkZBSUxFRF9TVFJJTkciIHZhbHVlPSLZgdi02YQiLz4NCgkJPCEtLXF1aXogcG9kIGFuZCBtZXNzYWdlIGJveCB0ZXh0cy0tPg0KCQk8dWl0ZXh0IG5hbWU9IlFVSVpQT0RfUVVJWl9BVFRFTVBUIiB2YWx1ZT0i2LHZgtmFINin2YTZhdit2KfZiNmE2Kkg2YHZiiDYp9mE2YXYs9in2KjZgtipOiIvPg0KCQk8dWl0ZXh0IG5hbWU9IlFVSVpQT0RfUVVJWl9BVFRFTVBUX1ZBTFVFIiB2YWx1ZT0iJW4g2YXZhiAldCIvPg0KCQk8dWl0ZXh0IG5hbWU9IlFVSVpQT0RfUVVJWl9TQ09SRSIgdmFsdWU9IjrYp9mE2K/Ysdis2Kkg2KfZhNmF2LPYrNmE2KkiLz4NCgkJPHVpdGV4dCBuYW1lPSJRVUlaUE9EX1FVSVpfUEFTU1NDT1JFIiB2YWx1ZT0iOtiv2LHYrNipINin2YTZhtis2KfYrSIvPg0KCQk8dWl0ZXh0IG5hbWU9IlFVSVpQT0RfUVVJWl9NQVhTQ09SRSIgdmFsdWU9IjrYp9mE2K/Ysdis2Kkg2KfZhNmC2LXZiNmJIi8+DQoJCTx1aXRleHQgbmFtZT0iUVVJWlBPRF9RVUVTQVRNUFRfU1RSIiB2YWx1ZT0i2KfZhNmF2K3Yp9mI2YTYqSAlbiDZhdmGICV0Ii8+DQoJCTx1aXRleHQgbmFtZT0iUVVJWlBPRF9RVUVTVFlQRV9TVFIiIHZhbHVlPSLYp9mE2YbZiNi5OiAlcyIvPg0KCQk8dWl0ZXh0IG5hbWU9IlFVSVpQT0RfUVVFU1RZUEVfR1JEIiB2YWx1ZT0i2KrZhSDYqti12K3Zitit2YciLz4NCgkJPHVpdGV4dCBuYW1lPSJRVUlaUE9EX1FVRVNUWVBFX1NWWSIgdmFsdWU9Itin2LPYqti32YTYp9i5Ii8+DQoJCTx1aXRleHQgbmFtZT0iUVVJWlBPRF9RVUlaQVRNUFRfSU5GIiB2YWx1ZT0i2YTYpyDZhtmH2KfYptmKIi8+DQoJCTx1aXRleHQgbmFtZT0iUVVJWlBPRF9RVUVTQVRNUFRfSU5GIiB2YWx1ZT0i2YTYpyDZhtmH2KfYptmKIi8+DQoJCTx1aXRleHQgbmFtZT0iV0FSTklOR01TR19ZRVNTVFJJTkciIHZhbHVlPSLZhti52YUiLz4NCgkJPHVpdGV4dCBuYW1lPSJXQVJOSU5HTVNHX05PU1RSSU5HIiB2YWx1ZT0i2YTYpyIvPg0KCQk8dWl0ZXh0IG5hbWU9IldBUk5JTkdNU0dfVElUTEVTVFJJTkciIHZhbHVlPSLYqtit2LDZitixINi52YYg2KfZhNiq2YbZgtmEINmB2Yog2KfZhNmF2LPYp9io2YLYqSIvPg0KCQk8dWl0ZXh0IG5hbWU9IldBUk5JTkdNU0dfTVNHU1RSSU5HIiB2YWx1ZT0i2YfZhtin2YMg2KPYs9im2YTYqSDZhNmFINiq2KrZhSDYp9mE2KXYrNin2KjYqSDYudmE2YrZh9inINmB2Yog2KfZhNmF2LPYp9io2YLYqS4g2KfZhNmG2YLYsSDYudmE2Ykg2YbYudmFINiz2YrYrtix2KzZgyDZhdmGINin2YTZhdiz2KfYqNmC2KkuINin2YbZgtixINmE2Kcg2YTZhdiq2KfYqNi52Kkg2KfZhNmF2LPYp9io2YLYqS4iLz4NCgkJPHVpdGV4dCBuYW1lPSJJTkZPUk1BVElPTl9IMjY0X0ZMQVNIUExBWUVSIiB2YWx1ZT0i2YbYs9iu2KkgRmxhc2ggUGxheWVyICDYp9mE2YXYq9io2KrYqSDYrdin2YTZitin2Ysg2LnZhNmJINis2YfYp9iy2YMg2YTYpyDYqtiv2LnZhSDZh9iw2Kcg2KfZhNmB2YrYr9mK2YguINin2YbZgtixINi52YTZiSDZhdmG2LfZgtipINin2YTZgdmK2K/ZitmIINmE2KrZhtiy2YrZhCDYo9it2K/YqyDZhtiz2K7YqSDZhdmG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2KXYuNmH2KfYsSDYp9mE2LTYsdmK2Lcg2KfZhNis2KfZhtio2Yog2YTZhNmF2LTYp9ix2YPZitmGIi8+DQoJCTx1aXRleHQgbmFtZT0iTVVURSIgdmFsdWU9Iti12KfZhdiqIi8+DQoJCTx1aXRleHQgbmFtZT0iRE9DV1JBUF9USVRMRSIgdmFsdWU9Itin2YTZhdmE2YHYp9iqINin2YTZhdix2YHZgtipINmB2YogUHJlc2VudGVyIi8+DQoJCTx1aXRleHQgbmFtZT0iRE9DV1JBUF9NU0ciIHZhbHVlPSLYp9mE2K3Zgdi4INmB2Yog2KzZh9in2LIg2KfZhNmD2YXYqNmK2YjYqtixIi8+DQoJCTx1aXRleHQgbmFtZT0iRE9DV1JBUF9QUk9NUFQiIHZhbHVlPSLYp9mG2YLYsSDZh9mG2Kcg2YTZhNiq2YbYstmK2YQ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kFUVEFDSE1FTlRfUFJFVklFV19XQVJOSU5HTVNHX1RJVExFU1RSSU5HIiB2YWx1ZT0iV2FybnVuZyBiZWltIMOWZmZuZW4gdm9uIEFubGFnZW4iLz4NCgkJPHVpdGV4dCBuYW1lPSJBVFRBQ0hNRU5UX1BSRVZJRVdfV0FSTklOR01TRyIgdmFsdWU9IkFuaMOkbmdlIGvDtm5uZW4gbmljaHQgaW0gVm9yc2NoYXUtTW9kdXMgZ2XDtmZmbmV0IHdlcmRlbi4gVmVyd2VuZGVuIFNpZSDigJ5WZXLDtmZmZW50bGljaGVu4oCcLCB1bSBkaWUgRXJnZWJuaXNzZSBhbnp1emVpZ2VuLiIvPg0KCQk8dWl0ZXh0IG5hbWU9IkNPTExBQl9MT0NBTF9QTEFZQkFDS19NU0ciIHZhbHVlPSJJbmhhbHQgd2lyZCBsb2thbCBnZXNwaWVsdC4gWnVzYW1tZW5hcmJlaXQgZnVua3Rpb25pZXJ0IGluIGRpZXNlbSBNb2R1cyBuaWNodC4iLz4NCgkJPHVpdGV4dCBuYW1lPSJDT0xMQUJfTE9DQUxfUExBWUJBQ0tfVElUTEUiIHZhbHVlPSJMb2thbGUgV2llZGVyZ2FiZSIvPg0KCQk8dWl0ZXh0IG5hbWU9IkNPTExBQl9MT0NBTF9QTEFZQkFDS0JUTiIgdmFsdWU9Ik9LIi8+DQoJCTx1aXRleHQgbmFtZT0iVU5OQU1FRFNMSURFVElUTEUiIHZhbHVlPSJGb2xpZSAlbiIvPg0KCQk8IS0tIHN1YnN0aXR1dGlvbjogJW4gPT0gc2xpZGUgbnVtYmVyIC0tPg0KCQk8IS0tIHN1YnN0aXR1dGlvbjogJXQgPT0gdG90YWwgc2xpZGUgY291bnQgLS0+DQoJCTx1aXRleHQgbmFtZT0iU0NSVUJCQVJTVEFUVVNfU0xJREVJTkZPIiB2YWx1ZT0iRm9saWUgJW4gLyAldCB8ICIvPg0KCQk8dWl0ZXh0IG5hbWU9IlNDUlVCQkFSU1RBVFVTX1NUT1BQRUQiIHZhbHVlPSJCZWVuZGV0Ii8+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DQoJCTx1aXRleHQgbmFtZT0iU0NSVUJCQVJTVEFUVVNfUVVFU1RJT04iIHZhbHVlPSJGcmFnZSBiZWFudHdvcnRlbiIvPg0KCQk8dWl0ZXh0IG5hbWU9IlNDUlVCQkFSU1RBVFVTX1JFVklFV1FVSVoiIHZhbHVlPSJOb2NobWFscyBkdXJjaHNlaGVuIi8+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DQoJCTx1aXRleHQgbmFtZT0iQklPV0lOX1RJVExFIiB2YWx1ZT0iU3ByZWNoZXI6ICVwIi8+DQoJCTx1aXRleHQgbmFtZT0iQklPQlROX1RJVExFIiB2YWx1ZT0iU3ByZWNoZXIiLz4NCgkJPHVpdGV4dCBuYW1lPSJESVZJREVSQlROX1RJVExFIiB2YWx1ZT0ifCIvPg0KCQk8dWl0ZXh0IG5hbWU9IkNPTlRBQ1RCVE5fVElUTEUiIHZhbHVlPSJLb250YWt0Ii8+DQoJCTx1aXRleHQgbmFtZT0iVEFCX1FVSVoiIHZhbHVlPSJRdWl6Ii8+DQoJCTx1aXRleHQgbmFtZT0iVEFCX09VVExJTkUiIHZhbHVlPSJTdHJ1a3R1ciIvPg0KCQk8dWl0ZXh0IG5hbWU9IlRBQl9USFVNQiIgdmFsdWU9Ik1pbmlhdHVyIi8+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HVpdGV4dCBuYW1lPSJDT1VSU0VfU1RBVFVTIiB2YWx1ZT0iTW9kdWxzdGF0dXMiLz4NCgkJPHVpdGV4dCBuYW1lPSJQQVNTRURfU1RSSU5HIiB2YWx1ZT0iRXJmb2xncmVpY2giLz4NCgkJPHVpdGV4dCBuYW1lPSJGQUlMRURfU1RSSU5HIiB2YWx1ZT0iRmVobGdlc2NobGFnZW4iLz4NCgkJPCEtLXF1aXogcG9kIGFuZCBtZXNzYWdlIGJveCB0ZXh0cy0tPg0KCQk8dWl0ZXh0IG5hbWU9IlFVSVpQT0RfUVVJWl9BVFRFTVBUIiB2YWx1ZT0iUXVpenZlcnN1Y2g6Ii8+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DQoJCTx1aXRleHQgbmFtZT0iUVVJWlBPRF9RVUVTQVRNUFRfU1RSIiB2YWx1ZT0iVmVyc3VjaDogJW4gdm9uICV0Ii8+DQoJCTx1aXRleHQgbmFtZT0iUVVJWlBPRF9RVUVTVFlQRV9TVFIiIHZhbHVlPSJUeXA6ICVzIi8+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DQoJCTx1aXRleHQgbmFtZT0iV0FSTklOR01TR19NU0dTVFJJTkciIHZhbHVlPSJJbiBkaWVzZW0gUXVpeiBnaWJ0IGVzIHVuYmVhbnR3b3J0ZXRlIEZyYWdlbi4mI3hBOyYjeEE7V2VubiBTaWUgYXVmICZxdW90O0phJnF1b3Q7IGtsaWNrZW4sIHdpcmQgZGFzIFF1aXogYmVlbmRldC4gS2xpY2tlbiBTaWUgYXVmICZxdW90O05laW4mcXVvdDssIHVtIG1pdCBkZW0gUXVpeiBmb3J0enVmYWhyZW4uIi8+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QXVzIi8+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DQoJPGxhbmd1YWdlIGlkPSJmc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QVRUQUNITUVOVF9QUkVWSUVXX1dBUk5JTkdNU0dfVElUTEVTVFJJTkciIHZhbHVlPSJBdmVydGlzc2VtZW50IGNvbmNlcm5hbnQgbGEgcGnDqGNlIGpvaW50ZSIvPg0KCQk8dWl0ZXh0IG5hbWU9IkFUVEFDSE1FTlRfUFJFVklFV19XQVJOSU5HTVNHIiB2YWx1ZT0iTGVzIHBpw6hjZXMgam9pbnRlcyBuZSBwZXV2ZW50IHBhcyDDqnRyZSBvdXZlcnRlcyBlbiBtb2RlIEFwZXLDp3UuIFV0aWxpc2V6IGxhIHB1YmxpY2F0aW9uIHBvdXIgYWZmaWNoZXIgbGVzIHLDqXN1bHRhdHMuIi8+DQoJCTx1aXRleHQgbmFtZT0iQ09MTEFCX0xPQ0FMX1BMQVlCQUNLX01TRyIgdmFsdWU9IkxlIGNvbnRlbnUgZXN0IGx1IGxvY2FsZW1lbnQuIExhIGNvbGxhYm9yYXRpb24gbuKAmWVzdCBwYXMgcHJpc2UgZW4gY2hhcmdlIHBvdXIgY2UgbW9kZS4iLz4NCgkJPHVpdGV4dCBuYW1lPSJDT0xMQUJfTE9DQUxfUExBWUJBQ0tfVElUTEUiIHZhbHVlPSJMZWN0dXJlIGxvY2FsZSIvPg0KCQk8dWl0ZXh0IG5hbWU9IkNPTExBQl9MT0NBTF9QTEFZQkFDS0JUTiIgdmFsdWU9Ik9rIi8+DQoJCTx1aXRleHQgbmFtZT0iVU5OQU1FRFNMSURFVElUTEUiIHZhbHVlPSJEaWFwb3NpdGl2ZSAlbiIvPg0KCQk8IS0tIHN1YnN0aXR1dGlvbjogJW4gPT0gc2xpZGUgbnVtYmVyIC0tPg0KCQk8IS0tIHN1YnN0aXR1dGlvbjogJXQgPT0gdG90YWwgc2xpZGUgY291bnQgLS0+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DQoJCTx1aXRleHQgbmFtZT0iU0NSVUJCQVJTVEFUVVNfVklEUExBWUlORyIgdmFsdWU9IkxlY3R1cmUgdmlkw6lvIGVuIGNvdXJzIi8+DQoJCTx1aXRleHQgbmFtZT0iU0NSVUJCQVJTVEFUVVNfTE9BRElORyIgdmFsdWU9IkNoYXJnZW1lbnQgZW4gY291cnMiLz4NCgkJPHVpdGV4dCBuYW1lPSJTQ1JVQkJBUlNUQVRVU19CVUZGRVJJTkciIHZhbHVlPSJNaXNlIGVuIG3DqW1vaXJlIi8+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DQoJCTx1aXRleHQgbmFtZT0iRUxBUFNFRCIgdmFsdWU9IiVtIG1pbnV0ZXMgJXMgc2Vjb25kZXMgcmVzdGFudGVzIi8+DQoJCTx1aXRleHQgbmFtZT0iTk9URk9VTkQiIHZhbHVlPSJSaWVuIHRyb3V2w6kiLz4NCgkJPHVpdGV4dCBuYW1lPSJBVFRBQ0hNRU5UUyIgdmFsdWU9IlBpw6hjZXMgam9pbnRlcyIvPg0KCQk8IS0tIHN1YnN0aXR1dGlvbjogJXAgPT0gY3VycmVudCBzcGVha2VyJ3MgdGl0bGUgLS0+DQoJCTx1aXRleHQgbmFtZT0iQklPV0lOX1RJVExFIiB2YWx1ZT0iQmlvIDogJXAiLz4NCgkJPHVpdGV4dCBuYW1lPSJCSU9CVE5fVElUTEUiIHZhbHVlPSJCaW8gOiIvPg0KCQk8dWl0ZXh0IG5hbWU9IkRJVklERVJCVE5fVElUTEUiIHZhbHVlPSJ8Ii8+DQoJCTx1aXRleHQgbmFtZT0iQ09OVEFDVEJUTl9USVRMRSIgdmFsdWU9IkNvbnRhY3QiLz4NCgkJPHVpdGV4dCBuYW1lPSJUQUJfUVVJWiIgdmFsdWU9IlF1aXoiLz4NCgkJPHVpdGV4dCBuYW1lPSJUQUJfT1VUTElORSIgdmFsdWU9IlBsYW4iLz4NCgkJPHVpdGV4dCBuYW1lPSJUQUJfVEhVTUIiIHZhbHVlPSJEaWFwb3MiLz4NCgkJPHVpdGV4dCBuYW1lPSJUQUJfTk9URVMiIHZhbHVlPSJOb3RlcyIvPg0KCQk8dWl0ZXh0IG5hbWU9IlRBQl9TRUFSQ0giIHZhbHVlPSJSZWNoZXJjaGUiLz4NCgkJPHVpdGV4dCBuYW1lPSJTTElERV9IRUFESU5HIiB2YWx1ZT0iVGl0cmUgZGUgbGEgZGlhcG9zaXRpdmUiLz4NCgkJPHVpdGV4dCBuYW1lPSJEVVJBVElPTl9IRUFESU5HIiB2YWx1ZT0iRHVyw6llIi8+DQoJCTx1aXRleHQgbmFtZT0iU0VBUkNIX0hFQURJTkciIHZhbHVlPSJSZWNoZXJjaGUgZGUgdGV4dGUgOiIvPg0KCQk8dWl0ZXh0IG5hbWU9IlRIVU1CX0hFQURJTkciIHZhbHVlPSJEaWFwb3NpdGl2ZSIvPg0KCQk8dWl0ZXh0IG5hbWU9IlRIVU1CX0lORk8iIHZhbHVlPSJUaXRyZS9kdXLDqWUiLz4NCgkJPHVpdGV4dCBuYW1lPSJBVFRBQ0hOQU1FX0hFQURJTkciIHZhbHVlPSJOb20gZGUgZmljaGllciIvPg0KCQk8dWl0ZXh0IG5hbWU9IkFUVEFDSFNJWkVfSEVBRElORyIgdmFsdWU9IlRhaWxsZSIvPg0KCQk8dWl0ZXh0IG5hbWU9IlNMSURFX05PVEVTIiB2YWx1ZT0iQ29tbWVudGFpcmVzIGRlcyBkaWFwb3NpdGl2ZXMiLz4NCgkJPHVpdGV4dCBuYW1lPSJDT1VSU0VfU1RBVFVTIiB2YWx1ZT0iU3RhdHV0IGR1IG1vZHVsZSIvPg0KCQk8dWl0ZXh0IG5hbWU9IlBBU1NFRF9TVFJJTkciIHZhbHVlPSJSw6l1c3NpIi8+DQoJCTx1aXRleHQgbmFtZT0iRkFJTEVEX1NUUklORyIgdmFsdWU9IkVjaG91w6kiLz4NCgkJPCEtLXF1aXogcG9kIGFuZCBtZXNzYWdlIGJveCB0ZXh0cy0tPg0KCQk8dWl0ZXh0IG5hbWU9IlFVSVpQT0RfUVVJWl9BVFRFTVBUIiB2YWx1ZT0iVGVudGF0aXZlIGRlIHF1ZXN0aW9ubmFpcmUgOiIvPg0KCQk8dWl0ZXh0IG5hbWU9IlFVSVpQT0RfUVVJWl9BVFRFTVBUX1ZBTFVFIiB2YWx1ZT0iJW4gc3VyICV0Ii8+DQoJCTx1aXRleHQgbmFtZT0iUVVJWlBPRF9RVUlaX1NDT1JFIiB2YWx1ZT0iTm90ZSBvYnRlbnVlIDoiLz4NCgkJPHVpdGV4dCBuYW1lPSJRVUlaUE9EX1FVSVpfUEFTU1NDT1JFIiB2YWx1ZT0iTm90ZSBkJ2FkbWlzc2liaWxpdMOpwqA6Ii8+DQoJCTx1aXRleHQgbmFtZT0iUVVJWlBPRF9RVUlaX01BWFNDT1JFIiB2YWx1ZT0iTm90ZSBtYXhpbWFsZSA6Ii8+DQoJCTx1aXRleHQgbmFtZT0iUVVJWlBPRF9RVUVTQVRNUFRfU1RSIiB2YWx1ZT0iVGVudGF0aXZlIDogJW4gc3VyICV0Ii8+DQoJCTx1aXRleHQgbmFtZT0iUVVJWlBPRF9RVUVTVFlQRV9TVFIiIHZhbHVlPSJUeXBlOiAlcyIvPg0KCQk8dWl0ZXh0IG5hbWU9IlFVSVpQT0RfUVVFU1RZUEVfR1JEIiB2YWx1ZT0iTm90w6kiLz4NCgkJPHVpdGV4dCBuYW1lPSJRVUlaUE9EX1FVRVNUWVBFX1NWWSIgdmFsdWU9IkVucXXDqnRlIi8+DQoJCTx1aXRleHQgbmFtZT0iUVVJWlBPRF9RVUlaQVRNUFRfSU5GIiB2YWx1ZT0iSWxsaW1pdMOpIi8+DQoJCTx1aXRleHQgbmFtZT0iUVVJWlBPRF9RVUVTQVRNUFRfSU5GIiB2YWx1ZT0iSWxsaW1pdMOpIi8+DQoJCTx1aXRleHQgbmFtZT0iV0FSTklOR01TR19ZRVNTVFJJTkciIHZhbHVlPSJPdWkiLz4NCgkJPHVpdGV4dCBuYW1lPSJXQVJOSU5HTVNHX05PU1RSSU5HIiB2YWx1ZT0iTm9uIi8+DQoJCTx1aXRleHQgbmFtZT0iV0FSTklOR01TR19USVRMRVNUUklORyIgdmFsdWU9IkF2ZXJ0aXNzZW1lbnQgZGUgbmF2aWdhdGlvbiBkdSBxdWVzdGlvbm5haXJlIi8+DQoJCTx1aXRleHQgbmFtZT0iV0FSTklOR01TR19NU0dTVFJJTkciIHZhbHVlPSJWb3VzIG4nYXZleiBwYXMgcsOpcG9uZHUgw6AgY2VydGFpbmVzIHF1ZXN0aW9ucyBkZSBjZSBxdWVzdGlvbm5haXJlLiYjeEE7JiN4QTtTaSB2b3VzIGNsaXF1ZXogc3VyIE91aSwgdm91cyBxdWl0dGVyZXogbGUgcXVlc3Rpb25uYWlyZS4gQ2xpcXVleiBzdXIgTm9uIHBvdXIgY29udGludWVyIGxlIHF1ZXN0aW9ubmFpcmUuIi8+DQoJCTx1aXRleHQgbmFtZT0iSU5GT1JNQVRJT05fSDI2NF9GTEFTSFBMQVlFUiIgdmFsdWU9IkxhIHZlcnNpb24gZGUgRmxhc2ggUGxheWVyIGFjdHVlbGxlbWVudCBpbnN0YWxsw6llIHN1ciB2b3RyZSBtYWNoaW5lIG5lIHByZW5kIHBhcyBlbiBjaGFyZ2UgY2UgdHlwZSBkZSB2aWTDqW8uIENsaXF1ZXogc3VyIGxhIHpvbmUgdmlkw6lvIHBvdXIgdMOpbMOpY2hhcmdlciBsYSBkZXJuacOocmUgdmVyc2lvbiBkZS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DQoJCTx1aWZvbnQgbmFtZT0iRk9OVF9QUkVTRU5URVJUSVRMRSIgdmFsdWU9IlZlcmRhbmEsMTE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ua3u+S7mOODleOCoeOCpOODq+itpuWRiiIvPg0KCQk8dWl0ZXh0IG5hbWU9IkFUVEFDSE1FTlRfUFJFVklFV19XQVJOSU5HTVNHIiB2YWx1ZT0i5re75LuY44OV44Kh44Kk44Or44Gv44OX44Os44OT44Ol44O844Oi44O844OJ44Gn44Gv6ZaL44GN44G+44Gb44KT44CC44OR44OW44Oq44OD44K344Ol44KS5L2/55So44GX44Gm57WQ5p6c44KS6KGo56S644GX44Gm44GP44Gg44GV44GE44CCIi8+DQoJCTx1aXRleHQgbmFtZT0iQ09MTEFCX0xPQ0FMX1BMQVlCQUNLX01TRyIgdmFsdWU9IuOCs+ODs+ODhuODs+ODhOOBr+ODreODvOOCq+ODq+OBp+WGjeeUn+OBleOCjOOBpuOBhOOBvuOBmeOAguOBk+OBruODouODvOODieOBp+OBr+WFseWQjOS9nOalreOBp+OBjeOBvuOBm+OCk+OAgiIvPg0KCQk8dWl0ZXh0IG5hbWU9IkNPTExBQl9MT0NBTF9QTEFZQkFDS19USVRMRSIgdmFsdWU9IuODreODvOOCq+ODq+WGjeeUnyIvPg0KCQk8dWl0ZXh0IG5hbWU9IkNPTExBQl9MT0NBTF9QTEFZQkFDS0JUTiIgdmFsdWU9Ik9LIi8+DQoJCTx1aXRleHQgbmFtZT0iVU5OQU1FRFNMSURFVElUTEUiIHZhbHVlPSLjgrnjg6njgqTjg4kgOiAlbiIvPg0KCQk8IS0tIHN1YnN0aXR1dGlvbjogJW4gPT0gc2xpZGUgbnVtYmVyIC0tPg0KCQk8IS0tIHN1YnN0aXR1dGlvbjogJXQgPT0gdG90YWwgc2xpZGUgY291bnQgLS0+DQoJCTx1aXRleHQgbmFtZT0iU0NSVUJCQVJTVEFUVVNfU0xJREVJTkZPIiB2YWx1ZT0i44K544Op44Kk44OJIDogJW4gLyAldCB8ICIvPg0KCQk8dWl0ZXh0IG5hbWU9IlNDUlVCQkFSU1RBVFVTX1NUT1BQRUQiIHZhbHVlPSLlgZzmraIiLz4NCgkJPHVpdGV4dCBuYW1lPSJTQ1JVQkJBUlNUQVRVU19QTEFZSU5HIiB2YWx1ZT0i5YaN55Sf5LitIi8+DQoJCTx1aXRleHQgbmFtZT0iU0NSVUJCQVJTVEFUVVNfTk9BVURJTyIgdmFsdWU9Iumfs+WjsOOBquOBlyIvPg0KCQk8dWl0ZXh0IG5hbWU9IlNDUlVCQkFSU1RBVFVTX1ZJRFBMQVlJTkciIHZhbHVlPSLjg5Pjg4fjgqrlho3nlJ/kuK0iLz4NCgkJPHVpdGV4dCBuYW1lPSJTQ1JVQkJBUlNUQVRVU19MT0FESU5HIiB2YWx1ZT0i44Ot44O844OJ5LitIi8+DQoJCTx1aXRleHQgbmFtZT0iU0NSVUJCQVJTVEFUVVNfQlVGRkVSSU5HIiB2YWx1ZT0i44OQ44OD44OV44Kh5LitIi8+DQoJCTx1aXRleHQgbmFtZT0iU0NSVUJCQVJTVEFUVVNfUVVFU1RJT04iIHZhbHVlPSLos6rllY/jgavnrZTjgYjjgabkuIvjgZXjgYQiLz4NCgkJPHVpdGV4dCBuYW1lPSJTQ1JVQkJBUlNUQVRVU19SRVZJRVdRVUlaIiB2YWx1ZT0i44Kv44Kk44K644KS44Os44OT44Ol44O844GX44Gm44GE44G+44GZIi8+DQoJCTwhLS0gc3Vic3RpdHV0aW9uOiAlbSA9PSBtaW51dGVzIHJlbWFpbmluZyAtLT4NCgkJPCEtLSBzdWJzdGl0dXRpb246ICVzID09IHNlY29uZHMgcmVtYWluaW5nIC0tPg0KCQk8dWl0ZXh0IG5hbWU9IkVMQVBTRUQiIHZhbHVlPSLmrovjgoogOiAlbSDliIYgJXMg56eSIi8+DQoJCTx1aXRleHQgbmFtZT0iTk9URk9VTkQiIHZhbHVlPSLkvZXjgoLopovjgaTjgYvjgorjgb7jgZvjgpMiLz4NCgkJPHVpdGV4dCBuYW1lPSJBVFRBQ0hNRU5UUyIgdmFsdWU9Iua3u+S7mCIvPg0KCQk8IS0tIHN1YnN0aXR1dGlvbjogJXAgPT0gY3VycmVudCBzcGVha2VyJ3MgdGl0bGUgLS0+DQoJCTx1aXRleHQgbmFtZT0iQklPV0lOX1RJVExFIiB2YWx1ZT0i57WM5q20IDogJXAiLz4NCgkJPHVpdGV4dCBuYW1lPSJCSU9CVE5fVElUTEUiIHZhbHVlPSLntYzmrbQiLz4NCgkJPHVpdGV4dCBuYW1lPSJESVZJREVSQlROX1RJVExFIiB2YWx1ZT0ifCIvPg0KCQk8dWl0ZXh0IG5hbWU9IkNPTlRBQ1RCVE5fVElUTEUiIHZhbHVlPSLjgYrllY/jgYTlkIjjgo/jgZsiLz4NCgkJPHVpdGV4dCBuYW1lPSJUQUJfUVVJWiIgdmFsdWU9IuOCr+OCpOOCuiIvPg0KCQk8dWl0ZXh0IG5hbWU9IlRBQl9PVVRMSU5FIiB2YWx1ZT0i44Ki44Km44OI44Op44Kk44OzIi8+DQoJCTx1aXRleHQgbmFtZT0iVEFCX1RIVU1CIiB2YWx1ZT0i44K144Og44ON44O844OrIi8+DQoJCTx1aXRleHQgbmFtZT0iVEFCX05PVEVTIiB2YWx1ZT0i44OO44O844OIIi8+DQoJCTx1aXRleHQgbmFtZT0iVEFCX1NFQVJDSCIgdmFsdWU9IuaknOe0oiIvPg0KCQk8dWl0ZXh0IG5hbWU9IlNMSURFX0hFQURJTkciIHZhbHVlPSLjgrnjg6njgqTjg4njgr/jgqTjg4jjg6siLz4NCgkJPHVpdGV4dCBuYW1lPSJEVVJBVElPTl9IRUFESU5HIiB2YWx1ZT0i6ZW344GVIi8+DQoJCTx1aXRleHQgbmFtZT0iU0VBUkNIX0hFQURJTkciIHZhbHVlPSLmpJzntKLjgZnjgovjg4bjgq3jgrnjg4ggOiAiLz4NCgkJPHVpdGV4dCBuYW1lPSJUSFVNQl9IRUFESU5HIiB2YWx1ZT0i44K544Op44Kk44OJIi8+DQoJCTx1aXRleHQgbmFtZT0iVEhVTUJfSU5GTyIgdmFsdWU9IuOCueODqeOCpOODieOCv+OCpOODiOODqyAvIOmVt+OBlSIvPg0KCQk8dWl0ZXh0IG5hbWU9IkFUVEFDSE5BTUVfSEVBRElORyIgdmFsdWU9IuODleOCoeOCpOODq+WQjSIvPg0KCQk8dWl0ZXh0IG5hbWU9IkFUVEFDSFNJWkVfSEVBRElORyIgdmFsdWU9IuOCteOCpOOCuiIvPg0KCQk8dWl0ZXh0IG5hbWU9IlNMSURFX05PVEVTIiB2YWx1ZT0i44K544Op44Kk44OJ44OO44O844OIIi8+DQoJCTx1aXRleHQgbmFtZT0iQ09VUlNFX1NUQVRVUyIgdmFsdWU9IuODouOCuOODpeODvOODq+OCueODhuODvOOCv+OCuSIvPg0KCQk8dWl0ZXh0IG5hbWU9IlBBU1NFRF9TVFJJTkciIHZhbHVlPSLlkIjmoLwiLz4NCgkJPHVpdGV4dCBuYW1lPSJGQUlMRURfU1RSSU5HIiB2YWx1ZT0i5LiN5ZCI5qC8Ii8+DQoJCTwhLS1xdWl6IHBvZCBhbmQgbWVzc2FnZSBib3ggdGV4dHMtLT4NCgkJPHVpdGV4dCBuYW1lPSJRVUlaUE9EX1FVSVpfQVRURU1QVCIgdmFsdWU9IuOCr+OCpOOCuuippuihjOWbnuaVsCA6ICIvPg0KCQk8dWl0ZXh0IG5hbWU9IlFVSVpQT0RfUVVJWl9BVFRFTVBUX1ZBTFVFIiB2YWx1ZT0iJW4gLyAldCIvPg0KCQk8dWl0ZXh0IG5hbWU9IlFVSVpQT0RfUVVJWl9TQ09SRSIgdmFsdWU9IuOCueOCs+OCoiA6ICIvPg0KCQk8dWl0ZXh0IG5hbWU9IlFVSVpQT0RfUVVJWl9QQVNTU0NPUkUiIHZhbHVlPSLlkIjmoLzngrkgOiIvPg0KCQk8dWl0ZXh0IG5hbWU9IlFVSVpQT0RfUVVJWl9NQVhTQ09SRSIgdmFsdWU9IuacgOmrmOW+l+eCuSA6ICIvPg0KCQk8dWl0ZXh0IG5hbWU9IlFVSVpQT0RfUVVFU0FUTVBUX1NUUiIgdmFsdWU9IuippuihjOWbnuaVsCA6ICVuIC8gJXQiLz4NCgkJPHVpdGV4dCBuYW1lPSJRVUlaUE9EX1FVRVNUWVBFX1NUUiIgdmFsdWU9IuOCv+OCpOODlyA6ICVzIi8+DQoJCTx1aXRleHQgbmFtZT0iUVVJWlBPRF9RVUVTVFlQRV9HUkQiIHZhbHVlPSLoqZXkvqEiLz4NCgkJPHVpdGV4dCBuYW1lPSJRVUlaUE9EX1FVRVNUWVBFX1NWWSIgdmFsdWU9IuOCouODs+OCseODvOODiCIvPg0KCQk8dWl0ZXh0IG5hbWU9IlFVSVpQT0RfUVVJWkFUTVBUX0lORiIgdmFsdWU9IueEoeWItumZkCIvPg0KCQk8dWl0ZXh0IG5hbWU9IlFVSVpQT0RfUVVFU0FUTVBUX0lORiIgdmFsdWU9IueEoeWItumZkCIvPg0KCQk8dWl0ZXh0IG5hbWU9IldBUk5JTkdNU0dfWUVTU1RSSU5HIiB2YWx1ZT0i44Gv44GEIi8+DQoJCTx1aXRleHQgbmFtZT0iV0FSTklOR01TR19OT1NUUklORyIgdmFsdWU9IuOBhOOBhOOBiCIvPg0KCQk8dWl0ZXh0IG5hbWU9IldBUk5JTkdNU0dfVElUTEVTVFJJTkciIHZhbHVlPSLjgq/jgqTjgrrjga7jg4rjg5PjgrLjg7zjgrfjg6fjg7PjgavplqLjgZnjgovorablkYoiLz4NCgkJPHVpdGV4dCBuYW1lPSJXQVJOSU5HTVNHX01TR1NUUklORyIgdmFsdWU9IuOBk+OBruOCr+OCpOOCuuOBq+OBr+OAgeOBvuOBoOino+etlOOBl+OBpuOBhOOBquOBhOizquWVj+OBjOOBguOCiuOBvuOBmeOAgiYjeEE7JiN4QTsg44Kv44Kk44K644KS57WC5LqG44GZ44KL44Gr44Gv44CB44CM44Gv44GE44CN44KS44Kv44Oq44OD44Kv44GX44G+44GZ44CC44Kv44Kk44K644KS57aa6KGM44GZ44KL44Gr44Gv44CB44CM44GE44GE44GI44CN44KS44Kv44Oq44OD44Kv44GX44G+44GZ44CCIi8+DQoJCTx1aXRleHQgbmFtZT0iSU5GT1JNQVRJT05fSDI2NF9GTEFTSFBMQVlFUiIgdmFsdWU9IuOBiuS9v+OBhOOBruOCs+ODs+ODlOODpeODvOOCv+OBq+ePvuWcqOOCpOODs+OCueODiOODvOODq+OBleOCjOOBpuOBhOOCiyBGbGFzaCBQbGF5ZXIg44Gu44OQ44O844K444On44Oz44Gv44CB44GT44Gu44OT44OH44Kq44KS44K144Od44O844OI44GX44Gm44GE44G+44Gb44KT44CC5pyA5paw44GuIEZsYXNoIFBsYXllciDjgpLjg4Djgqbjg7Pjg63jg7zjg4njgZnjgovjgavjga/jgIHjg5Pjg4fjgqrpoJjln5/jgpLjgq/jg6rjg4Pjgq/jgZfjgabjgY/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C5Yqg6ICF44Gr6KaL44Gb44KLIi8+DQoJCTx1aXRleHQgbmFtZT0iTVVURSIgdmFsdWU9IuODn+ODpeODvOODiCIvPg0KCQk8dWl0ZXh0IG5hbWU9IkRPQ1dSQVBfVElUTEUiIHZhbHVlPSJQcmVzZW50ZXIg5re75LuY44OV44Kh44Kk44OrIi8+DQoJCTx1aXRleHQgbmFtZT0iRE9DV1JBUF9NU0ciIHZhbHVlPSLjg57jgqTjgrPjg7Pjg5Tjg6Xjg7zjgr/jgavkv53lrZgiLz4NCgkJPHVpdGV4dCBuYW1lPSJET0NXUkFQX1BST01QVCIgdmFsdWU9IuOCr+ODquODg+OCr+OBl+OBpuODgOOCpuODs+ODreODvOODiSIvPg0KCTwvbGFuZ3VhZ2U+DQoJPGxhbmd1YWdlIGlkPSJrby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x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kFUVEFDSE1FTlRfUFJFVklFV19XQVJOSU5HTVNHX1RJVExFU1RSSU5HIiB2YWx1ZT0i7LKo67aAIO2MjOydvCDqsr3qs6AiLz4NCgkJPHVpdGV4dCBuYW1lPSJBVFRBQ0hNRU5UX1BSRVZJRVdfV0FSTklOR01TRyIgdmFsdWU9IuuvuOumrOuztOq4sCDrqqjrk5zsl5DshJzripQg7LKo67aAIO2MjOydvOydtCDsl7Trpqzsp4Ag7JWK7Iq164uI64ukLiDqsrDqs7zrpbwg67O066Ck66m0IOqyjOyLnCDquLDriqXsnYQg7IKs7Jqp7ZWY7Iut7Iuc7JikLiIvPg0KCQk8dWl0ZXh0IG5hbWU9IkNPTExBQl9MT0NBTF9QTEFZQkFDS19NU0ciIHZhbHVlPSLsvZjthZDtirjqsIAg66Gc7Lus7JeQ7IScIOyerOyDnSDspJHsnoXri4jri6QuIOydtCDrqqjrk5zsl5DshJzripQg6rO164+ZIOyekeyXheydhCDsiJjtlontlaAg7IiYIOyXhuyKteuLiOuLpC4iLz4NCgkJPHVpdGV4dCBuYW1lPSJDT0xMQUJfTE9DQUxfUExBWUJBQ0tfVElUTEUiIHZhbHVlPSLroZzsu6wg7J6s7IOdIi8+DQoJCTx1aXRleHQgbmFtZT0iQ09MTEFCX0xPQ0FMX1BMQVlCQUNLQlROIiB2YWx1ZT0i7ZmV7J24Ii8+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DQoJCTwhLS0gc3Vic3RpdHV0aW9uOiAlcyA9PSBzZWNvbmRzIHJlbWFpbmluZyAtLT4NCgkJPHVpdGV4dCBuYW1lPSJFTEFQU0VEIiB2YWx1ZT0iJW3rtoQgJXPstIgg64Ko7J2MIi8+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DQoJCTx1aXRleHQgbmFtZT0iQklPQlROX1RJVExFIiB2YWx1ZT0i6rK966ClIOyGjOqwnCIvPg0KCQk8dWl0ZXh0IG5hbWU9IkRJVklERVJCVE5fVElUTEUiIHZhbHVlPSJ8Ii8+DQoJCTx1aXRleHQgbmFtZT0iQ09OVEFDVEJUTl9USVRMRSIgdmFsdWU9IuyXsOudveyymCIvPg0KCQk8dWl0ZXh0IG5hbWU9IlRBQl9RVUlaIiB2YWx1ZT0i7YC07KaIIi8+DQoJCTx1aXRleHQgbmFtZT0iVEFCX09VVExJTkUiIHZhbHVlPSLqsJzsmpQiLz4NCgkJPHVpdGV4dCBuYW1lPSJUQUJfVEhVTUIiIHZhbHVlPSLstpXshoztjJAiLz4NCgkJPHVpdGV4dCBuYW1lPSJUQUJfTk9URVMiIHZhbHVlPSLrhbjtirgiLz4NCgkJPHVpdGV4dCBuYW1lPSJUQUJfU0VBUkNIIiB2YWx1ZT0i6rKA7IOJIi8+DQoJCTx1aXRleHQgbmFtZT0iU0xJREVfSEVBRElORyIgdmFsdWU9IuyKrOudvOydtOuTnCDsoJzrqqkiLz4NCgkJPHVpdGV4dCBuYW1lPSJEVVJBVElPTl9IRUFESU5HIiB2YWx1ZT0i7J6s7IOd7Iuc6rCEIi8+DQoJCTx1aXRleHQgbmFtZT0iU0VBUkNIX0hFQURJTkciIHZhbHVlPSLthY3siqTtirgg6rKA7IOJOiIvPg0KCQk8dWl0ZXh0IG5hbWU9IlRIVU1CX0hFQURJTkciIHZhbHVlPSLsiqzrnbzsnbTrk5wiLz4NCgkJPHVpdGV4dCBuYW1lPSJUSFVNQl9JTkZPIiB2YWx1ZT0i7KCc66qpL+yerOyDneyLnOqwhCIvPg0KCQk8dWl0ZXh0IG5hbWU9IkFUVEFDSE5BTUVfSEVBRElORyIgdmFsdWU9Iu2MjOydvCDsnbTrpoQiLz4NCgkJPHVpdGV4dCBuYW1lPSJBVFRBQ0hTSVpFX0hFQURJTkciIHZhbHVlPSLtgazquLAiLz4NCgkJPHVpdGV4dCBuYW1lPSJTTElERV9OT1RFUyIgdmFsdWU9IuyKrOudvOydtOuTnCDrhbjtirgiLz4NCgkJPHVpdGV4dCBuYW1lPSJDT1VSU0VfU1RBVFVTIiB2YWx1ZT0i66qo65OIIOyDge2DnCIvPg0KCQk8dWl0ZXh0IG5hbWU9IlBBU1NFRF9TVFJJTkciIHZhbHVlPSLtlanqsqkiLz4NCgkJPHVpdGV4dCBuYW1lPSJGQUlMRURfU1RSSU5HIiB2YWx1ZT0i67aI7ZWp6rKpIi8+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DQoJCTx1aXRleHQgbmFtZT0iUVVJWlBPRF9RVUlaX1BBU1NTQ09SRSIgdmFsdWU9Iu2GteqzvCDsoJDsiJg6Ii8+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E7ZWY7KeAIOyViuydgCDsp4jrrLjsnbQg7J6I7Iq164uI64ukLiYjeEE7JiN4QTvtgLTspojrpbwg7KKF66OM7ZWY66Ck66m0IFvsmIhd66W8IO2BtOumre2VmOqzoCwg7YC07KaI66W8IOqzhOyGje2VmOugpOuptCBb7JWE64uI7JikXeulvCDtgbTrpq3tlZjsi63si5zsmKQuIi8+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DQoJCTx1aXRleHQgbmFtZT0iRE9DV1JBUF9QUk9NUFQiIHZhbHVlPSLtgbTrpq3tlZjsl6wg64uk7Jq066Gc65OcIi8+DQoJPC9sYW5ndWFnZT4NCgk8bGFuZ3VhZ2UgaWQ9ImVz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kF2aXNvIGRlIGFyY2hpdm8gYWRqdW50byIvPg0KCQk8dWl0ZXh0IG5hbWU9IkFUVEFDSE1FTlRfUFJFVklFV19XQVJOSU5HTVNHIiB2YWx1ZT0iTm8gZXMgcG9zaWJsZSBhYnJpciBsb3MgYXJjaGl2b3MgYWRqdW50b3MgZW4gZWwgbW9kbyBkZSBwcmV2aXN1YWxpemFjacOzbi4gVXNlIFB1YmxpY2FyIHBhcmEgdmVyIGxvcyByZXN1bHRhZG9zLiIvPg0KCQk8dWl0ZXh0IG5hbWU9IkNPTExBQl9MT0NBTF9QTEFZQkFDS19NU0ciIHZhbHVlPSJFbCBjb250ZW5pZG8gc2UgZXN0w6EgcmVwcm9kdWNpZW5kbyBsb2NhbG1lbnRlLiBMYSBjb2xhYm9yYWNpw7NuIG5vIGZ1bmNpb25hIGVuIGVzdGUgbW9kby4iLz4NCgkJPHVpdGV4dCBuYW1lPSJDT0xMQUJfTE9DQUxfUExBWUJBQ0tfVElUTEUiIHZhbHVlPSJSZXByb2R1Y2Npw7NuIGxvY2FsIi8+DQoJCTx1aXRleHQgbmFtZT0iQ09MTEFCX0xPQ0FMX1BMQVlCQUNLQlROIiB2YWx1ZT0iT2siLz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RldGVuaWRhIi8+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DQoJCTx1aXRleHQgbmFtZT0iU0NSVUJCQVJTVEFUVVNfUkVWSUVXUVVJWiIgdmFsdWU9IlJldmlzYW5kbyBwcnVlYmEiLz4NCgkJPCEtLSBzdWJzdGl0dXRpb246ICVtID09IG1pbnV0ZXMgcmVtYWluaW5nIC0tPg0KCQk8IS0tIHN1YnN0aXR1dGlvbjogJXMgPT0gc2Vjb25kcyByZW1haW5pbmcgLS0+DQoJCTx1aXRleHQgbmFtZT0iRUxBUFNFRCIgdmFsdWU9IiVtIG1pbnV0b3MgJXMgc2VndW5kb3MgcmVzdGFudGVzIi8+DQoJCTx1aXRleHQgbmFtZT0iTk9URk9VTkQiIHZhbHVlPSJObyBzZSBoYSBlbmNvbnRyYWRvIG5hZGEiLz4NCgkJPHVpdGV4dCBuYW1lPSJBVFRBQ0hNRU5UUyIgdmFsdWU9IkFyY2hpdm9zIGFkanVudG9zIi8+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DQoJCTx1aXRleHQgbmFtZT0iQVRUQUNIU0laRV9IRUFESU5HIiB2YWx1ZT0iVGFtYcOxbyIvPg0KCQk8dWl0ZXh0IG5hbWU9IlNMSURFX05PVEVTIiB2YWx1ZT0iTm90YXMgZGUgZGlhcG9zaXRpdmEiLz4NCgkJPHVpdGV4dCBuYW1lPSJDT1VSU0VfU1RBVFVTIiB2YWx1ZT0iRXN0YWRvIGRlIG1vZHVsbyIvPg0KCQk8dWl0ZXh0IG5hbWU9IlBBU1NFRF9TVFJJTkciIHZhbHVlPSJBcHJvYmFkbyIvPg0KCQk8dWl0ZXh0IG5hbWU9IkZBSUxFRF9TVFJJTkciIHZhbHVlPSJTdXNwZW5zbyIvPg0KCQk8IS0tcXVpeiBwb2QgYW5kIG1lc3NhZ2UgYm94IHRleHRzLS0+DQoJCTx1aXRleHQgbmFtZT0iUVVJWlBPRF9RVUlaX0FUVEVNUFQiIHZhbHVlPSJJbnRlbnRvIGRlIHBydWViYToiLz4NCgkJPHVpdGV4dCBuYW1lPSJRVUlaUE9EX1FVSVpfQVRURU1QVF9WQUxVRSIgdmFsdWU9IiVuIGRlICV0Ii8+DQoJCTx1aXRleHQgbmFtZT0iUVVJWlBPRF9RVUlaX1NDT1JFIiB2YWx1ZT0iUHVudHVhY2nDs246Ii8+DQoJCTx1aXRleHQgbmFtZT0iUVVJWlBPRF9RVUlaX1BBU1NTQ09SRSIgdmFsdWU9IlB1bnR1YWNpw7NuIHBhcmEgYXByb2JhcjoiLz4NCgkJPHVpdGV4dCBuYW1lPSJRVUlaUE9EX1FVSVpfTUFYU0NPUkUiIHZhbHVlPSJQdW50dWFjacOzbiBtw6F4aW1hOiIvPg0KCQk8dWl0ZXh0IG5hbWU9IlFVSVpQT0RfUVVFU0FUTVBUX1NUUiIgdmFsdWU9IkludGVudG9zOiAlbiBkZSAldCIvPg0KCQk8dWl0ZXh0IG5hbWU9IlFVSVpQT0RfUVVFU1RZUEVfU1RSIiB2YWx1ZT0iVGlwbzogJXMiLz4NCgkJPHVpdGV4dCBuYW1lPSJRVUlaUE9EX1FVRVNUWVBFX0dSRCIgdmFsdWU9IkNvbiBwdW50dWFjacOzbiIvPg0KCQk8dWl0ZXh0IG5hbWU9IlFVSVpQT0RfUVVFU1RZUEVfU1ZZIiB2YWx1ZT0iRW5jdWVzdGEiLz4NCgkJPHVpdGV4dCBuYW1lPSJRVUlaUE9EX1FVSVpBVE1QVF9JTkYiIHZhbHVlPSJJbmZpbml0byIvPg0KCQk8dWl0ZXh0IG5hbWU9IlFVSVpQT0RfUVVFU0FUTVBUX0lORiIgdmFsdWU9IkluZmluaXRvIi8+DQoJCTx1aXRleHQgbmFtZT0iV0FSTklOR01TR19ZRVNTVFJJTkciIHZhbHVlPSJTw60iLz4NCgkJPHVpdGV4dCBuYW1lPSJXQVJOSU5HTVNHX05PU1RSSU5HIiB2YWx1ZT0iTm8iLz4NCgkJPHVpdGV4dCBuYW1lPSJXQVJOSU5HTVNHX1RJVExFU1RSSU5HIiB2YWx1ZT0iQXZpc28gZGUgbmF2ZWdhY2nDs24gZGUgcHJ1ZWJhIi8+DQoJCTx1aXRleHQgbmFtZT0iV0FSTklOR01TR19NU0dTVFJJTkciIHZhbHVlPSJIYXkgcHJlZ3VudGFzIHNpbiBpbnRlbnRvcyBlbiBlc3RhIHBydWViYS4mI3hBOyYjeEE7UGFyYSBzYWxpciBkZSBsYSBwcnVlYmEsIGhhZ2EgY2xpYyBlbiBTw60uIFBhcmEgY29udGludWFyLCBoYWdhIGNsaWMgZW4gTm8uIi8+DQoJCTx1aXRleHQgbmFtZT0iSU5GT1JNQVRJT05fSDI2NF9GTEFTSFBMQVlFUiIgdmFsdWU9IkxhIHZlcnNpw7NuIGFjdHVhbCBkZSBGbGFzaCBQbGF5ZXIgaW5zdGFsYWRhIGVuIGVsIG9yZGVuYWRvciBubyBlcyBjb21wYXRpYmxlIGNvbiBlc3RlIHbDrWRlby4gSGFnYSBjbGljIGVuIGVsIMOhcmVhIGRlIHbDrWRlbyBwYXJhIGRlc2NhcmdhciBsYSDDumx0aW1hIHZlcnNpw7N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OiAlcCIvPg0KCQk8IS0tIHN1YnN0aXR1dGlvbjogJXAgPT0gcHJlc2VudGF0aW9uIHRpdGxlIC0tPg0KCQk8IS0tIHN1YnN0aXR1dGlvbjogJXMgPT0gc2xpZGUgdGl0bGUgLS0+DQoJCTwhLS0gc3Vic3RpdHV0aW9uOiAlbiA9PSBzbGlkZSBudW1iZXIgLS0+DQoJCTx1aXRleHQgbmFtZT0iQk9PS01BUktTTElERSIgdmFsdWU9IkFkb2JlIFByZXNlbnRlcjogJXAgJXMiLz4NCgkJPHVpdGV4dCBuYW1lPSJTSE9XU0lERUJBUiIgdmFsdWU9Ik1vc3RyYXIgYmFycmEgbGF0ZXJhbCBhIGxvcyBwYXJ0aWNpcGFudGVzIi8+DQoJCTx1aXRleHQgbmFtZT0iTVVURSIgdmFsdWU9Ik11ZG8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DQoJPGxhbmd1YWdlIGlkPSJw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QVRUQUNITUVOVF9QUkVWSUVXX1dBUk5JTkdNU0dfVElUTEVTVFJJTkciIHZhbHVlPSJBdmlzbyBkZSBhbmV4byIvPg0KCQk8dWl0ZXh0IG5hbWU9IkFUVEFDSE1FTlRfUFJFVklFV19XQVJOSU5HTVNHIiB2YWx1ZT0iT3MgYW5leG9zIG7Do28gc8OjbyBhYmVydG9zIG5vIG1vZG8gZGUgVmlzdWFsaXphw6fDo28uIFVzZSBvIGNvbWFuZG8gZGUgcHVibGljYcOnw6NvIHBhcmEgdmVyIG9zIHJlc3VsdGFkb3MuIi8+DQoJCTx1aXRleHQgbmFtZT0iQ09MTEFCX0xPQ0FMX1BMQVlCQUNLX01TRyIgdmFsdWU9Ik8gY29udGXDumRvIGVzdMOhIHNlbmRvIHJlcHJvZHV6aWRvIGxvY2FsbWVudGUuQSBjb2xhYm9yYcOnw6NvIG7Do28gZnVuY2lvbmEgbmVzdGUgbW9kby4iLz4NCgkJPHVpdGV4dCBuYW1lPSJDT0xMQUJfTE9DQUxfUExBWUJBQ0tfVElUTEUiIHZhbHVlPSJSZXByb2R1w6fDo28gbG9jYWwiLz4NCgkJPHVpdGV4dCBuYW1lPSJDT0xMQUJfTE9DQUxfUExBWUJBQ0tCVE4iIHZhbHVlPSJPayIv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GFyYWRvIi8+DQoJCTx1aXRleHQgbmFtZT0iU0NSVUJCQVJTVEFUVVNfUExBWUlORyIgdmFsdWU9IlJlcHJvZHV6aW5kbyIvPg0KCQk8dWl0ZXh0IG5hbWU9IlNDUlVCQkFSU1RBVFVTX05PQVVESU8iIHZhbHVlPSJTZW0gw6F1ZGlvIi8+DQoJCTx1aXRleHQgbmFtZT0iU0NSVUJCQVJTVEFUVVNfVklEUExBWUlORyIgdmFsdWU9IlbDrWRlbyBlbSByZXByb2R1w6fDo28iLz4NCgkJPHVpdGV4dCBuYW1lPSJTQ1JVQkJBUlNUQVRVU19MT0FESU5HIiB2YWx1ZT0iQ2FycmVnYW5kbyIvPg0KCQk8dWl0ZXh0IG5hbWU9IlNDUlVCQkFSU1RBVFVTX0JVRkZFUklORyIgdmFsdWU9IkFybWF6ZW5hbmRvIGVtIGJ1ZmZlciIvPg0KCQk8dWl0ZXh0IG5hbWU9IlNDUlVCQkFSU1RBVFVTX1FVRVNUSU9OIiB2YWx1ZT0iUmVzcG9uZGVyIHBlcmd1bnRhIi8+DQoJCTx1aXRleHQgbmFtZT0iU0NSVUJCQVJTVEFUVVNfUkVWSUVXUVVJWiIgdmFsdWU9IlJldmlzYW5kbyBxdWVzdGlvbsOhcmlvIi8+DQoJCTwhLS0gc3Vic3RpdHV0aW9uOiAlbSA9PSBtaW51dGVzIHJlbWFpbmluZyAtLT4NCgkJPCEtLSBzdWJzdGl0dXRpb246ICVzID09IHNlY29uZHMgcmVtYWluaW5nIC0tPg0KCQk8dWl0ZXh0IG5hbWU9IkVMQVBTRUQiIHZhbHVlPSIlbSBtaW51dG9zICVzIHNlZ3VuZG9zIHJlc3RhbnRlcyIvPg0KCQk8dWl0ZXh0IG5hbWU9Ik5PVEZPVU5EIiB2YWx1ZT0iTmFkYSBlbmNvbnRyYWRvIi8+DQoJCTx1aXRleHQgbmFtZT0iQVRUQUNITUVOVFMiIHZhbHVlPSJBbmV4b3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XRvIi8+DQoJCTx1aXRleHQgbmFtZT0iVEFCX1FVSVoiIHZhbHVlPSJRdWVzdC4iLz4NCgkJPHVpdGV4dCBuYW1lPSJUQUJfT1VUTElORSIgdmFsdWU9IkVzcXVlbWEiLz4NCgkJPHVpdGV4dCBuYW1lPSJUQUJfVEhVTUIiIHZhbHVlPSJNaW5pIi8+DQoJCTx1aXRleHQgbmFtZT0iVEFCX05PVEVTIiB2YWx1ZT0iTm90YXMiLz4NCgkJPHVpdGV4dCBuYW1lPSJUQUJfU0VBUkNIIiB2YWx1ZT0iQnVzY2EiLz4NCgkJPHVpdGV4dCBuYW1lPSJTTElERV9IRUFESU5HIiB2YWx1ZT0iVMOtdHVsbyBkbyBzbGlkZSIvPg0KCQk8dWl0ZXh0IG5hbWU9IkRVUkFUSU9OX0hFQURJTkciIHZhbHVlPSJEdXJhw6fDo28iLz4NCgkJPHVpdGV4dCBuYW1lPSJTRUFSQ0hfSEVBRElORyIgdmFsdWU9IlByb2N1cmFyIHRleHRvOiIvPg0KCQk8dWl0ZXh0IG5hbWU9IlRIVU1CX0hFQURJTkciIHZhbHVlPSJTbGlkZSIvPg0KCQk8dWl0ZXh0IG5hbWU9IlRIVU1CX0lORk8iIHZhbHVlPSJUw610dWxvL0R1cmHDp8OjbyBkbyBzbGlkZSIvPg0KCQk8dWl0ZXh0IG5hbWU9IkFUVEFDSE5BTUVfSEVBRElORyIgdmFsdWU9Ik5vbWUgZG8gYXJxdWl2byIvPg0KCQk8dWl0ZXh0IG5hbWU9IkFUVEFDSFNJWkVfSEVBRElORyIgdmFsdWU9IlRhbWFuaG8iLz4NCgkJPHVpdGV4dCBuYW1lPSJTTElERV9OT1RFUyIgdmFsdWU9IkFub3Rhw6fDtWVzIGRvIHNsaWRlIi8+DQoJCTx1aXRleHQgbmFtZT0iQ09VUlNFX1NUQVRVUyIgdmFsdWU9IlN0YXR1cyBkbyBtw7NkdWxvIi8+DQoJCTx1aXRleHQgbmFtZT0iUEFTU0VEX1NUUklORyIgdmFsdWU9IkFwcm92YWRvIi8+DQoJCTx1aXRleHQgbmFtZT0iRkFJTEVEX1NUUklORyIgdmFsdWU9IlJlcHJvdmFkbyIvPg0KCQk8IS0tcXVpeiBwb2QgYW5kIG1lc3NhZ2UgYm94IHRleHRzLS0+DQoJCTx1aXRleHQgbmFtZT0iUVVJWlBPRF9RVUlaX0FUVEVNUFQiIHZhbHVlPSJUZW50YXRpdmEgbm8gcXVlc3Rpb27DoXJpbzoiLz4NCgkJPHVpdGV4dCBuYW1lPSJRVUlaUE9EX1FVSVpfQVRURU1QVF9WQUxVRSIgdmFsdWU9IiVuIGRlICV0Ii8+DQoJCTx1aXRleHQgbmFtZT0iUVVJWlBPRF9RVUlaX1NDT1JFIiB2YWx1ZT0iUG9udHVhw6fDo286Ii8+DQoJCTx1aXRleHQgbmFtZT0iUVVJWlBPRF9RVUlaX1BBU1NTQ09SRSIgdmFsdWU9IlBvbnR1YcOnw6NvIGRlIGFwcm92YcOnw6NvOiIvPg0KCQk8dWl0ZXh0IG5hbWU9IlFVSVpQT0RfUVVJWl9NQVhTQ09SRSIgdmFsdWU9IlBvbnR1YcOnw6NvIG3DoXhpbWE6Ii8+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DQoJCTx1aXRleHQgbmFtZT0iUVVJWlBPRF9RVUlaQVRNUFRfSU5GIiB2YWx1ZT0iSW5maW5pdG8iLz4NCgkJPHVpdGV4dCBuYW1lPSJRVUlaUE9EX1FVRVNBVE1QVF9JTkYiIHZhbHVlPSJJbmZpbml0byIvPg0KCQk8dWl0ZXh0IG5hbWU9IldBUk5JTkdNU0dfWUVTU1RSSU5HIiB2YWx1ZT0iU2ltIi8+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JiN4QTsmI3hBO0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DQoJPC9sYW5ndWFnZT4NCgk8bGFuZ3VhZ2UgaWQ9Iml0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kF0dGFjaG1lbnQgV2FybmluZyIvPg0KCQk8dWl0ZXh0IG5hbWU9IkFUVEFDSE1FTlRfUFJFVklFV19XQVJOSU5HTVNHIiB2YWx1ZT0iQXR0YWNobWVudHMgZG8gbm90IG9wZW4gaW4gUHJldmlldyBtb2RlLiBQbGVhc2UgdXNlIHB1Ymxpc2ggdG8gc2VlIHRoZSByZXN1bHRzIi8+DQoJCTx1aXRleHQgbmFtZT0iVU5OQU1FRFNMSURFVElUTEUiIHZhbHVlPSJEaWFwb3NpdGl2YSAlbi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ludGVycm90dG8iLz4NCgkJPHVpdGV4dCBuYW1lPSJTQ1JVQkJBUlNUQVRVU19QTEFZSU5HIiB2YWx1ZT0iUmlwcm9kdXppb25lIi8+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DQoJCTx1aXRleHQgbmFtZT0iRUxBUFNFRCIgdmFsdWU9IiVtIE1pbnV0aSAlcyBTZWNvbmRpIHJpbWFuZW50aSIvPg0KCQk8dWl0ZXh0IG5hbWU9Ik5PVEZPVU5EIiB2YWx1ZT0iTmVzc3VuIGVsZW1lbnRvIHRyb3ZhdG8iLz4NCgkJPHVpdGV4dCBuYW1lPSJBVFRBQ0hNRU5UUyIgdmFsdWU9IkFsbGVnYXRp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DQoJCTx1aXRleHQgbmFtZT0iRFVSQVRJT05fSEVBRElORyIgdmFsdWU9IkR1cmF0YSIvPg0KCQk8dWl0ZXh0IG5hbWU9IlNFQVJDSF9IRUFESU5HIiB2YWx1ZT0iQ2VyY2EgdGVzdG86Ii8+DQoJCTx1aXRleHQgbmFtZT0iVEhVTUJfSEVBRElORyIgdmFsdWU9IkRpYXBvc2l0aXZhIi8+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HVpdGV4dCBuYW1lPSJDT1VSU0VfU1RBVFVTIiB2YWx1ZT0iTW9kdWxlIFN0YXR1cyIvPg0KCQk8dWl0ZXh0IG5hbWU9IlBBU1NFRF9TVFJJTkciIHZhbHVlPSJQYXNzZWQiLz4NCgkJPHVpdGV4dCBuYW1lPSJGQUlMRURfU1RSSU5HIiB2YWx1ZT0iRmFpbGVkIi8+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DQoJCTx1aXRleHQgbmFtZT0iUVVJWlBPRF9RVUlaX1BBU1NTQ09SRSIgdmFsdWU9IlB1bnRlZ2dpbyBtaW5pbW86Ii8+DQoJCTx1aXRleHQgbmFtZT0iUVVJWlBPRF9RVUlaX01BWFNDT1JFIiB2YWx1ZT0iUHVudGVnZ2lvIG1hc3NpbW86Ii8+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DQoJCTx1aXRleHQgbmFtZT0iV0FSTklOR01TR19ZRVNTVFJJTkciIHZhbHVlPSJTw6wiLz4NCgkJPHVpdGV4dCBuYW1lPSJXQVJOSU5HTVNHX05PU1RSSU5HIiB2YWx1ZT0iTm8iLz4NCgkJPHVpdGV4dCBuYW1lPSJXQVJOSU5HTVNHX1RJVExFU1RSSU5HIiB2YWx1ZT0iQXZ2ZXJ0ZW56YSBuYXZpZ2F6aW9uZSBxdWl6Ii8+DQoJCTx1aXRleHQgbmFtZT0iV0FSTklOR01TR19NU0dTVFJJTkciIHZhbHVlPSJPY2NvcnJlIGFuY29yYSByaXNwb25kZXJlIGFkIGFsY3VuZSBkb21hbmRlIGRlbCBxdWl6LiYjeEE7JiN4QTtTZSBmYXRlIGNsaWMgc3UgU8OsLCB1c2NpcmV0ZSBkYWwgcXVpei4gRmF0ZSBjbGljIHN1IE5vIHBlciBjb250aW51YXJlIGlsIHF1aXouIi8+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EgYmFycmEgbGF0ZXJhbGUgYWkgcGFydGVjaXBhbnRpIi8+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DQoJPGxhbmd1YWdlIGlkPSJub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VOTkFNRURTTElERVRJVExFIiB2YWx1ZT0iRGlhICVuIi8+DQoJCTx1aXRleHQgbmFtZT0iQ09MTEFCX0xPQ0FMX1BMQVlCQUNLX01TRyIgdmFsdWU9IkNvbnRlbnQgaXMgYmVpbmcgcGxheWVkIGxvY2FsbHkuXG4gQ29sbGFib3JhdGlvbiBkb2VzIG5vdCB3b3JrIGluIHRoaXMgbW9kZSIvPg0KCQk8dWl0ZXh0IG5hbWU9IkNPTExBQl9MT0NBTF9QTEFZQkFDS19USVRMRSIgdmFsdWU9IkxvY2FsIFBsYXliYWNrIi8+DQoJCTx1aXRleHQgbmFtZT0iQ09MTEFCX0xPQ0FMX1BMQVlCQUNLQlROIiB2YWx1ZT0iT2siLz4NCgkJPCEtLSBzdWJzdGl0dXRpb246ICVuID09IHNsaWRlIG51bWJlciAtLT4NCgkJPCEtLSBzdWJzdGl0dXRpb246ICV0ID09IHRvdGFsIHNsaWRlIGNvdW50IC0tPg0KCQk8dWl0ZXh0IG5hbWU9IlNDUlVCQkFSU1RBVFVTX1NMSURFSU5GTyIgdmFsdWU9IkRpYSAlbiAvICV0IHwgIi8+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DQoJCTx1aXRleHQgbmFtZT0iU0NSVUJCQVJTVEFUVVNfUVVFU1RJT04iIHZhbHVlPSJWcmFhZyBtZXQgYW50d29vcmQiLz4NCgkJPHVpdGV4dCBuYW1lPSJTQ1JVQkJBUlNUQVRVU19SRVZJRVdRVUlaIiB2YWx1ZT0iUXVpeiBjb250cm9sZXJlbiIvPg0KCQk8IS0tIHN1YnN0aXR1dGlvbjogJW0gPT0gbWludXRlcyByZW1haW5pbmcgLS0+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DQoJCTwhLS0gc3Vic3RpdHV0aW9uOiAlcCA9PSBjdXJyZW50IHNwZWFrZXIncyB0aXRsZSAtLT4NCgkJPHVpdGV4dCBuYW1lPSJCSU9XSU5fVElUTEUiIHZhbHVlPSJCaW9ncmFmaWU6ICVwIi8+DQoJCTx1aXRleHQgbmFtZT0iQklPQlROX1RJVExFIiB2YWx1ZT0iQmlvZ3JhZmllIi8+DQoJCTx1aXRleHQgbmFtZT0iRElWSURFUkJUTl9USVRMRSIgdmFsdWU9InwiLz4NCgkJPHVpdGV4dCBuYW1lPSJDT05UQUNUQlROX1RJVExFIiB2YWx1ZT0iQ29udGFjdCIvPg0KCQk8dWl0ZXh0IG5hbWU9IlRBQl9RVUlaIiB2YWx1ZT0iUXVpeiIvPg0KCQk8dWl0ZXh0IG5hbWU9IlRBQl9PVVRMSU5FIiB2YWx1ZT0iT3ZlcnppY2h0Ii8+DQoJCTx1aXRleHQgbmFtZT0iVEFCX1RIVU1CIiB2YWx1ZT0iTWluaWF0dXVyIi8+DQoJCTx1aXRleHQgbmFtZT0iVEFCX05PVEVTIiB2YWx1ZT0iTm90aXRpZXMiLz4NCgkJPHVpdGV4dCBuYW1lPSJUQUJfU0VBUkNIIiB2YWx1ZT0iWm9la2VuIi8+DQoJCTx1aXRleHQgbmFtZT0iU0xJREVfSEVBRElORyIgdmFsdWU9IlRpdGVsIHZhbiBkaWEiLz4NCgkJPHVpdGV4dCBuYW1lPSJEVVJBVElPTl9IRUFESU5HIiB2YWx1ZT0iRHV1ciIvPg0KCQk8dWl0ZXh0IG5hbWU9IlNFQVJDSF9IRUFESU5HIiB2YWx1ZT0iWm9la2VuIG5hYXIgdGVrc3Q6Ii8+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DQoJCTx1aXRleHQgbmFtZT0iU0xJREVfTk9URVMiIHZhbHVlPSJEaWFub3RpdGllcyIvPg0KCQk8dWl0ZXh0IG5hbWU9IkNPVVJTRV9TVEFUVVMiIHZhbHVlPSJNb2R1bGUgU3RhdHVzIi8+DQoJCTx1aXRleHQgbmFtZT0iUEFTU0VEX1NUUklORyIgdmFsdWU9IlBhc3NlZCIvPg0KCQk8dWl0ZXh0IG5hbWU9IkZBSUxFRF9TVFJJTkciIHZhbHVlPSJGYWlsZWQ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DQoJCTx1aXRleHQgbmFtZT0iUVVJWlBPRF9RVUlaX01BWFNDT1JFIiB2YWx1ZT0iTWF4aW1hYWwgaGFhbGJhcmUgc2NvcmU6Ii8+DQoJCTx1aXRleHQgbmFtZT0iUVVJWlBPRF9RVUVTQVRNUFRfU1RSIiB2YWx1ZT0iUG9naW5nOiAlbiB2YW4gJXQiLz4NCgkJPHVpdGV4dCBuYW1lPSJRVUlaUE9EX1FVRVNUWVBFX1NUUiIgdmFsdWU9IlR5cGU6ICVzIi8+DQoJCTx1aXRleHQgbmFtZT0iUVVJWlBPRF9RVUVTVFlQRV9HUkQiIHZhbHVlPSJUZWx0IHZvb3Igc2NvcmUiLz4NCgkJPHVpdGV4dCBuYW1lPSJRVUlaUE9EX1FVRVNUWVBFX1NWWSIgdmFsdWU9IkVucXXDqnRlIi8+DQoJCTx1aXRleHQgbmFtZT0iUVVJWlBPRF9RVUlaQVRNUFRfSU5GIiB2YWx1ZT0iT25iZXBlcmt0Ii8+DQoJCTx1aXRleHQgbmFtZT0iUVVJWlBPRF9RVUVTQVRNUFRfSU5GIiB2YWx1ZT0iT25iZXBlcmt0Ii8+DQoJCTx1aXRleHQgbmFtZT0iV0FSTklOR01TR19ZRVNTVFJJTkciIHZhbHVlPSJKYSIvPg0KCQk8dWl0ZXh0IG5hbWU9IldBUk5JTkdNU0dfTk9TVFJJTkciIHZhbHVlPSJOZWUiLz4NCgkJPHVpdGV4dCBuYW1lPSJXQVJOSU5HTVNHX1RJVExFU1RSSU5HIiB2YWx1ZT0iV2FhcnNjaHV3aW5nIG1ldCBiZXRyZWtraW5nIHRvdCBxdWl6bmF2aWdhdGllIi8+DQoJCTx1aXRleHQgbmFtZT0iV0FSTklOR01TR19NU0dTVFJJTkciIHZhbHVlPSJVIGhlYnQgbmlldCBhbGxlIHZyYWdlbiBpbiBkZXplIHF1aXogYmVhbnR3b29yZC4mI3hBOyYjeEE7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aaWpwYW5lZWwgYWFuIGRlZWxuZW1lcnMgd2VlcmdldmVuIi8+DQoJCTx1aXRleHQgbmFtZT0iTVVURSIgdmFsdWU9IkRlbXBlbiIvPg0KCQk8dWl0ZXh0IG5hbWU9IkRPQ1dSQVBfVElUTEUiIHZhbHVlPSJQcmVzZW50ZXItYmVzdGFuZHNiaWpsYWdlIi8+DQoJCTx1aXRleHQgbmFtZT0iRE9DV1JBUF9NU0ciIHZhbHVlPSJPcHNsYWFuIGluIERlemUgY29tcHV0ZXIiLz4NCgkJPHVpdGV4dCBuYW1lPSJET0NXUkFQX1BST01QVCIgdmFsdWU9IktsaWsgb20gdGUgZG93bmxvYWRlbiIvPg0KCTwvbGFuZ3VhZ2U+DQoJPGxhbmd1YWdlIGlkPSJjbiI+DQoJCTwhLS0gZm9ybWF0IGZvciB1aWZvbnQgdmFsdWUgaXMgImZvbnQsc2l6ZSxpc2JvbGQsaXNpdGFsaWMsaXNzaGFkb3dlZCIgLS0+DQoJCTx1aWZvbnQgbmFtZT0iRk9OVF9RVUlaWklORyIgdmFsdWU9IuWui+S9ky0xODAzMCwxMCxmYWxzZSxmYWxzZSxmYWxzZSIvPg0KCQk8dWlmb250IG5hbWU9IkZPTlRfU0NSVUJTVEFUVVMiIHZhbHVlPSLlrovkvZMtMTgwMzAsMTAsdHJ1ZSxmYWxzZSx0cnVlIi8+DQoJCTx1aWZvbnQgbmFtZT0iRk9OVF9TQ1JVQlRJTUUiIHZhbHVlPSLlrovkvZMtMTgwMzAsMTAsZmFsc2UsZmFsc2UsdHJ1ZSIvPg0KCQk8dWlmb250IG5hbWU9IkZPTlRfRUxBUFNFRFRJTUUiIHZhbHVlPSLlrovkvZMtMTgwMzAsMTAsdHJ1ZSxmYWxzZSx0cnVlIi8+DQoJCTx1aWZvbnQgbmFtZT0iRk9OVF9VVElMU01FTlUiIHZhbHVlPSLlrovkvZMtMTgwMzAsMTAsdHJ1ZSxmYWxzZSxmYWxzZSIvPg0KCQk8dWlmb250IG5hbWU9IkZPTlRfVEFCUyIgdmFsdWU9IuWui+S9ky0xODAzMCwxNCx0cnVlLGZhbHNlLHRydWUiLz4NCgkJPHVpZm9udCBuYW1lPSJGT05UX1BSRVNFTlRBVElPTk5BTUUiIHZhbHVlPSLlrovkvZMtMTgwMzAsMTQsZmFsc2UsZmFsc2UsdHJ1ZSIvPg0KCQk8dWlmb250IG5hbWU9IkZPTlRfUFJFU0VOVEVSTkFNRSIgdmFsdWU9IuWui+S9ky0xODAzMCwxNCx0cnVlLGZhbHNlLHRydWUiLz4NCgkJPHVpZm9udCBuYW1lPSJGT05UX1BSRVNFTlRFUlRJVExFIiB2YWx1ZT0i5a6L5L2TLTE4MDMwLDEzLGZhbHNlLGZhbHNlLHRydWUiLz4NCgkJPHVpZm9udCBuYW1lPSJGT05UX0JJT0JUTiIgdmFsdWU9IuWui+S9ky0xODAzMCwxMCxmYWxzZSxmYWxzZSx0cnVlIi8+DQoJCTx1aWZvbnQgbmFtZT0iRk9OVF9OT1RFUyIgdmFsdWU9IuWui+S9ky0xODAzMCwxMixmYWxzZSxmYWxzZSxmYWxzZSIvPg0KCQk8dWlmb250IG5hbWU9IkZPTlRfT1VUTElORSIgdmFsdWU9IuWui+S9ky0xODAzMCwxMixmYWxzZSxmYWxzZSx0cnVlIi8+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DQoJCTx1aWZvbnQgbmFtZT0iRk9OVF9MSVNUSEVBRElORyIgdmFsdWU9IuWui+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S9ky0xODAzMCwxMix0cnVlLGZhbHNlLHRydWUiLz4NCgkJPHVpZm9udCBuYW1lPSJGT05UX01TR0JPWF9NU0ciIHZhbHVlPSLlrovkvZMtMTgwMzAsMTIsZmFsc2UsZmFsc2UsdHJ1ZSIvPg0KCQk8dWlmb250IG5hbWU9IkZPTlRfTVNHQk9YX09QVElPTlMiIHZhbHVlPSLlrovkvZMtMTgwMzAsMTAsdHJ1ZSxmYWxzZSx0cnVlIi8+DQoJCTx1aWZvbnQgbmFtZT0iRk9OVF9RVUlaUE9EX1FVSVpfVElUTEUiIHZhbHVlPSLlrovkvZMtMTgwMzAsMTIsdHJ1ZSxmYWxzZSx0cnVlIi8+DQoJCTx1aWZvbnQgbmFtZT0iRk9OVF9RVUlaUE9EX1FVSVpfQVRURU1QVCIgdmFsdWU9IuWui+S9ky0xODAzMCwxMCxmYWxzZSxmYWxzZSx0cnVlIi8+DQoJCTx1aWZvbnQgbmFtZT0iRk9OVF9RVUlaUE9EX1FVSVpfQVRURU1QVF9WQUxVRSIgdmFsdWU9IuWui+S9ky0xODAzMCwxMCx0cnVlLGZhbHNlLHRydWUiLz4NCgkJPHVpZm9udCBuYW1lPSJGT05UX1FVSVpQT0RfUVVFU1RJT05fU0NPUkUiIHZhbHVlPSLlrovkvZMtMTgwMzAsMTAsZmFsc2UsZmFsc2UsdHJ1ZSIvPg0KCQk8dWlmb250IG5hbWU9IkZPTlRfUVVJWlBPRF9RVUVTVElPTl9TQ09SRV9WQUxVRSIgdmFsdWU9IuWui+S9ky0xODAzMCwxMCx0cnVlLGZhbHNlLHRydWUiLz4NCgkJPHVpZm9udCBuYW1lPSJGT05UX1FVSVpQT0RfUVVFU1RJT05fQVRURU1QVCIgdmFsdWU9IuWui+S9ky0xODAzMCwxMCxmYWxzZSxmYWxzZSx0cnVlIi8+DQoJCTx1aWZvbnQgbmFtZT0iRk9OVF9RVUlaUE9EX1FVRVNUSU9OX0FUVEVNUFRfVkFMVUUiIHZhbHVlPSLlrovkvZMtMTgwMzAsMTAsdHJ1ZSxmYWxzZSx0cnVlIi8+DQoJCTx1aWZvbnQgbmFtZT0iRk9OVF9RVUlaUE9EX1FVRVNUSU9OX1RBRyIgdmFsdWU9IuWui+S9ky0xODAzMCwxMix0cnVlLGZhbHNlLHRydWUiLz4NCgkJPHVpZm9udCBuYW1lPSJGT05UX1FVSVpQT0RfUVVJWl9RVUVTVElPTl9DT1VOVCIgdmFsdWU9IuWui+S9ky0xODAzMCwxMCxmYWxzZSxmYWxzZSx0cnVlIi8+DQoJCTx1aWZvbnQgbmFtZT0iRk9OVF9RVUlaUE9EX1FVSVpfUVVFU1RJT05fQ09VTlRfVkFMVUUiIHZhbHVlPSLlrovkvZMtMTgwMzAsMTAsdHJ1ZSxmYWxzZSx0cnVlIi8+DQoJCTx1aWZvbnQgbmFtZT0iRk9OVF9RVUlaUE9EX1FVSVpfUVVFU1RJT05fQVRURU1QVEVEIiB2YWx1ZT0i5a6L5L2TLTE4MDMwLDEwLGZhbHNlLGZhbHNlLHRydWUiLz4NCgkJPHVpZm9udCBuYW1lPSJGT05UX1FVSVpQT0RfUVVJWl9RVUVTVElPTl9BVFRFTVBURURfVkFMVUUiIHZhbHVlPSLlrovkvZMtMTgwMzAsMTAsdHJ1ZSxmYWxzZSx0cnVlIi8+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S9ky0xODAzMCwxMCx0cnVlLGZhbHNlLHRydWUiLz4NCgkJPHVpZm9udCBuYW1lPSJGT05UX1FVSVpQT0RfUVVJWl9NQVhTQ09SRSIgdmFsdWU9IuWui+S9ky0xODAzMCwxMCxmYWxzZSxmYWxzZSx0cnVlIi8+DQoJCTx1aWZvbnQgbmFtZT0iRk9OVF9RVUlaUE9EX1FVSVpfTUFYU0NPUkVfVkFMVUUiIHZhbHVlPSLlrovkvZMtMTgwMzAsMTAsdHJ1ZSxmYWxzZSx0cnVlIi8+DQoJCTx1aWZvbnQgbmFtZT0iRk9OVF9RVUlaUE9EX1FVSVpfUEFTU1NDT1JFIiB2YWx1ZT0i5a6L5L2TLTE4MDMwLDEwLGZhbHNlLGZhbHNlLHRydWUiLz4NCgkJPHVpZm9udCBuYW1lPSJGT05UX1FVSVpQT0RfUVVJWl9QQVNTU0NPUkVfVkFMVUUiIHZhbHVlPSLlrovkvZMtMTgwMzAsMTAsdHJ1ZSxmYWxzZSx0cnVlIi8+DQoJCTwhLS0gdWl0ZXh0IC0tPg0KCQk8IS0tIHN1YnN0aXR1dGlvbjogJW4gPT0gc2xpZGUgbnVtYmVyIC0tPg0KCQk8dWl0ZXh0IG5hbWU9IkFUVEFDSE1FTlRfUFJFVklFV19XQVJOSU5HTVNHX1RJVExFU1RSSU5HIiB2YWx1ZT0iQXR0YWNobWVudCBXYXJuaW5nIi8+DQoJCTx1aXRleHQgbmFtZT0iQVRUQUNITUVOVF9QUkVWSUVXX1dBUk5JTkdNU0ciIHZhbHVlPSJBdHRhY2htZW50cyBkbyBub3Qgb3BlbiBpbiBQcmV2aWV3IG1vZGUuIFBsZWFzZSB1c2UgcHVibGlzaCB0byBzZWUgdGhlIHJlc3VsdHMiLz4NCgkJPHVpdGV4dCBuYW1lPSJDT0xMQUJfTE9DQUxfUExBWUJBQ0tfTVNHIiB2YWx1ZT0iQ29udGVudCBpcyBiZWluZyBwbGF5ZWQgbG9jYWxseS5cbiBDb2xsYWJvcmF0aW9uIGRvZXMgbm90IHdvcmsgaW4gdGhpcyBtb2RlIi8+DQoJCTx1aXRleHQgbmFtZT0iQ09MTEFCX0xPQ0FMX1BMQVlCQUNLX1RJVExFIiB2YWx1ZT0iTG9jYWwgUGxheWJhY2siLz4NCgkJPHVpdGV4dCBuYW1lPSJDT0xMQUJfTE9DQUxfUExBWUJBQ0tCVE4iIHZhbHVlPSJPayIvPg0KCQk8dWl0ZXh0IG5hbWU9IlVOTkFNRURTTElERVRJVExFIiB2YWx1ZT0i5bm754Gv54mHICVuIi8+DQoJCTwhLS0gc3Vic3RpdHV0aW9uOiAlbiA9PSBzbGlkZSBudW1iZXIgLS0+DQoJCTwhLS0gc3Vic3RpdHV0aW9uOiAldCA9PSB0b3RhbCBzbGlkZSBjb3VudCAtLT4NCgkJPHVpdGV4dCBuYW1lPSJTQ1JVQkJBUlNUQVRVU19TTElERUlORk8iIHZhbHVlPSLlubvnga/niYcgJW4gLyAldCB8ICIvPg0KCQk8dWl0ZXh0IG5hbWU9IlNDUlVCQkFSU1RBVFVTX1NUT1BQRUQiIHZhbHVlPSLlt7LlgZzmraIiLz4NCgkJPHVpdGV4dCBuYW1lPSJTQ1JVQkJBUlNUQVRVU19QTEFZSU5HIiB2YWx1ZT0i5q2j5Zyo5pKt5pS+Ii8+DQoJCTx1aXRleHQgbmFtZT0iU0NSVUJCQVJTVEFUVVNfTk9BVURJTyIgdmFsdWU9IuaXoOmfs+mikSIvPg0KCQk8dWl0ZXh0IG5hbWU9IlNDUlVCQkFSU1RBVFVTX1ZJRFBMQVlJTkciIHZhbHVlPSLop4bpopHmkq3mlL4iLz4NCgkJPHVpdGV4dCBuYW1lPSJTQ1JVQkJBUlNUQVRVU19MT0FESU5HIiB2YWx1ZT0i5q2j5Zyo6L295YWlIi8+DQoJCTx1aXRleHQgbmFtZT0iU0NSVUJCQVJTVEFUVVNfQlVGRkVSSU5HIiB2YWx1ZT0i5q2j5Zyo6L+b6KGM57yT5Yay5aSE55CGIi8+DQoJCTx1aXRleHQgbmFtZT0iU0NSVUJCQVJTVEFUVVNfUVVFU1RJT04iIHZhbHVlPSLlm57nrZTpl67popgiLz4NCgkJPHVpdGV4dCBuYW1lPSJTQ1JVQkJBUlNUQVRVU19SRVZJRVdRVUlaIiB2YWx1ZT0i5q2j5Zyo5a6h6ZiF5rWL6aqMIi8+DQoJCTwhLS0gc3Vic3RpdHV0aW9uOiAlbSA9PSBtaW51dGVzIHJlbWFpbmluZyAtLT4NCgkJPCEtLSBzdWJzdGl0dXRpb246ICVzID09IHNlY29uZHMgcmVtYWluaW5nIC0tPg0KCQk8dWl0ZXh0IG5hbWU9IkVMQVBTRUQiIHZhbHVlPSLliankvZkgJW0g5YiG6ZKfICVzIOenkiIvPg0KCQk8dWl0ZXh0IG5hbWU9Ik5PVEZPVU5EIiB2YWx1ZT0i5pyq5om+5Yiw5Lu75L2V5YaF5a65Ii8+DQoJCTx1aXRleHQgbmFtZT0iQVRUQUNITUVOVFMiIHZhbHVlPSLpmYTku7YiLz4NCgkJPCEtLSBzdWJzdGl0dXRpb246ICVwID09IGN1cnJlbnQgc3BlYWtlcidzIHRpdGxlIC0tPg0KCQk8dWl0ZXh0IG5hbWU9IkJJT1dJTl9USVRMRSIgdmFsdWU9IuS4quS6uueugOS7izogJXAiLz4NCgkJPHVpdGV4dCBuYW1lPSJCSU9CVE5fVElUTEUiIHZhbHVlPSLkuKrkurrnroDku4siLz4NCgkJPHVpdGV4dCBuYW1lPSJESVZJREVSQlROX1RJVExFIiB2YWx1ZT0ifCIvPg0KCQk8dWl0ZXh0IG5hbWU9IkNPTlRBQ1RCVE5fVElUTEUiIHZhbHVlPSLogZTns7vmlrnlvI8iLz4NCgkJPHVpdGV4dCBuYW1lPSJUQUJfUVVJWiIgdmFsdWU9Iua1i+mqjCIvPg0KCQk8dWl0ZXh0IG5hbWU9IlRBQl9PVVRMSU5FIiB2YWx1ZT0i5aSn57qyIi8+DQoJCTx1aXRleHQgbmFtZT0iVEFCX1RIVU1CIiB2YWx1ZT0i57yp55Wl5Zu+Ii8+DQoJCTx1aXRleHQgbmFtZT0iVEFCX05PVEVTIiB2YWx1ZT0i5aSH5rOoIi8+DQoJCTx1aXRleHQgbmFtZT0iVEFCX1NFQVJDSCIgdmFsdWU9IuaQnOe0oiIvPg0KCQk8dWl0ZXh0IG5hbWU9IlNMSURFX0hFQURJTkciIHZhbHVlPSLlubvnga/niYfmoIfpopgiLz4NCgkJPHVpdGV4dCBuYW1lPSJEVVJBVElPTl9IRUFESU5HIiB2YWx1ZT0i5oyB57ut5pe26Ze0Ii8+DQoJCTx1aXRleHQgbmFtZT0iU0VBUkNIX0hFQURJTkciIHZhbHVlPSLmkJzntKLmlofmnKw6Ii8+DQoJCTx1aXRleHQgbmFtZT0iVEhVTUJfSEVBRElORyIgdmFsdWU9IuW5u+eBr+eJhyIvPg0KCQk8dWl0ZXh0IG5hbWU9IlRIVU1CX0lORk8iIHZhbHVlPSLlubvnga/niYfmoIfpopgv5oyB57ut5pe26Ze0Ii8+DQoJCTx1aXRleHQgbmFtZT0iQVRUQUNITkFNRV9IRUFESU5HIiB2YWx1ZT0i5paH5Lu25ZCNIi8+DQoJCTx1aXRleHQgbmFtZT0iQVRUQUNIU0laRV9IRUFESU5HIiB2YWx1ZT0i5aSn5bCPIi8+DQoJCTx1aXRleHQgbmFtZT0iU0xJREVfTk9URVMiIHZhbHVlPSLlubvnga/niYflpIfms6giLz4NCgkJPHVpdGV4dCBuYW1lPSJDT1VSU0VfU1RBVFVTIiB2YWx1ZT0iTW9kdWxlIFN0YXR1cyIvPg0KCQk8dWl0ZXh0IG5hbWU9IlBBU1NFRF9TVFJJTkciIHZhbHVlPSJQYXNzZWQiLz4NCgkJPHVpdGV4dCBuYW1lPSJGQUlMRURfU1RSSU5HIiB2YWx1ZT0iRmFpbGVkIi8+DQoJCTwhLS1xdWl6IHBvZCBhbmQgbWVzc2FnZSBib3ggdGV4dHMtLT4NCgkJPHVpdGV4dCBuYW1lPSJRVUlaUE9EX1FVSVpfQVRURU1QVCIgdmFsdWU9Iua1i+mqjOWwneivleasoeaVsDoiLz4NCgkJPHVpdGV4dCBuYW1lPSJRVUlaUE9EX1FVSVpfQVRURU1QVF9WQUxVRSIgdmFsdWU9IuesrCAlbiDmrKHvvIzlhbEgJXQg5qyhIi8+DQoJCTx1aXRleHQgbmFtZT0iUVVJWlBPRF9RVUlaX1NDT1JFIiB2YWx1ZT0i5b6X5YiGOiIvPg0KCQk8dWl0ZXh0IG5hbWU9IlFVSVpQT0RfUVVJWl9QQVNTU0NPUkUiIHZhbHVlPSLlj4rmoLzliIbmlbA6Ii8+DQoJCTx1aXRleHQgbmFtZT0iUVVJWlBPRF9RVUlaX01BWFNDT1JFIiB2YWx1ZT0i5pyA6auY5YiG5pWwOiIvPg0KCQk8dWl0ZXh0IG5hbWU9IlFVSVpQT0RfUVVFU0FUTVBUX1NUUiIgdmFsdWU9IuWwneivleasoeaVsDog56ysICVuIOasoe+8jOWFsSAldCDmrKEiLz4NCgkJPHVpdGV4dCBuYW1lPSJRVUlaUE9EX1FVRVNUWVBFX1NUUiIgdmFsdWU9Iuexu+WeizogJXMiLz4NCgkJPHVpdGV4dCBuYW1lPSJRVUlaUE9EX1FVRVNUWVBFX0dSRCIgdmFsdWU9IuivhOe6pyIvPg0KCQk8dWl0ZXh0IG5hbWU9IlFVSVpQT0RfUVVFU1RZUEVfU1ZZIiB2YWx1ZT0i6LCD5p+lIi8+DQoJCTx1aXRleHQgbmFtZT0iUVVJWlBPRF9RVUlaQVRNUFRfSU5GIiB2YWx1ZT0i5peg6ZmQIi8+DQoJCTx1aXRleHQgbmFtZT0iUVVJWlBPRF9RVUVTQVRNUFRfSU5GIiB2YWx1ZT0i5peg6ZmQIi8+DQoJCTx1aXRleHQgbmFtZT0iV0FSTklOR01TR19ZRVNTVFJJTkciIHZhbHVlPSLmmK8iLz4NCgkJPHVpdGV4dCBuYW1lPSJXQVJOSU5HTVNHX05PU1RSSU5HIiB2YWx1ZT0i5ZCmIi8+DQoJCTx1aXRleHQgbmFtZT0iV0FSTklOR01TR19USVRMRVNUUklORyIgdmFsdWU9Iua1i+mqjOWvvOiIquitpuWRiiIvPg0KCQk8dWl0ZXh0IG5hbWU9IldBUk5JTkdNU0dfTVNHU1RSSU5HIiB2YWx1ZT0i5q2k5rWL6aqM5Lit5pyJ5pyq5bCd6K+V5L2c562U55qE6Zeu6aKY44CCJiN4QTsmI3hBO+WNleWHu+KAnOaYr+KAnemAgOWHuuatpOa1i+mqjOOAguWNleWHu+KAnOWQpuKAnee7p+e7rea1i+mqjOOAgiIvPg0KCQk8dWl0ZXh0IG5hbWU9IklORk9STUFUSU9OX0gyNjRfRkxBU0hQTEFZRVIiIHZhbHVlPSLlvZPliY3lronoo4XlnKjmgqjnmoTorqHnrpfmnLrkuIrnmoQgRmxhc2ggUGxheWVyIOeJiOacrOS4jeaUr+aMgeivpeinhumikeOAguWNleWHu+inhumikeWMuuWfn+S4i+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C5Yqg6ICF5pi+56S65o+Q6KaB5qCPIi8+DQoJCTx1aXRleHQgbmFtZT0iTVVURSIgdmFsdWU9IumdmemfsyIvPg0KCQk8dWl0ZXh0IG5hbWU9IkRPQ1dSQVBfVElUTEUiIHZhbHVlPSJQcmVzZW50ZXIg5paH5Lu26ZmE5Lu2Ii8+DQoJCTx1aXRleHQgbmFtZT0iRE9DV1JBUF9NU0ciIHZhbHVlPSLkv53lrZjliLDmiJHnmoTorqHnrpfmnLoiLz4NCgkJPHVpdGV4dCBuYW1lPSJET0NXUkFQX1BST01QVCIgdmFsdWU9IuWNleWHu+S7peS4i+i9vSIvPg0KCTwvbGFuZ3VhZ2U+DQoJPGxhbmd1YWdlIGlkPSJ0c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DQoJCTx1aXRleHQgbmFtZT0iVU5OQU1FRFNMSURFVElUTEUiIHZhbHVlPSJTbGF5dCAlbiIvPg0KCQk8IS0tIHN1YnN0aXR1dGlvbjogJW4gPT0gc2xpZGUgbnVtYmVyIC0tPg0KCQk8IS0tIHN1YnN0aXR1dGlvbjogJXQgPT0gdG90YWwgc2xpZGUgY291bnQgLS0+DQoJCTx1aXRleHQgbmFtZT0iU0NSVUJCQVJTVEFUVVNfU0xJREVJTkZPIiB2YWx1ZT0iU2xheXQgJW4gLyAldCB8ICIvPg0KCQk8dWl0ZXh0IG5hbWU9IlNDUlVCQkFSU1RBVFVTX1NUT1BQRUQiIHZhbHVlPSJEdXJkdXJ1bGR1Ii8+DQoJCTx1aXRleHQgbmFtZT0iU0NSVUJCQVJTVEFUVVNfUExBWUlORyIgdmFsdWU9Ik95bmF0xLFsxLF5b3IiLz4NCgkJPHVpdGV4dCBuYW1lPSJTQ1JVQkJBUlNUQVRVU19OT0FVRElPIiB2YWx1ZT0iU2VzIFlvayIvPg0KCQk8dWl0ZXh0IG5hbWU9IlNDUlVCQkFSU1RBVFVTX1ZJRFBMQVlJTkciIHZhbHVlPSJWaWRlbyBPeW5hdMSxbMSxeW9yIi8+DQoJCTx1aXRleHQgbmFtZT0iU0NSVUJCQVJTVEFUVVNfTE9BRElORyIgdmFsdWU9IlnDvGtsZW5peW9yIi8+DQoJCTx1aXRleHQgbmFtZT0iU0NSVUJCQVJTVEFUVVNfQlVGRkVSSU5HIiB2YWx1ZT0iQXJhYmVsbGXEn2UgQWzEsW7EsXlvciIvPg0KCQk8dWl0ZXh0IG5hbWU9IlNDUlVCQkFSU1RBVFVTX1FVRVNUSU9OIiB2YWx1ZT0iU29ydXl1IFlhbsSxdGxhIi8+DQoJCTx1aXRleHQgbmFtZT0iU0NSVUJCQVJTVEFUVVNfUkVWSUVXUVVJWiIgdmFsdWU9IlPEsW5hdiDEsG5jZWxlbml5b3IiLz4NCgkJPCEtLSBzdWJzdGl0dXRpb246ICVtID09IG1pbnV0ZXMgcmVtYWluaW5nIC0tPg0KCQk8IS0tIHN1YnN0aXR1dGlvbjogJXMgPT0gc2Vjb25kcyByZW1haW5pbmcgLS0+DQoJCTx1aXRleHQgbmFtZT0iRUxBUFNFRCIgdmFsdWU9IiVtIERha2lrYSAlcyBTYW5peWUgS2FsZMSxIi8+DQoJCTx1aXRleHQgbmFtZT0iTk9URk9VTkQiIHZhbHVlPSJIZXJoYW5naSBCaXIgxZ5leSBCdWx1bm1hZMSxIi8+DQoJCTx1aXRleHQgbmFtZT0iQVRUQUNITUVOVFMiIHZhbHVlPSJFa2xlci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sSwcnRpYmF0Ii8+DQoJCTx1aXRleHQgbmFtZT0iVEFCX1FVSVoiIHZhbHVlPSJTxLFuYXYiLz4NCgkJPHVpdGV4dCBuYW1lPSJUQUJfT1VUTElORSIgdmFsdWU9IkFuYSBIYXQiLz4NCgkJPHVpdGV4dCBuYW1lPSJUQUJfVEhVTUIiIHZhbHVlPSJSZXNpbSIvPg0KCQk8dWl0ZXh0IG5hbWU9IlRBQl9OT1RFUyIgdmFsdWU9Ik5vdGxhciIvPg0KCQk8dWl0ZXh0IG5hbWU9IlRBQl9TRUFSQ0giIHZhbHVlPSJBcmEiLz4NCgkJPHVpdGV4dCBuYW1lPSJTTElERV9IRUFESU5HIiB2YWx1ZT0iU2xheXQgQmHFn2zEscSfxLEiLz4NCgkJPHVpdGV4dCBuYW1lPSJEVVJBVElPTl9IRUFESU5HIiB2YWx1ZT0iU8O8cmUiLz4NCgkJPHVpdGV4dCBuYW1lPSJTRUFSQ0hfSEVBRElORyIgdmFsdWU9Ik1ldG5pIGFyYToiLz4NCgkJPHVpdGV4dCBuYW1lPSJUSFVNQl9IRUFESU5HIiB2YWx1ZT0iU2xheXQiLz4NCgkJPHVpdGV4dCBuYW1lPSJUSFVNQl9JTkZPIiB2YWx1ZT0iU2xheXQgQmHFn2zEscSfxLEvU8O8cmVzaSIvPg0KCQk8dWl0ZXh0IG5hbWU9IkFUVEFDSE5BTUVfSEVBRElORyIgdmFsdWU9IkRvc3lhIEFkxLEiLz4NCgkJPHVpdGV4dCBuYW1lPSJBVFRBQ0hTSVpFX0hFQURJTkciIHZhbHVlPSJCb3l1dCIvPg0KCQk8dWl0ZXh0IG5hbWU9IlNMSURFX05PVEVTIiB2YWx1ZT0iU2xheXQgTm90bGFyxLEiLz4NCgkJPHVpdGV4dCBuYW1lPSJDT1VSU0VfU1RBVFVTIiB2YWx1ZT0iTW9kdWxlIFN0YXR1cyIvPg0KCQk8dWl0ZXh0IG5hbWU9IlBBU1NFRF9TVFJJTkciIHZhbHVlPSJQYXNzZWQiLz4NCgkJPHVpdGV4dCBuYW1lPSJGQUlMRURfU1RSSU5HIiB2YWx1ZT0iRmFpbGVkIi8+DQoJCTwhLS1xdWl6IHBvZCBhbmQgbWVzc2FnZSBib3ggdGV4dHMtLT4NCgkJPHVpdGV4dCBuYW1lPSJRVUlaUE9EX1FVSVpfQVRURU1QVCIgdmFsdWU9IlPEsW5hdiBEZW5lbWVzaToiLz4NCgkJPHVpdGV4dCBuYW1lPSJRVUlaUE9EX1FVSVpfQVRURU1QVF9WQUxVRSIgdmFsdWU9IiVuLyV0Ii8+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DQoJCTx1aXRleHQgbmFtZT0iUVVJWlBPRF9RVUVTVFlQRV9HUkQiIHZhbHVlPSJCYXNhbWFrbMSxIi8+DQoJCTx1aXRleHQgbmFtZT0iUVVJWlBPRF9RVUVTVFlQRV9TVlkiIHZhbHVlPSJBbmtldCIvPg0KCQk8dWl0ZXh0IG5hbWU9IlFVSVpQT0RfUVVJWkFUTVBUX0lORiIgdmFsdWU9IlPEsW7EsXJzxLF6Ii8+DQoJCTx1aXRleHQgbmFtZT0iUVVJWlBPRF9RVUVTQVRNUFRfSU5GIiB2YWx1ZT0iU8SxbsSxcnPEsXoiLz4NCgkJPHVpdGV4dCBuYW1lPSJXQVJOSU5HTVNHX1lFU1NUUklORyIgdmFsdWU9IkV2ZXQiLz4NCgkJPHVpdGV4dCBuYW1lPSJXQVJOSU5HTVNHX05PU1RSSU5HIiB2YWx1ZT0iSGF5xLFyIi8+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DQoJCTx1aXRleHQgbmFtZT0iRE9DV1JBUF9QUk9NUFQiIHZhbHVlPSLEsG5kaXJtZWsgacOnaW4gVMSxa2xhdMSxbiIvPg0KCTwvbGFuZ3VhZ2U+DQoJPGxhbmd1YWdlIGlkPSJyd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VOTkFNRURTTElERVRJVExFIiB2YWx1ZT0i0KHQu9Cw0LnQtCAlbi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DQoJCTwhLS0gc3Vic3RpdHV0aW9uOiAlbiA9PSBzbGlkZSBudW1iZXIgLS0+DQoJCTwhLS0gc3Vic3RpdHV0aW9uOiAldCA9PSB0b3RhbCBzbGlkZSBjb3VudCAtLT4NCgkJPHVpdGV4dCBuYW1lPSJTQ1JVQkJBUlNUQVRVU19TTElERUlORk8iIHZhbHVlPSLQodC70LDQudC0ICVuIC8gJXQgfCAiLz4NCgkJPHVpdGV4dCBuYW1lPSJTQ1JVQkJBUlNUQVRVU19TVE9QUEVEIiB2YWx1ZT0i0J7RgdGC0LDQvdC+0LLQu9C10L3QviIvPg0KCQk8dWl0ZXh0IG5hbWU9IlNDUlVCQkFSU1RBVFVTX1BMQVlJTkciIHZhbHVlPSLQktC+0YHQv9GA0L7QuNC30LLQtdC00LXQvdC40LUiLz4NCgkJPHVpdGV4dCBuYW1lPSJTQ1JVQkJBUlNUQVRVU19OT0FVRElPIiB2YWx1ZT0i0J3QtdGCINCw0YPQtNC40L4iLz4NCgkJPHVpdGV4dCBuYW1lPSJTQ1JVQkJBUlNUQVRVU19WSURQTEFZSU5HIiB2YWx1ZT0i0JLQvtGB0L/RgNC+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0L/RgNC+0YEiLz4NCgkJPHVpdGV4dCBuYW1lPSJTQ1JVQkJBUlNUQVRVU19SRVZJRVdRVUlaIiB2YWx1ZT0i0J7QsdC30L7RgCDQvtC/0YDQvtGB0LAiLz4NCgkJPCEtLSBzdWJzdGl0dXRpb246ICVtID09IG1pbnV0ZXMgcmVtYWluaW5nIC0tPg0KCQk8IS0tIHN1YnN0aXR1dGlvbjogJXMgPT0gc2Vjb25kcyByZW1haW5pbmcgLS0+DQoJCTx1aXRleHQgbmFtZT0iRUxBUFNFRCIgdmFsdWU9ItCe0YHRgtCw0LvQvtGB0YwgJW0g0LzQuNC9LiAlcyDRgSIvPg0KCQk8dWl0ZXh0IG5hbWU9Ik5PVEZPVU5EIiB2YWx1ZT0i0J3QuNGH0LXQs9C+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0L3RgtCw0LrRgiIvPg0KCQk8dWl0ZXh0IG5hbWU9IlRBQl9RVUlaIiB2YWx1ZT0i0J7Qv9GA0L7RgSIvPg0KCQk8dWl0ZXh0IG5hbWU9IlRBQl9PVVRMSU5FIiB2YWx1ZT0i0KHRhdC10LzQsCIvPg0KCQk8dWl0ZXh0IG5hbWU9IlRBQl9USFVNQiIgdmFsdWU9ItCR0LXQs9GD0L3QvtC6Ii8+DQoJCTx1aXRleHQgbmFtZT0iVEFCX05PVEVTIiB2YWx1ZT0i0JfQsNC80LXRgtC60LgiLz4NCgkJPHVpdGV4dCBuYW1lPSJUQUJfU0VBUkNIIiB2YWx1ZT0i0J/QvtC40YHQuiIvPg0KCQk8dWl0ZXh0IG5hbWU9IlNMSURFX0hFQURJTkciIHZhbHVlPSLQl9Cw0LPQvtC70L7QstC+0Log0YHQu9Cw0LnQtNCwIi8+DQoJCTx1aXRleHQgbmFtZT0iRFVSQVRJT05fSEVBRElORyIgdmFsdWU9ItCU0LvQuNGCLdGB0YLRjCIvPg0KCQk8dWl0ZXh0IG5hbWU9IlNFQVJDSF9IRUFESU5HIiB2YWx1ZT0i0J/QvtC40YHQuiDRgtC10LrRgdGC0LA6Ii8+DQoJCTx1aXRleHQgbmFtZT0iVEhVTUJfSEVBRElORyIgdmFsdWU9ItCh0LvQsNC50LQiLz4NCgkJPHVpdGV4dCBuYW1lPSJUSFVNQl9JTkZPIiB2YWx1ZT0i0J3QsNC30LLQsNC90LjQtS/QtNC70LjRgi3QvdC+0YHRgtGMIi8+DQoJCTx1aXRleHQgbmFtZT0iQVRUQUNITkFNRV9IRUFESU5HIiB2YWx1ZT0i0JjQvNGPINGE0LDQudC70LAiLz4NCgkJPHVpdGV4dCBuYW1lPSJBVFRBQ0hTSVpFX0hFQURJTkciIHZhbHVlPSLQoNCw0LfQvNC10YAiLz4NCgkJPHVpdGV4dCBuYW1lPSJTTElERV9OT1RFUyIgdmFsdWU9ItCX0LDQvNC10YLQutC4INC6INGB0LvQsNC50LTRgyIvPg0KCQk8dWl0ZXh0IG5hbWU9IkNPVVJTRV9TVEFUVVMiIHZhbHVlPSJNb2R1bGUgU3RhdHVzIi8+DQoJCTx1aXRleHQgbmFtZT0iUEFTU0VEX1NUUklORyIgdmFsdWU9IlBhc3NlZCIvPg0KCQk8dWl0ZXh0IG5hbWU9IkZBSUxFRF9TVFJJTkciIHZhbHVlPSJGYWlsZWQiLz4NCgkJPCEtLXF1aXogcG9kIGFuZCBtZXNzYWdlIGJveCB0ZXh0cy0tPg0KCQk8dWl0ZXh0IG5hbWU9IlFVSVpQT0RfUVVJWl9BVFRFTVBUIiB2YWx1ZT0i0J/QvtC/0YvRgtC60LAg0L/RgNC+0LnRgtC4INC+0L/RgNC+0YE6Ii8+DQoJCTx1aXRleHQgbmFtZT0iUVVJWlBPRF9RVUlaX0FUVEVNUFRfVkFMVUUiIHZhbHVlPSIlbiDQuNC3ICV0Ii8+DQoJCTx1aXRleHQgbmFtZT0iUVVJWlBPRF9RVUlaX1NDT1JFIiB2YWx1ZT0i0J3QsNCx0YDQsNC90L4g0LHQsNC70LvQvtCyOiIvPg0KCQk8dWl0ZXh0IG5hbWU9IlFVSVpQT0RfUVVJWl9QQVNTU0NPUkUiIHZhbHVlPSLQn9GA0L7RhdC+0LTQvdC+0Lkg0YDQtdC30YPQu9GM0YLQsNGCOiIvPg0KCQk8dWl0ZXh0IG5hbWU9IlFVSVpQT0RfUVVJWl9NQVhTQ09SRSIgdmFsdWU9ItCc0LDQutGB0LjQvNCw0LvRjNC90YvQuSDRgNC10LfRg9C70YzRgtCw0YI6Ii8+DQoJCTx1aXRleHQgbmFtZT0iUVVJWlBPRF9RVUVTQVRNUFRfU1RSIiB2YWx1ZT0i0J/QvtC/0YvRgtC60LA6ICVuINC40LcgJXQiLz4NCgkJPHVpdGV4dCBuYW1lPSJRVUlaUE9EX1FVRVNUWVBFX1NUUiIgdmFsdWU9ItCi0LjQvzogJXMiLz4NCgkJPHVpdGV4dCBuYW1lPSJRVUlaUE9EX1FVRVNUWVBFX0dSRCIgdmFsdWU9ItChINC+0YbQtdC90LrQvtC5Ii8+DQoJCTx1aXRleHQgbmFtZT0iUVVJWlBPRF9RVUVTVFlQRV9TVlkiIHZhbHVlPSLQntCx0LfQvtGAIi8+DQoJCTx1aXRleHQgbmFtZT0iUVVJWlBPRF9RVUlaQVRNUFRfSU5GIiB2YWx1ZT0i0JHQvtC70YzRiNC+0LUg0YfQuNGB0LvQviIvPg0KCQk8dWl0ZXh0IG5hbWU9IlFVSVpQT0RfUVVFU0FUTVBUX0lORiIgdmFsdWU9ItCR0L7Qu9GM0YjQvtC1INGH0LjRgdC70L4iLz4NCgkJPHVpdGV4dCBuYW1lPSJXQVJOSU5HTVNHX1lFU1NUUklORyIgdmFsdWU9ItCU0LAiLz4NCgkJPHVpdGV4dCBuYW1lPSJXQVJOSU5HTVNHX05PU1RSSU5HIiB2YWx1ZT0i0J3QtdGCIi8+DQoJCTx1aXRleHQgbmFtZT0iV0FSTklOR01TR19USVRMRVNUUklORyIgdmFsdWU9ItCf0YDQtdC00YPQv9GA0LXQttC00LXQvdC40LUg0L4g0L3QsNCy0LjQs9Cw0YbQuNC4INCyINC+0L/RgNC+0YHQtSIvPg0KCQk8dWl0ZXh0IG5hbWU9IldBUk5JTkdNU0dfTVNHU1RSSU5HIiB2YWx1ZT0i0JIg0L7Qv9GA0L7RgdC1INC+0YHRgtCw0LvQuNGB0Ywg0L3QtdC+0YLQstC10YfQtdC90L3Ri9C1INCy0L7Qv9GA0L7RgdGLLtCd0LDQttCw0YLQuNC1INC60L3QvtC/0LrQuCAmcXVvdDvQlNCwJnF1b3Q7INC/0YDQuNCy0LXQtNC10YIg0Log0LfQsNC60YDRi9GC0LjRjiDQvtC/0YDQvtGB0LAuINCd0LDQttCw0YLQuNC1INC60L3QvtC/0LrQuCAmcXVvdDvQndC10YImcXVvdDsg0L/RgNC+0LTQvtC70LbQuNGCINC+0L/RgNC+0YEuIi8+DQoJCTx1aXRleHQgbmFtZT0iSU5GT1JNQVRJT05fSDI2NF9GTEFTSFBMQVlFUiIgdmFsdWU9ItCi0LXQutGD0YnQsNGPINCy0LXRgNGB0LjRjyDQv9GA0L7QuNCz0YDRi9Cy0LDRgtC10LvRjyBGbGFzaCBQbGF5ZXIsINGD0YHRgtCw0L3QvtCy0LvQtdC90L3QsNGPINC90LAg0Y3RgtC+0Lwg0LrQvtC80L/RjNGO0YLQtdGA0LUsINC90LUg0L/QvtC00LTQtdGA0LbQuNCy0LDQtdGCINGN0YLQviDQstC40LTQtdC+LiDQqdC10LvQutC90LjRgtC1INCyINC+0LHQu9Cw0YHRgtC4INCy0LjQtNC10L4sINGH0YLQvtCx0Ysg0LfQsNCz0YDRg9C30LjRgtGMINC/0L7RgdC70LXQtNC90Y7RjiDQstC10YDRgdC40Y4g0L/RgNC+0LjQs9GA0YvQstCw0YLQtdC70Y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Qn9C+0LrQsNC30YvQstCw0YLRjCDQstGA0LXQt9C60YMg0YPRh9Cw0YHRgtC90LjQutCw0LwiLz4NCgkJPHVpdGV4dCBuYW1lPSJNVVRFIiB2YWx1ZT0i0J7RgtC60LvRjtGH0LjRgtGMINC30LLRg9C6Ii8+DQoJCTx1aXRleHQgbmFtZT0iRE9DV1JBUF9USVRMRSIgdmFsdWU9ItCS0LvQvtC20LXQvdC40LUg0LIg0YTQsNC50LsgQWRvYmUgUHJlc2VudGVyIi8+DQoJCTx1aXRleHQgbmFtZT0iRE9DV1JBUF9NU0ciIHZhbHVlPSLQodC+0YXRgNCw0L3QuNGC0Ywg0LIg0L/QsNC/0LrRgyAmcXVvdDvQnNC+0Lkg0LrQvtC80L/RjNGO0YLQtdGAJnF1b3Q7Ii8+DQoJCTx1aXRleHQgbmFtZT0iRE9DV1JBUF9QUk9NUFQiIHZhbHVlPSLQqdC10LvQutC90YPRgtGMINC00LvRjyDQt9Cw0LPRgNGD0LfQutC4Ii8+DQoJPC9sYW5ndWFnZT4NCjwvY29uZmlndXJhdGlvbj4NCg=="/>
  <p:tag name="MMPROD_UIDATA" val="&lt;database version=&quot;11.0&quot;&gt;&lt;object type=&quot;1&quot; unique_id=&quot;10001&quot;&gt;&lt;property id=&quot;20141&quot; value=&quot;LWSSPG38_001 Lesson 2&quot;/&gt;&lt;property id=&quot;20148&quot; value=&quot;5&quot;/&gt;&lt;property id=&quot;20184&quot; value=&quot;7&quot;/&gt;&lt;property id=&quot;20191&quot; value=&quot;Production&quot;/&gt;&lt;property id=&quot;20192&quot; value=&quot;https://sas.connectsolutions.com&quot;/&gt;&lt;property id=&quot;20250&quot; value=&quot;6&quot;/&gt;&lt;property id=&quot;20251&quot; value=&quot;0&quot;/&gt;&lt;property id=&quot;20259&quot; value=&quot;0&quot;/&gt;&lt;property id=&quot;20262&quot; value=&quot;922135085&quot;/&gt;&lt;property id=&quot;20263&quot; value=&quot;1&quot;/&gt;&lt;property id=&quot;20264&quot; value=&quot;1&quot;/&gt;&lt;object type=&quot;2&quot; unique_id=&quot;10405&quot;&gt;&lt;object type=&quot;3&quot; unique_id=&quot;48759&quot;&gt;&lt;property id=&quot;20148&quot; value=&quot;5&quot;/&gt;&lt;property id=&quot;20300&quot; value=&quot;Slide 21 - &amp;quot;2.03 Activity&amp;quot;&quot;/&gt;&lt;property id=&quot;20307&quot; value=&quot;423&quot;/&gt;&lt;property id=&quot;20309&quot; value=&quot;-1&quot;/&gt;&lt;/object&gt;&lt;object type=&quot;3&quot; unique_id=&quot;48760&quot;&gt;&lt;property id=&quot;20148&quot; value=&quot;5&quot;/&gt;&lt;property id=&quot;20300&quot; value=&quot;Slide 22 - &amp;quot;2.03 Activity – Correct Answer&amp;quot;&quot;/&gt;&lt;property id=&quot;20307&quot; value=&quot;424&quot;/&gt;&lt;property id=&quot;20309&quot; value=&quot;-1&quot;/&gt;&lt;/object&gt;&lt;object type=&quot;3&quot; unique_id=&quot;49643&quot;&gt;&lt;property id=&quot;20148&quot; value=&quot;5&quot;/&gt;&lt;property id=&quot;20300&quot; value=&quot;Slide 5 - &amp;quot;Questions?&amp;quot;&quot;/&gt;&lt;property id=&quot;20307&quot; value=&quot;433&quot;/&gt;&lt;property id=&quot;20309&quot; value=&quot;-1&quot;/&gt;&lt;/object&gt;&lt;object type=&quot;3&quot; unique_id=&quot;49645&quot;&gt;&lt;property id=&quot;20148&quot; value=&quot;5&quot;/&gt;&lt;property id=&quot;20300&quot; value=&quot;Slide 9 - &amp;quot;Discussion&amp;quot;&quot;/&gt;&lt;property id=&quot;20307&quot; value=&quot;442&quot;/&gt;&lt;property id=&quot;20309&quot; value=&quot;-1&quot;/&gt;&lt;/object&gt;&lt;object type=&quot;3&quot; unique_id=&quot;49647&quot;&gt;&lt;property id=&quot;20148&quot; value=&quot;5&quot;/&gt;&lt;property id=&quot;20300&quot; value=&quot;Slide 17 - &amp;quot;Questions?&amp;quot;&quot;/&gt;&lt;property id=&quot;20307&quot; value=&quot;437&quot;/&gt;&lt;property id=&quot;20309&quot; value=&quot;-1&quot;/&gt;&lt;/object&gt;&lt;object type=&quot;3&quot; unique_id=&quot;49650&quot;&gt;&lt;property id=&quot;20148&quot; value=&quot;5&quot;/&gt;&lt;property id=&quot;20300&quot; value=&quot;Slide 24 - &amp;quot;Questions?&amp;quot;&quot;/&gt;&lt;property id=&quot;20307&quot; value=&quot;440&quot;/&gt;&lt;property id=&quot;20309&quot; value=&quot;-1&quot;/&gt;&lt;/object&gt;&lt;object type=&quot;3&quot; unique_id=&quot;50638&quot;&gt;&lt;property id=&quot;20148&quot; value=&quot;5&quot;/&gt;&lt;property id=&quot;20300&quot; value=&quot;Slide 1 - &amp;quot;Lesson 2:  Generating Code in SAS® Studio&amp;quot;&quot;/&gt;&lt;property id=&quot;20307&quot; value=&quot;447&quot;/&gt;&lt;property id=&quot;20309&quot; value=&quot;-1&quot;/&gt;&lt;/object&gt;&lt;object type=&quot;3&quot; unique_id=&quot;51299&quot;&gt;&lt;property id=&quot;20148&quot; value=&quot;5&quot;/&gt;&lt;property id=&quot;20300&quot; value=&quot;Slide 2 - &amp;quot;Lesson 2:  Generating Code in SAS® Studio&amp;quot;&quot;/&gt;&lt;property id=&quot;20307&quot; value=&quot;463&quot;/&gt;&lt;property id=&quot;20309&quot; value=&quot;-1&quot;/&gt;&lt;/object&gt;&lt;object type=&quot;3&quot; unique_id=&quot;51300&quot;&gt;&lt;property id=&quot;20148&quot; value=&quot;5&quot;/&gt;&lt;property id=&quot;20300&quot; value=&quot;Slide 3 - &amp;quot;Exploring Data&amp;quot;&quot;/&gt;&lt;property id=&quot;20307&quot; value=&quot;468&quot;/&gt;&lt;property id=&quot;20309&quot; value=&quot;-1&quot;/&gt;&lt;/object&gt;&lt;object type=&quot;3&quot; unique_id=&quot;51301&quot;&gt;&lt;property id=&quot;20148&quot; value=&quot;5&quot;/&gt;&lt;property id=&quot;20300&quot; value=&quot;Slide 4 - &amp;quot;Opening SAS Studio  and Viewing Data&amp;quot;&quot;/&gt;&lt;property id=&quot;20307&quot; value=&quot;278&quot;/&gt;&lt;property id=&quot;20309&quot; value=&quot;-1&quot;/&gt;&lt;/object&gt;&lt;object type=&quot;3&quot; unique_id=&quot;51302&quot;&gt;&lt;property id=&quot;20148&quot; value=&quot;5&quot;/&gt;&lt;property id=&quot;20300&quot; value=&quot;Slide 6 - &amp;quot;Practice&amp;quot;&quot;/&gt;&lt;property id=&quot;20307&quot; value=&quot;279&quot;/&gt;&lt;property id=&quot;20309&quot; value=&quot;-1&quot;/&gt;&lt;/object&gt;&lt;object type=&quot;3&quot; unique_id=&quot;51303&quot;&gt;&lt;property id=&quot;20148&quot; value=&quot;5&quot;/&gt;&lt;property id=&quot;20300&quot; value=&quot;Slide 7 - &amp;quot;Lesson 2:  Generating Code in SAS® Studio&amp;quot;&quot;/&gt;&lt;property id=&quot;20307&quot; value=&quot;464&quot;/&gt;&lt;property id=&quot;20309&quot; value=&quot;-1&quot;/&gt;&lt;/object&gt;&lt;object type=&quot;3&quot; unique_id=&quot;51304&quot;&gt;&lt;property id=&quot;20148&quot; value=&quot;5&quot;/&gt;&lt;property id=&quot;20300&quot; value=&quot;Slide 8 - &amp;quot;What Are Tasks and Utilities?&amp;quot;&quot;/&gt;&lt;property id=&quot;20307&quot; value=&quot;469&quot;/&gt;&lt;property id=&quot;20309&quot; value=&quot;-1&quot;/&gt;&lt;/object&gt;&lt;object type=&quot;3&quot; unique_id=&quot;51305&quot;&gt;&lt;property id=&quot;20148&quot; value=&quot;5&quot;/&gt;&lt;property id=&quot;20300&quot; value=&quot;Slide 10 - &amp;quot;Utilities&amp;quot;&quot;/&gt;&lt;property id=&quot;20307&quot; value=&quot;470&quot;/&gt;&lt;property id=&quot;20309&quot; value=&quot;-1&quot;/&gt;&lt;/object&gt;&lt;object type=&quot;3&quot; unique_id=&quot;51306&quot;&gt;&lt;property id=&quot;20148&quot; value=&quot;5&quot;/&gt;&lt;property id=&quot;20300&quot; value=&quot;Slide 11 - &amp;quot;Saving Tasks and Utilities&amp;quot;&quot;/&gt;&lt;property id=&quot;20307&quot; value=&quot;472&quot;/&gt;&lt;property id=&quot;20309&quot; value=&quot;-1&quot;/&gt;&lt;/object&gt;&lt;object type=&quot;3&quot; unique_id=&quot;51307&quot;&gt;&lt;property id=&quot;20148&quot; value=&quot;5&quot;/&gt;&lt;property id=&quot;20300&quot; value=&quot;Slide 12 - &amp;quot;2.01 Activity&amp;quot;&quot;/&gt;&lt;property id=&quot;20307&quot; value=&quot;256&quot;/&gt;&lt;property id=&quot;20309&quot; value=&quot;-1&quot;/&gt;&lt;/object&gt;&lt;object type=&quot;3&quot; unique_id=&quot;51308&quot;&gt;&lt;property id=&quot;20148&quot; value=&quot;5&quot;/&gt;&lt;property id=&quot;20300&quot; value=&quot;Slide 13 - &amp;quot;2.01 Activity – Correct Answer&amp;quot;&quot;/&gt;&lt;property id=&quot;20307&quot; value=&quot;471&quot;/&gt;&lt;property id=&quot;20309&quot; value=&quot;-1&quot;/&gt;&lt;/object&gt;&lt;object type=&quot;3&quot; unique_id=&quot;51309&quot;&gt;&lt;property id=&quot;20148&quot; value=&quot;5&quot;/&gt;&lt;property id=&quot;20300&quot; value=&quot;Slide 14 - &amp;quot;2.02 Multiple Answer Question&amp;quot;&quot;/&gt;&lt;property id=&quot;20307&quot; value=&quot;476&quot;/&gt;&lt;property id=&quot;20309&quot; value=&quot;-1&quot;/&gt;&lt;/object&gt;&lt;object type=&quot;3&quot; unique_id=&quot;51310&quot;&gt;&lt;property id=&quot;20148&quot; value=&quot;5&quot;/&gt;&lt;property id=&quot;20300&quot; value=&quot;Slide 15 - &amp;quot;2.02 Multiple Answer Question – Correct Answers&amp;quot;&quot;/&gt;&lt;property id=&quot;20307&quot; value=&quot;477&quot;/&gt;&lt;property id=&quot;20309&quot; value=&quot;-1&quot;/&gt;&lt;/object&gt;&lt;object type=&quot;3&quot; unique_id=&quot;51311&quot;&gt;&lt;property id=&quot;20148&quot; value=&quot;5&quot;/&gt;&lt;property id=&quot;20300&quot; value=&quot;Slide 16 - &amp;quot;Using the Bar Chart Task&amp;quot;&quot;/&gt;&lt;property id=&quot;20307&quot; value=&quot;474&quot;/&gt;&lt;property id=&quot;20309&quot; value=&quot;-1&quot;/&gt;&lt;/object&gt;&lt;object type=&quot;3&quot; unique_id=&quot;51312&quot;&gt;&lt;property id=&quot;20148&quot; value=&quot;5&quot;/&gt;&lt;property id=&quot;20300&quot; value=&quot;Slide 18 - &amp;quot;Practice&amp;quot;&quot;/&gt;&lt;property id=&quot;20307&quot; value=&quot;466&quot;/&gt;&lt;property id=&quot;20309&quot; value=&quot;-1&quot;/&gt;&lt;/object&gt;&lt;object type=&quot;3&quot; unique_id=&quot;51313&quot;&gt;&lt;property id=&quot;20148&quot; value=&quot;5&quot;/&gt;&lt;property id=&quot;20300&quot; value=&quot;Slide 19 - &amp;quot;Lesson 2:  Generating Code in SAS® Studio&amp;quot;&quot;/&gt;&lt;property id=&quot;20307&quot; value=&quot;465&quot;/&gt;&lt;property id=&quot;20309&quot; value=&quot;-1&quot;/&gt;&lt;/object&gt;&lt;object type=&quot;3&quot; unique_id=&quot;51314&quot;&gt;&lt;property id=&quot;20148&quot; value=&quot;5&quot;/&gt;&lt;property id=&quot;20300&quot; value=&quot;Slide 20 - &amp;quot;What Is a Snippet?&amp;quot;&quot;/&gt;&lt;property id=&quot;20307&quot; value=&quot;473&quot;/&gt;&lt;property id=&quot;20309&quot; value=&quot;-1&quot;/&gt;&lt;/object&gt;&lt;object type=&quot;3&quot; unique_id=&quot;51315&quot;&gt;&lt;property id=&quot;20148&quot; value=&quot;5&quot;/&gt;&lt;property id=&quot;20300&quot; value=&quot;Slide 23 - &amp;quot;Using Code Snippets&amp;quot;&quot;/&gt;&lt;property id=&quot;20307&quot; value=&quot;475&quot;/&gt;&lt;property id=&quot;20309&quot; value=&quot;-1&quot;/&gt;&lt;/object&gt;&lt;object type=&quot;3&quot; unique_id=&quot;51316&quot;&gt;&lt;property id=&quot;20148&quot; value=&quot;5&quot;/&gt;&lt;property id=&quot;20300&quot; value=&quot;Slide 25 - &amp;quot;Practice&amp;quot;&quot;/&gt;&lt;property id=&quot;20307&quot; value=&quot;467&quot;/&gt;&lt;property id=&quot;20309&quot; value=&quot;-1&quot;/&gt;&lt;/object&gt;&lt;object type=&quot;3&quot; unique_id=&quot;51317&quot;&gt;&lt;property id=&quot;20148&quot; value=&quot;5&quot;/&gt;&lt;property id=&quot;20300&quot; value=&quot;Slide 26 - &amp;quot;Beyond SAS Studio Programming&amp;quot;&quot;/&gt;&lt;property id=&quot;20307&quot; value=&quot;327&quot;/&gt;&lt;property id=&quot;20309&quot; value=&quot;-1&quot;/&gt;&lt;/object&gt;&lt;/object&gt;&lt;object type=&quot;8&quot; unique_id=&quot;10445&quot;&gt;&lt;/object&gt;&lt;object type=&quot;10&quot; unique_id=&quot;51400&quot;&gt;&lt;object type=&quot;11&quot; unique_id=&quot;51401&quot;&gt;&lt;/object&gt;&lt;object type=&quot;12&quot; unique_id=&quot;51403&quot;&gt;&lt;/object&gt;&lt;/object&gt;&lt;object type=&quot;4&quot; unique_id=&quot;51402&quo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HTML_SHAPEINFO" val="&lt;ThreeDShapeInfo&gt;&lt;uuid val=&quot;&quot;/&gt;&lt;isInvalidForFieldText val=&quot;0&quot;/&gt;&lt;Image&gt;&lt;filename val=&quot;C:\Users\debayo\AppData\Local\Temp\PR\data\asimages\{7908158A-AAFE-4810-A03E-E25E8C29B1CC}_6.png&quot;/&gt;&lt;left val=&quot;430&quot;/&gt;&lt;top val=&quot;498&quot;/&gt;&lt;width val=&quot;98&quot;/&gt;&lt;height val=&quot;28&quot;/&gt;&lt;hasText val=&quot;1&quot;/&gt;&lt;/Image&gt;&lt;/ThreeDShapeInfo&gt;"/>
</p:tagLst>
</file>

<file path=ppt/tags/tag1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HTML_AUTOSHAPE_INFO" val="&lt;ThreeDShapeInfo&gt;&lt;uuid val=&quot;{EFD2E86F-F051-4A08-A6FC-DEB33F68D0BF}&quot;/&gt;&lt;isInvalidForFieldText val=&quot;1&quot;/&gt;&lt;Image&gt;&lt;filename val=&quot;C:\Users\debayo\AppData\Local\Temp\PR\data\asimages\{EFD2E86F-F051-4A08-A6FC-DEB33F68D0BF}_6_S.png&quot;/&gt;&lt;left val=&quot;86&quot;/&gt;&lt;top val=&quot;147&quot;/&gt;&lt;width val=&quot;186&quot;/&gt;&lt;height val=&quot;137&quot;/&gt;&lt;hasText val=&quot;0&quot;/&gt;&lt;/Image&gt;&lt;Image&gt;&lt;filename val=&quot;C:\Users\debayo\AppData\Local\Temp\PR\data\asimages\{EFD2E86F-F051-4A08-A6FC-DEB33F68D0BF}_6_T.png&quot;/&gt;&lt;left val=&quot;86&quot;/&gt;&lt;top val=&quot;147&quot;/&gt;&lt;width val=&quot;186&quot;/&gt;&lt;height val=&quot;137&quot;/&gt;&lt;hasText val=&quot;1&quot;/&gt;&lt;/Image&gt;&lt;/ThreeDShapeInfo&gt;"/>
</p:tagLst>
</file>

<file path=ppt/tags/tag102.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FONT_SIZE" val="20"/>
  <p:tag name="HIGHLIGHT_STYLE" val="CORPORATE_2017"/>
  <p:tag name="HIGHLIGHT_COLOR" val="10916465"/>
  <p:tag name="HIGHLIGHT_FONT_COLOR" val=" 16777215"/>
  <p:tag name="SLIDETYPE" val="Organizer"/>
  <p:tag name="SECTIONCOUNT" val="3"/>
  <p:tag name="SECTIONNUMBER" val="0"/>
  <p:tag name="SELECTEDSECTION" val="2"/>
  <p:tag name="ARTICULATE_SLIDE_THUMBNAIL_REFRESH" val="1"/>
</p:tagLst>
</file>

<file path=ppt/tags/tag1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1&quot;/&gt;&lt;/TableIndex&gt;&lt;/ShapeTextInfo&gt;"/>
  <p:tag name="HTML_SHAPEINFO" val="&lt;ThreeDShapeInfo&gt;&lt;uuid val=&quot;&quot;/&gt;&lt;isInvalidForFieldText val=&quot;0&quot;/&gt;&lt;Image&gt;&lt;filename val=&quot;C:\Users\debayo\AppData\Local\Temp\PR\data\asimages\{D17F183E-1E1B-4444-9443-3337F8747976}_7.png&quot;/&gt;&lt;left val=&quot;-1&quot;/&gt;&lt;top val=&quot;21&quot;/&gt;&lt;width val=&quot;962&quot;/&gt;&lt;height val=&quot;91&quot;/&gt;&lt;hasText val=&quot;1&quot;/&gt;&lt;/Image&gt;&lt;/ThreeDShapeInfo&gt;"/>
</p:tagLst>
</file>

<file path=ppt/tags/tag1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TableIndex row=&quot;2&quot; col=&quot;1&quot;&gt;&lt;linesCount val=&quot;1&quot;/&gt;&lt;lineCharCount val=&quot;32&quot;/&gt;&lt;/TableIndex&gt;&lt;TableIndex row=&quot;3&quot; col=&quot;1&quot;&gt;&lt;linesCount val=&quot;1&quot;/&gt;&lt;lineCharCount val=&quot;24&quot;/&gt;&lt;/TableIndex&gt;&lt;/ShapeTextInfo&gt;"/>
  <p:tag name="HTML_SHAPEINFO" val="&lt;ThreeDShapeInfo&gt;&lt;uuid val=&quot;&quot;/&gt;&lt;isInvalidForFieldText val=&quot;0&quot;/&gt;&lt;Image&gt;&lt;filename val=&quot;C:\Users\debayo\AppData\Local\Temp\PR\data\asimages\{496FBF86-CC8E-4284-AD07-9908703013BD}_7.png&quot;/&gt;&lt;left val=&quot;157&quot;/&gt;&lt;top val=&quot;103&quot;/&gt;&lt;width val=&quot;645&quot;/&gt;&lt;height val=&quot;371&quot;/&gt;&lt;hasText val=&quot;1&quot;/&gt;&lt;/Image&gt;&lt;/ThreeDShapeInfo&gt;"/>
</p:tagLst>
</file>

<file path=ppt/tags/tag1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HTML_AUTOSHAPE_INFO" val="&lt;ThreeDShapeInfo&gt;&lt;uuid val=&quot;{CFF5BB2B-570B-4472-B39D-604234660514}&quot;/&gt;&lt;isInvalidForFieldText val=&quot;1&quot;/&gt;&lt;Image&gt;&lt;filename val=&quot;C:\Users\debayo\AppData\Local\Temp\PR\data\asimages\{CFF5BB2B-570B-4472-B39D-604234660514}_8_S.png&quot;/&gt;&lt;left val=&quot;394&quot;/&gt;&lt;top val=&quot;121&quot;/&gt;&lt;width val=&quot;136&quot;/&gt;&lt;height val=&quot;104&quot;/&gt;&lt;hasText val=&quot;0&quot;/&gt;&lt;/Image&gt;&lt;Image&gt;&lt;filename val=&quot;C:\Users\debayo\AppData\Local\Temp\PR\data\asimages\{CFF5BB2B-570B-4472-B39D-604234660514}_8_T.png&quot;/&gt;&lt;left val=&quot;394&quot;/&gt;&lt;top val=&quot;121&quot;/&gt;&lt;width val=&quot;136&quot;/&gt;&lt;height val=&quot;104&quot;/&gt;&lt;hasText val=&quot;1&quot;/&gt;&lt;/Image&gt;&lt;/ThreeDShapeInfo&gt;"/>
</p:tagLst>
</file>

<file path=ppt/tags/tag1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9&quot;/&gt;&lt;/TableIndex&gt;&lt;/ShapeTextInfo&gt;"/>
  <p:tag name="HTML_SHAPEINFO" val="&lt;ThreeDShapeInfo&gt;&lt;uuid val=&quot;&quot;/&gt;&lt;isInvalidForFieldText val=&quot;0&quot;/&gt;&lt;Image&gt;&lt;filename val=&quot;C:\Users\debayo\AppData\Local\Temp\PR\data\asimages\{C8AC0403-F277-4DFF-8D0D-8255C99C2664}_8.png&quot;/&gt;&lt;left val=&quot;65&quot;/&gt;&lt;top val=&quot;8&quot;/&gt;&lt;width val=&quot;829&quot;/&gt;&lt;height val=&quot;80&quot;/&gt;&lt;hasText val=&quot;1&quot;/&gt;&lt;/Image&gt;&lt;/ThreeDShapeInfo&gt;"/>
</p:tagLst>
</file>

<file path=ppt/tags/tag1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0&quot;/&gt;&lt;lineCharCount val=&quot;20&quot;/&gt;&lt;lineCharCount val=&quot;20&quot;/&gt;&lt;lineCharCount val=&quot;12&quot;/&gt;&lt;lineCharCount val=&quot;10&quot;/&gt;&lt;/TableIndex&gt;&lt;/ShapeTextInfo&gt;"/>
  <p:tag name="HTML_SHAPEINFO" val="&lt;ThreeDShapeInfo&gt;&lt;uuid val=&quot;&quot;/&gt;&lt;isInvalidForFieldText val=&quot;0&quot;/&gt;&lt;Image&gt;&lt;filename val=&quot;C:\Users\debayo\AppData\Local\Temp\PR\data\asimages\{5F82E654-71A0-4525-830C-5EF7FF96F559}_8.png&quot;/&gt;&lt;left val=&quot;619&quot;/&gt;&lt;top val=&quot;115&quot;/&gt;&lt;width val=&quot;312&quot;/&gt;&lt;height val=&quot;244&quot;/&gt;&lt;hasText val=&quot;1&quot;/&gt;&lt;/Image&gt;&lt;/ThreeDShape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HTML_AUTOSHAPE_INFO" val="&lt;ThreeDShapeInfo&gt;&lt;uuid val=&quot;{69D04A5F-D4DE-4F5E-8D10-1DF9855E61DB}&quot;/&gt;&lt;isInvalidForFieldText val=&quot;1&quot;/&gt;&lt;Image&gt;&lt;filename val=&quot;C:\Users\debayo\AppData\Local\Temp\PR\data\asimages\{69D04A5F-D4DE-4F5E-8D10-1DF9855E61DB}_8_S.png&quot;/&gt;&lt;left val=&quot;620&quot;/&gt;&lt;top val=&quot;343&quot;/&gt;&lt;width val=&quot;86&quot;/&gt;&lt;height val=&quot;93&quot;/&gt;&lt;hasText val=&quot;0&quot;/&gt;&lt;/Image&gt;&lt;Image&gt;&lt;filename val=&quot;C:\Users\debayo\AppData\Local\Temp\PR\data\asimages\{69D04A5F-D4DE-4F5E-8D10-1DF9855E61DB}_8_T.png&quot;/&gt;&lt;left val=&quot;620&quot;/&gt;&lt;top val=&quot;343&quot;/&gt;&lt;width val=&quot;86&quot;/&gt;&lt;height val=&quot;93&quot;/&gt;&lt;hasText val=&quot;1&quot;/&gt;&lt;/Image&gt;&lt;/ThreeDShapeInfo&gt;"/>
</p:tagLst>
</file>

<file path=ppt/tags/tag111.xml><?xml version="1.0" encoding="utf-8"?>
<p:tagLst xmlns:a="http://schemas.openxmlformats.org/drawingml/2006/main" xmlns:r="http://schemas.openxmlformats.org/officeDocument/2006/relationships" xmlns:p="http://schemas.openxmlformats.org/presentationml/2006/main">
  <p:tag name="PRESENTER_SHAPEINFO" val="&lt;ThreeDShapeInfo&gt;&lt;uuid val=&quot;{350074BA-6992-41A3-91A3-52A5609C1582}&quot;/&gt;&lt;isInvalidForFieldText val=&quot;0&quot;/&gt;&lt;Image&gt;&lt;filename val=&quot;C:\Users\debayo\AppData\Local\Temp\PR\data\asimages\{350074BA-6992-41A3-91A3-52A5609C1582}_8.png&quot;/&gt;&lt;left val=&quot;74&quot;/&gt;&lt;top val=&quot;108&quot;/&gt;&lt;width val=&quot;211&quot;/&gt;&lt;height val=&quot;234&quot;/&gt;&lt;hasText val=&quot;1&quot;/&gt;&lt;/Image&gt;&lt;/ThreeDShapeInfo&gt;"/>
</p:tagLst>
</file>

<file path=ppt/tags/tag1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HTML_AUTOSHAPE_INFO" val="&lt;ThreeDShapeInfo&gt;&lt;uuid val=&quot;{D086B335-C95E-4AD2-A8EF-0B1708CE595E}&quot;/&gt;&lt;isInvalidForFieldText val=&quot;1&quot;/&gt;&lt;Image&gt;&lt;filename val=&quot;C:\Users\debayo\AppData\Local\Temp\PR\data\asimages\{D086B335-C95E-4AD2-A8EF-0B1708CE595E}_8_S.png&quot;/&gt;&lt;left val=&quot;469&quot;/&gt;&lt;top val=&quot;178&quot;/&gt;&lt;width val=&quot;119&quot;/&gt;&lt;height val=&quot;110&quot;/&gt;&lt;hasText val=&quot;0&quot;/&gt;&lt;/Image&gt;&lt;Image&gt;&lt;filename val=&quot;C:\Users\debayo\AppData\Local\Temp\PR\data\asimages\{D086B335-C95E-4AD2-A8EF-0B1708CE595E}_8_T.png&quot;/&gt;&lt;left val=&quot;469&quot;/&gt;&lt;top val=&quot;178&quot;/&gt;&lt;width val=&quot;119&quot;/&gt;&lt;height val=&quot;110&quot;/&gt;&lt;hasText val=&quot;1&quot;/&gt;&lt;/Image&gt;&lt;/ThreeDShapeInfo&gt;"/>
</p:tagLst>
</file>

<file path=ppt/tags/tag1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HTML_AUTOSHAPE_INFO" val="&lt;ThreeDShapeInfo&gt;&lt;uuid val=&quot;{668F8018-AB7D-485A-B922-4DCCB4525840}&quot;/&gt;&lt;isInvalidForFieldText val=&quot;1&quot;/&gt;&lt;Image&gt;&lt;filename val=&quot;C:\Users\debayo\AppData\Local\Temp\PR\data\asimages\{668F8018-AB7D-485A-B922-4DCCB4525840}_8_S.png&quot;/&gt;&lt;left val=&quot;247&quot;/&gt;&lt;top val=&quot;145&quot;/&gt;&lt;width val=&quot;138&quot;/&gt;&lt;height val=&quot;87&quot;/&gt;&lt;hasText val=&quot;0&quot;/&gt;&lt;/Image&gt;&lt;Image&gt;&lt;filename val=&quot;C:\Users\debayo\AppData\Local\Temp\PR\data\asimages\{668F8018-AB7D-485A-B922-4DCCB4525840}_8_T.png&quot;/&gt;&lt;left val=&quot;247&quot;/&gt;&lt;top val=&quot;145&quot;/&gt;&lt;width val=&quot;138&quot;/&gt;&lt;height val=&quot;87&quot;/&gt;&lt;hasText val=&quot;1&quot;/&gt;&lt;/Image&gt;&lt;/ThreeDShapeInfo&gt;"/>
</p:tagLst>
</file>

<file path=ppt/tags/tag114.xml><?xml version="1.0" encoding="utf-8"?>
<p:tagLst xmlns:a="http://schemas.openxmlformats.org/drawingml/2006/main" xmlns:r="http://schemas.openxmlformats.org/officeDocument/2006/relationships" xmlns:p="http://schemas.openxmlformats.org/presentationml/2006/main">
  <p:tag name="PRESENTER_SHAPEINFO" val="&lt;ThreeDShapeInfo&gt;&lt;uuid val=&quot;{C5E5ECAA-87BE-48D5-B587-C207C45A6A17}&quot;/&gt;&lt;isInvalidForFieldText val=&quot;0&quot;/&gt;&lt;Image&gt;&lt;filename val=&quot;C:\Users\debayo\AppData\Local\Temp\PR\data\asimages\{C5E5ECAA-87BE-48D5-B587-C207C45A6A17}_8.png&quot;/&gt;&lt;left val=&quot;251&quot;/&gt;&lt;top val=&quot;226&quot;/&gt;&lt;width val=&quot;66&quot;/&gt;&lt;height val=&quot;67&quot;/&gt;&lt;hasText val=&quot;1&quot;/&gt;&lt;/Image&gt;&lt;/ThreeDShapeInfo&gt;"/>
</p:tagLst>
</file>

<file path=ppt/tags/tag1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quot;/&gt;&lt;isInvalidForFieldText val=&quot;0&quot;/&gt;&lt;Image&gt;&lt;filename val=&quot;C:\Users\debayo\AppData\Local\Temp\PR\data\asimages\{B2CE0EB4-662C-405D-BD3F-41B12532079F}_9.png&quot;/&gt;&lt;left val=&quot;357&quot;/&gt;&lt;top val=&quot;185&quot;/&gt;&lt;width val=&quot;603&quot;/&gt;&lt;height val=&quot;91&quot;/&gt;&lt;hasText val=&quot;1&quot;/&gt;&lt;/Image&gt;&lt;/ThreeDShapeInfo&gt;"/>
</p:tagLst>
</file>

<file path=ppt/tags/tag1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HTML_AUTOSHAPE_INFO" val="&lt;ThreeDShapeInfo&gt;&lt;uuid val=&quot;{0663A276-C71D-4A2C-9A90-5F856511AB38}&quot;/&gt;&lt;isInvalidForFieldText val=&quot;1&quot;/&gt;&lt;Image&gt;&lt;filename val=&quot;C:\Users\debayo\AppData\Local\Temp\PR\data\asimages\{0663A276-C71D-4A2C-9A90-5F856511AB38}_9_S.png&quot;/&gt;&lt;left val=&quot;221&quot;/&gt;&lt;top val=&quot;133&quot;/&gt;&lt;width val=&quot;141&quot;/&gt;&lt;height val=&quot;152&quot;/&gt;&lt;hasText val=&quot;0&quot;/&gt;&lt;/Image&gt;&lt;Image&gt;&lt;filename val=&quot;C:\Users\debayo\AppData\Local\Temp\PR\data\asimages\{0663A276-C71D-4A2C-9A90-5F856511AB38}_9_T.png&quot;/&gt;&lt;left val=&quot;221&quot;/&gt;&lt;top val=&quot;133&quot;/&gt;&lt;width val=&quot;141&quot;/&gt;&lt;height val=&quot;152&quot;/&gt;&lt;hasText val=&quot;1&quot;/&gt;&lt;/Image&gt;&lt;/ThreeDShapeInfo&gt;"/>
</p:tagLst>
</file>

<file path=ppt/tags/tag1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45&quot;/&gt;&lt;lineCharCount val=&quot;42&quot;/&gt;&lt;lineCharCount val=&quot;30&quot;/&gt;&lt;/TableIndex&gt;&lt;/ShapeTextInfo&gt;"/>
  <p:tag name="HTML_SHAPEINFO" val="&lt;ThreeDShapeInfo&gt;&lt;uuid val=&quot;&quot;/&gt;&lt;isInvalidForFieldText val=&quot;0&quot;/&gt;&lt;Image&gt;&lt;filename val=&quot;C:\Users\debayo\AppData\Local\Temp\PR\data\asimages\{4CA27038-8423-4E9B-ABDA-81D1AB16EF26}_9.png&quot;/&gt;&lt;left val=&quot;368&quot;/&gt;&lt;top val=&quot;261&quot;/&gt;&lt;width val=&quot;462&quot;/&gt;&lt;height val=&quot;109&quot;/&gt;&lt;hasText val=&quot;1&quot;/&gt;&lt;/Image&gt;&lt;/ThreeDShapeInfo&gt;"/>
</p:tagLst>
</file>

<file path=ppt/tags/tag1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9&quot;/&gt;&lt;/TableIndex&gt;&lt;/ShapeTextInfo&gt;"/>
  <p:tag name="HTML_SHAPEINFO" val="&lt;ThreeDShapeInfo&gt;&lt;uuid val=&quot;&quot;/&gt;&lt;isInvalidForFieldText val=&quot;0&quot;/&gt;&lt;Image&gt;&lt;filename val=&quot;C:\Users\debayo\AppData\Local\Temp\PR\data\asimages\{A048B1EB-EB43-4804-97E2-E1B7E520C5E9}_10.png&quot;/&gt;&lt;left val=&quot;65&quot;/&gt;&lt;top val=&quot;8&quot;/&gt;&lt;width val=&quot;829&quot;/&gt;&lt;height val=&quot;80&quot;/&gt;&lt;hasText val=&quot;1&quot;/&gt;&lt;/Image&gt;&lt;/ThreeDShapeInfo&gt;"/>
</p:tagLst>
</file>

<file path=ppt/tags/tag129.xml><?xml version="1.0" encoding="utf-8"?>
<p:tagLst xmlns:a="http://schemas.openxmlformats.org/drawingml/2006/main" xmlns:r="http://schemas.openxmlformats.org/officeDocument/2006/relationships" xmlns:p="http://schemas.openxmlformats.org/presentationml/2006/main">
  <p:tag name="PRESENTER_SHAPEINFO" val="&lt;ThreeDShapeInfo&gt;&lt;uuid val=&quot;{354ED355-FB2D-430B-95EC-CD3A4AB8459A}&quot;/&gt;&lt;isInvalidForFieldText val=&quot;0&quot;/&gt;&lt;Image&gt;&lt;filename val=&quot;C:\Users\debayo\AppData\Local\Temp\PR\data\asimages\{354ED355-FB2D-430B-95EC-CD3A4AB8459A}_10.png&quot;/&gt;&lt;left val=&quot;98&quot;/&gt;&lt;top val=&quot;126&quot;/&gt;&lt;width val=&quot;763&quot;/&gt;&lt;height val=&quot;285&quot;/&gt;&lt;hasText val=&quot;1&quot;/&gt;&lt;/Image&gt;&lt;/ThreeDShape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1&quot;/&gt;&lt;/TableIndex&gt;&lt;/ShapeTextInfo&gt;"/>
</p:tagLst>
</file>

<file path=ppt/tags/tag1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1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6&quot;/&gt;&lt;/TableIndex&gt;&lt;/ShapeTextInfo&gt;"/>
  <p:tag name="HTML_SHAPEINFO" val="&lt;ThreeDShapeInfo&gt;&lt;uuid val=&quot;&quot;/&gt;&lt;isInvalidForFieldText val=&quot;0&quot;/&gt;&lt;Image&gt;&lt;filename val=&quot;C:\Users\debayo\AppData\Local\Temp\PR\data\asimages\{CF84EA5A-5166-4DD6-9C48-F3E624CC3346}_11.png&quot;/&gt;&lt;left val=&quot;65&quot;/&gt;&lt;top val=&quot;8&quot;/&gt;&lt;width val=&quot;829&quot;/&gt;&lt;height val=&quot;80&quot;/&gt;&lt;hasText val=&quot;1&quot;/&gt;&lt;/Image&gt;&lt;/ThreeDShapeInfo&gt;"/>
</p:tagLst>
</file>

<file path=ppt/tags/tag147.xml><?xml version="1.0" encoding="utf-8"?>
<p:tagLst xmlns:a="http://schemas.openxmlformats.org/drawingml/2006/main" xmlns:r="http://schemas.openxmlformats.org/officeDocument/2006/relationships" xmlns:p="http://schemas.openxmlformats.org/presentationml/2006/main">
  <p:tag name="PRESENTER_SHAPEINFO" val="&lt;ThreeDShapeInfo&gt;&lt;uuid val=&quot;{378D4E51-449B-41E5-BD7E-185F6E97F48F}&quot;/&gt;&lt;isInvalidForFieldText val=&quot;0&quot;/&gt;&lt;Image&gt;&lt;filename val=&quot;C:\Users\debayo\AppData\Local\Temp\PR\data\asimages\{378D4E51-449B-41E5-BD7E-185F6E97F48F}_11.png&quot;/&gt;&lt;left val=&quot;357&quot;/&gt;&lt;top val=&quot;202&quot;/&gt;&lt;width val=&quot;439&quot;/&gt;&lt;height val=&quot;220&quot;/&gt;&lt;hasText val=&quot;1&quot;/&gt;&lt;/Image&gt;&lt;/ThreeDShapeInfo&gt;"/>
</p:tagLst>
</file>

<file path=ppt/tags/tag148.xml><?xml version="1.0" encoding="utf-8"?>
<p:tagLst xmlns:a="http://schemas.openxmlformats.org/drawingml/2006/main" xmlns:r="http://schemas.openxmlformats.org/officeDocument/2006/relationships" xmlns:p="http://schemas.openxmlformats.org/presentationml/2006/main">
  <p:tag name="PRESENTER_SHAPEINFO" val="&lt;ThreeDShapeInfo&gt;&lt;uuid val=&quot;{C2C60687-7ED6-4E76-AF13-C0C545161938}&quot;/&gt;&lt;isInvalidForFieldText val=&quot;0&quot;/&gt;&lt;Image&gt;&lt;filename val=&quot;C:\Users\debayo\AppData\Local\Temp\PR\data\asimages\{C2C60687-7ED6-4E76-AF13-C0C545161938}_11.png&quot;/&gt;&lt;left val=&quot;202&quot;/&gt;&lt;top val=&quot;169&quot;/&gt;&lt;width val=&quot;67&quot;/&gt;&lt;height val=&quot;68&quot;/&gt;&lt;hasText val=&quot;1&quot;/&gt;&lt;/Image&gt;&lt;/ThreeDShapeInfo&gt;"/>
</p:tagLst>
</file>

<file path=ppt/tags/tag1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HTML_AUTOSHAPE_INFO" val="&lt;ThreeDShapeInfo&gt;&lt;uuid val=&quot;{A338D1A6-289B-4A39-A7C4-38256185B0CF}&quot;/&gt;&lt;isInvalidForFieldText val=&quot;1&quot;/&gt;&lt;Image&gt;&lt;filename val=&quot;C:\Users\debayo\AppData\Local\Temp\PR\data\asimages\{A338D1A6-289B-4A39-A7C4-38256185B0CF}_11_S.png&quot;/&gt;&lt;left val=&quot;142&quot;/&gt;&lt;top val=&quot;120&quot;/&gt;&lt;width val=&quot;186&quot;/&gt;&lt;height val=&quot;145&quot;/&gt;&lt;hasText val=&quot;0&quot;/&gt;&lt;/Image&gt;&lt;Image&gt;&lt;filename val=&quot;C:\Users\debayo\AppData\Local\Temp\PR\data\asimages\{A338D1A6-289B-4A39-A7C4-38256185B0CF}_11_T.png&quot;/&gt;&lt;left val=&quot;142&quot;/&gt;&lt;top val=&quot;120&quot;/&gt;&lt;width val=&quot;186&quot;/&gt;&lt;height val=&quot;145&quot;/&gt;&lt;hasText val=&quot;1&quot;/&gt;&lt;/Image&gt;&lt;/ThreeDShape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quot;/&gt;&lt;/TableIndex&gt;&lt;/ShapeTextInfo&gt;"/>
</p:tagLst>
</file>

<file path=ppt/tags/tag1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quot;/&gt;&lt;/TableIndex&gt;&lt;/ShapeTextInfo&gt;"/>
</p:tagLst>
</file>

<file path=ppt/tags/tag1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7&quot;/&gt;&lt;/TableIndex&gt;&lt;/ShapeTextInfo&gt;"/>
</p:tagLst>
</file>

<file path=ppt/tags/tag1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quot;/&gt;&lt;/TableIndex&gt;&lt;/ShapeTextInfo&gt;"/>
</p:tagLst>
</file>

<file path=ppt/tags/tag1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9&quot;/&gt;&lt;/TableIndex&gt;&lt;/ShapeTextInfo&gt;"/>
</p:tagLst>
</file>

<file path=ppt/tags/tag1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1&quot;/&gt;&lt;/TableIndex&gt;&lt;/ShapeTextInfo&gt;"/>
</p:tagLst>
</file>

<file path=ppt/tags/tag1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64&quot;/&gt;&lt;lineCharCount val=&quot;13&quot;/&gt;&lt;lineCharCount val=&quot;14&quot;/&gt;&lt;lineCharCount val=&quot;13&quot;/&gt;&lt;/TableIndex&gt;&lt;/ShapeTextInfo&gt;"/>
</p:tagLst>
</file>

<file path=ppt/tags/tag1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1.xml><?xml version="1.0" encoding="utf-8"?>
<p:tagLst xmlns:a="http://schemas.openxmlformats.org/drawingml/2006/main" xmlns:r="http://schemas.openxmlformats.org/officeDocument/2006/relationships" xmlns:p="http://schemas.openxmlformats.org/presentationml/2006/main">
  <p:tag name="SLIDETYPE" val="Activity"/>
</p:tagLst>
</file>

<file path=ppt/tags/tag1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quot;/&gt;&lt;isInvalidForFieldText val=&quot;0&quot;/&gt;&lt;Image&gt;&lt;filename val=&quot;C:\Users\debayo\AppData\Local\Temp\PR\data\asimages\{494EC59A-F89D-4E07-A69E-38EFF056E486}_12.png&quot;/&gt;&lt;left val=&quot;65&quot;/&gt;&lt;top val=&quot;8&quot;/&gt;&lt;width val=&quot;829&quot;/&gt;&lt;height val=&quot;80&quot;/&gt;&lt;hasText val=&quot;1&quot;/&gt;&lt;/Image&gt;&lt;/ThreeDShapeInfo&gt;"/>
</p:tagLst>
</file>

<file path=ppt/tags/tag1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quot;/&gt;&lt;isInvalidForFieldText val=&quot;0&quot;/&gt;&lt;Image&gt;&lt;filename val=&quot;C:\Users\debayo\AppData\Local\Temp\PR\data\asimages\{22F65FD5-24EF-4D62-959B-FF17F4A7875E}_12.png&quot;/&gt;&lt;left val=&quot;430&quot;/&gt;&lt;top val=&quot;498&quot;/&gt;&lt;width val=&quot;98&quot;/&gt;&lt;height val=&quot;28&quot;/&gt;&lt;hasText val=&quot;1&quot;/&gt;&lt;/Image&gt;&lt;/ThreeDShapeInfo&gt;"/>
</p:tagLst>
</file>

<file path=ppt/tags/tag1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72&quot;/&gt;&lt;lineCharCount val=&quot;27&quot;/&gt;&lt;lineCharCount val=&quot;75&quot;/&gt;&lt;lineCharCount val=&quot;70&quot;/&gt;&lt;lineCharCount val=&quot;39&quot;/&gt;&lt;lineCharCount val=&quot;45&quot;/&gt;&lt;lineCharCount val=&quot;60&quot;/&gt;&lt;lineCharCount val=&quot;45&quot;/&gt;&lt;/TableIndex&gt;&lt;/ShapeTextInfo&gt;"/>
  <p:tag name="HTML_SHAPEINFO" val="&lt;ThreeDShapeInfo&gt;&lt;uuid val=&quot;&quot;/&gt;&lt;isInvalidForFieldText val=&quot;0&quot;/&gt;&lt;Image&gt;&lt;filename val=&quot;C:\Users\debayo\AppData\Local\Temp\PR\data\asimages\{50869F67-3C93-4127-AF84-717EFBDD01FF}_12.png&quot;/&gt;&lt;left val=&quot;49&quot;/&gt;&lt;top val=&quot;75&quot;/&gt;&lt;width val=&quot;856&quot;/&gt;&lt;height val=&quot;391&quot;/&gt;&lt;hasText val=&quot;1&quot;/&gt;&lt;/Image&gt;&lt;/ThreeDShapeInfo&gt;"/>
</p:tagLst>
</file>

<file path=ppt/tags/tag175.xml><?xml version="1.0" encoding="utf-8"?>
<p:tagLst xmlns:a="http://schemas.openxmlformats.org/drawingml/2006/main" xmlns:r="http://schemas.openxmlformats.org/officeDocument/2006/relationships" xmlns:p="http://schemas.openxmlformats.org/presentationml/2006/main">
  <p:tag name="SLIDETYPE" val="Poll_Setup"/>
  <p:tag name="ARTICULATE_SLIDE_THUMBNAIL_REFRESH" val="1"/>
</p:tagLst>
</file>

<file path=ppt/tags/tag1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0&quot;/&gt;&lt;/TableIndex&gt;&lt;/ShapeTextInfo&gt;"/>
  <p:tag name="HTML_SHAPEINFO" val="&lt;ThreeDShapeInfo&gt;&lt;uuid val=&quot;&quot;/&gt;&lt;isInvalidForFieldText val=&quot;0&quot;/&gt;&lt;Image&gt;&lt;filename val=&quot;C:\Users\debayo\AppData\Local\Temp\PR\data\asimages\{11AF59A9-0494-49EC-A919-7C747CBD5E31}_13.png&quot;/&gt;&lt;left val=&quot;65&quot;/&gt;&lt;top val=&quot;8&quot;/&gt;&lt;width val=&quot;829&quot;/&gt;&lt;height val=&quot;80&quot;/&gt;&lt;hasText val=&quot;1&quot;/&gt;&lt;/Image&gt;&lt;/ThreeDShapeInfo&gt;"/>
</p:tagLst>
</file>

<file path=ppt/tags/tag1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22&quot;/&gt;&lt;lineCharCount val=&quot;17&quot;/&gt;&lt;lineCharCount val=&quot;17&quot;/&gt;&lt;lineCharCount val=&quot;10&quot;/&gt;&lt;/TableIndex&gt;&lt;/ShapeTextInfo&gt;"/>
  <p:tag name="HTML_SHAPEINFO" val="&lt;ThreeDShapeInfo&gt;&lt;uuid val=&quot;&quot;/&gt;&lt;isInvalidForFieldText val=&quot;0&quot;/&gt;&lt;Image&gt;&lt;filename val=&quot;C:\Users\debayo\AppData\Local\Temp\PR\data\asimages\{11D04FE1-23C7-4EE8-92DC-74C76A5F1C13}_13.png&quot;/&gt;&lt;left val=&quot;594&quot;/&gt;&lt;top val=&quot;93&quot;/&gt;&lt;width val=&quot;307&quot;/&gt;&lt;height val=&quot;199&quot;/&gt;&lt;hasText val=&quot;1&quot;/&gt;&lt;/Image&gt;&lt;/ThreeDShapeInfo&gt;"/>
</p:tagLst>
</file>

<file path=ppt/tags/tag1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HTML_AUTOSHAPE_INFO" val="&lt;ThreeDShapeInfo&gt;&lt;uuid val=&quot;{E46C10E9-1996-4DC9-A820-BD0BC3D557A1}&quot;/&gt;&lt;isInvalidForFieldText val=&quot;1&quot;/&gt;&lt;Image&gt;&lt;filename val=&quot;C:\Users\debayo\AppData\Local\Temp\PR\data\asimages\{E46C10E9-1996-4DC9-A820-BD0BC3D557A1}_13_S.png&quot;/&gt;&lt;left val=&quot;795&quot;/&gt;&lt;top val=&quot;295&quot;/&gt;&lt;width val=&quot;87&quot;/&gt;&lt;height val=&quot;94&quot;/&gt;&lt;hasText val=&quot;0&quot;/&gt;&lt;/Image&gt;&lt;Image&gt;&lt;filename val=&quot;C:\Users\debayo\AppData\Local\Temp\PR\data\asimages\{E46C10E9-1996-4DC9-A820-BD0BC3D557A1}_13_T.png&quot;/&gt;&lt;left val=&quot;795&quot;/&gt;&lt;top val=&quot;295&quot;/&gt;&lt;width val=&quot;87&quot;/&gt;&lt;height val=&quot;94&quot;/&gt;&lt;hasText val=&quot;1&quot;/&gt;&lt;/Image&gt;&lt;/ThreeDShapeInfo&gt;"/>
</p:tagLst>
</file>

<file path=ppt/tags/tag179.xml><?xml version="1.0" encoding="utf-8"?>
<p:tagLst xmlns:a="http://schemas.openxmlformats.org/drawingml/2006/main" xmlns:r="http://schemas.openxmlformats.org/officeDocument/2006/relationships" xmlns:p="http://schemas.openxmlformats.org/presentationml/2006/main">
  <p:tag name="SLIDETYPE" val="Poll_MultipleAnswer"/>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 name="HTML_SHAPEINFO" val="&lt;ThreeDShapeInfo&gt;&lt;uuid val=&quot;&quot;/&gt;&lt;isInvalidForFieldText val=&quot;0&quot;/&gt;&lt;Image&gt;&lt;filename val=&quot;C:\Users\debayo\AppData\Local\Temp\PR\data\asimages\{8EF769F8-A560-4559-813E-80C8E738676D}_1.png&quot;/&gt;&lt;left val=&quot;346&quot;/&gt;&lt;top val=&quot;518&quot;/&gt;&lt;width val=&quot;265&quot;/&gt;&lt;height val=&quot;19&quot;/&gt;&lt;hasText val=&quot;1&quot;/&gt;&lt;/Image&gt;&lt;/ThreeDShapeInfo&gt;"/>
</p:tagLst>
</file>

<file path=ppt/tags/tag1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9&quot;/&gt;&lt;/TableIndex&gt;&lt;/ShapeTextInfo&gt;"/>
  <p:tag name="HTML_SHAPEINFO" val="&lt;ThreeDShapeInfo&gt;&lt;uuid val=&quot;&quot;/&gt;&lt;isInvalidForFieldText val=&quot;0&quot;/&gt;&lt;Image&gt;&lt;filename val=&quot;C:\Users\debayo\AppData\Local\Temp\PR\data\asimages\{A66775B4-1CA9-4FA9-A08E-C8039FFAB740}_14.png&quot;/&gt;&lt;left val=&quot;65&quot;/&gt;&lt;top val=&quot;8&quot;/&gt;&lt;width val=&quot;829&quot;/&gt;&lt;height val=&quot;80&quot;/&gt;&lt;hasText val=&quot;1&quot;/&gt;&lt;/Image&gt;&lt;/ThreeDShapeInfo&gt;"/>
</p:tagLst>
</file>

<file path=ppt/tags/tag1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76&quot;/&gt;&lt;lineCharCount val=&quot;48&quot;/&gt;&lt;lineCharCount val=&quot;1&quot;/&gt;&lt;lineCharCount val=&quot;18&quot;/&gt;&lt;lineCharCount val=&quot;17&quot;/&gt;&lt;lineCharCount val=&quot;23&quot;/&gt;&lt;lineCharCount val=&quot;35&quot;/&gt;&lt;/TableIndex&gt;&lt;/ShapeTextInfo&gt;"/>
  <p:tag name="HTML_SHAPEINFO" val="&lt;ThreeDShapeInfo&gt;&lt;uuid val=&quot;&quot;/&gt;&lt;isInvalidForFieldText val=&quot;0&quot;/&gt;&lt;Image&gt;&lt;filename val=&quot;C:\Users\debayo\AppData\Local\Temp\PR\data\asimages\{5BE66309-2A89-424A-9275-8AE2269257D3}_14.png&quot;/&gt;&lt;left val=&quot;49&quot;/&gt;&lt;top val=&quot;75&quot;/&gt;&lt;width val=&quot;845&quot;/&gt;&lt;height val=&quot;391&quot;/&gt;&lt;hasText val=&quot;1&quot;/&gt;&lt;/Image&gt;&lt;/ThreeDShapeInfo&gt;"/>
</p:tagLst>
</file>

<file path=ppt/tags/tag182.xml><?xml version="1.0" encoding="utf-8"?>
<p:tagLst xmlns:a="http://schemas.openxmlformats.org/drawingml/2006/main" xmlns:r="http://schemas.openxmlformats.org/officeDocument/2006/relationships" xmlns:p="http://schemas.openxmlformats.org/presentationml/2006/main">
  <p:tag name="SLIDETYPE" val="Poll_MultipleAnswer"/>
</p:tagLst>
</file>

<file path=ppt/tags/tag1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7&quot;/&gt;&lt;/TableIndex&gt;&lt;/ShapeTextInfo&gt;"/>
  <p:tag name="HTML_SHAPEINFO" val="&lt;ThreeDShapeInfo&gt;&lt;uuid val=&quot;&quot;/&gt;&lt;isInvalidForFieldText val=&quot;0&quot;/&gt;&lt;Image&gt;&lt;filename val=&quot;C:\Users\debayo\AppData\Local\Temp\PR\data\asimages\{7F92F4F8-8799-47E9-A8F1-C622049AA583}_15.png&quot;/&gt;&lt;left val=&quot;65&quot;/&gt;&lt;top val=&quot;8&quot;/&gt;&lt;width val=&quot;829&quot;/&gt;&lt;height val=&quot;80&quot;/&gt;&lt;hasText val=&quot;1&quot;/&gt;&lt;/Image&gt;&lt;/ThreeDShapeInfo&gt;"/>
</p:tagLst>
</file>

<file path=ppt/tags/tag1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76&quot;/&gt;&lt;lineCharCount val=&quot;48&quot;/&gt;&lt;lineCharCount val=&quot;1&quot;/&gt;&lt;lineCharCount val=&quot;18&quot;/&gt;&lt;lineCharCount val=&quot;17&quot;/&gt;&lt;lineCharCount val=&quot;23&quot;/&gt;&lt;lineCharCount val=&quot;35&quot;/&gt;&lt;/TableIndex&gt;&lt;/ShapeTextInfo&gt;"/>
  <p:tag name="HTML_SHAPEINFO" val="&lt;ThreeDShapeInfo&gt;&lt;uuid val=&quot;&quot;/&gt;&lt;isInvalidForFieldText val=&quot;0&quot;/&gt;&lt;Image&gt;&lt;filename val=&quot;C:\Users\debayo\AppData\Local\Temp\PR\data\asimages\{6C3A51B3-B344-4320-BBCA-C47C79FBE948}_15.png&quot;/&gt;&lt;left val=&quot;49&quot;/&gt;&lt;top val=&quot;75&quot;/&gt;&lt;width val=&quot;845&quot;/&gt;&lt;height val=&quot;391&quot;/&gt;&lt;hasText val=&quot;1&quot;/&gt;&lt;/Image&gt;&lt;/ThreeDShapeInfo&gt;"/>
</p:tagLst>
</file>

<file path=ppt/tags/tag1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HTML_SHAPEINFO" val="&lt;ThreeDShapeInfo&gt;&lt;uuid val=&quot;&quot;/&gt;&lt;isInvalidForFieldText val=&quot;0&quot;/&gt;&lt;Image&gt;&lt;filename val=&quot;C:\Users\debayo\AppData\Local\Temp\PR\data\asimages\{F7A84593-B3FA-4C51-A1C8-A55198F77E97}_15.png&quot;/&gt;&lt;left val=&quot;55&quot;/&gt;&lt;top val=&quot;174&quot;/&gt;&lt;width val=&quot;35&quot;/&gt;&lt;height val=&quot;35&quot;/&gt;&lt;hasText val=&quot;1&quot;/&gt;&lt;/Image&gt;&lt;/ThreeDShapeInfo&gt;"/>
</p:tagLst>
</file>

<file path=ppt/tags/tag1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HTML_SHAPEINFO" val="&lt;ThreeDShapeInfo&gt;&lt;uuid val=&quot;&quot;/&gt;&lt;isInvalidForFieldText val=&quot;0&quot;/&gt;&lt;Image&gt;&lt;filename val=&quot;C:\Users\debayo\AppData\Local\Temp\PR\data\asimages\{AFEC9D0E-43E1-47AD-A30C-78E12C6C1792}_15.png&quot;/&gt;&lt;left val=&quot;55&quot;/&gt;&lt;top val=&quot;214&quot;/&gt;&lt;width val=&quot;35&quot;/&gt;&lt;height val=&quot;35&quot;/&gt;&lt;hasText val=&quot;1&quot;/&gt;&lt;/Image&gt;&lt;/ThreeDShapeInfo&gt;"/>
</p:tagLst>
</file>

<file path=ppt/tags/tag1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HTML_SHAPEINFO" val="&lt;ThreeDShapeInfo&gt;&lt;uuid val=&quot;&quot;/&gt;&lt;isInvalidForFieldText val=&quot;0&quot;/&gt;&lt;Image&gt;&lt;filename val=&quot;C:\Users\debayo\AppData\Local\Temp\PR\data\asimages\{4DD2D7F1-CFCB-41F0-951D-9390C9950AD2}_15.png&quot;/&gt;&lt;left val=&quot;55&quot;/&gt;&lt;top val=&quot;254&quot;/&gt;&lt;width val=&quot;35&quot;/&gt;&lt;height val=&quot;35&quot;/&gt;&lt;hasText val=&quot;1&quot;/&gt;&lt;/Image&gt;&lt;/ThreeDShapeInfo&gt;"/>
</p:tagLst>
</file>

<file path=ppt/tags/tag1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HTML_SHAPEINFO" val="&lt;ThreeDShapeInfo&gt;&lt;uuid val=&quot;&quot;/&gt;&lt;isInvalidForFieldText val=&quot;0&quot;/&gt;&lt;Image&gt;&lt;filename val=&quot;C:\Users\debayo\AppData\Local\Temp\PR\data\asimages\{F52B501C-D01C-493D-AF88-CFFDAB5F1686}_15.png&quot;/&gt;&lt;left val=&quot;55&quot;/&gt;&lt;top val=&quot;294&quot;/&gt;&lt;width val=&quot;35&quot;/&gt;&lt;height val=&quot;35&quot;/&gt;&lt;hasText val=&quot;1&quot;/&gt;&lt;/Image&gt;&lt;/ThreeDShapeInfo&gt;"/>
</p:tagLst>
</file>

<file path=ppt/tags/tag189.xml><?xml version="1.0" encoding="utf-8"?>
<p:tagLst xmlns:a="http://schemas.openxmlformats.org/drawingml/2006/main" xmlns:r="http://schemas.openxmlformats.org/officeDocument/2006/relationships" xmlns:p="http://schemas.openxmlformats.org/presentationml/2006/main">
  <p:tag name="SLIDETYPE" val="Demo"/>
</p:tagLst>
</file>

<file path=ppt/tags/tag19.xml><?xml version="1.0" encoding="utf-8"?>
<p:tagLst xmlns:a="http://schemas.openxmlformats.org/drawingml/2006/main" xmlns:r="http://schemas.openxmlformats.org/officeDocument/2006/relationships" xmlns:p="http://schemas.openxmlformats.org/presentationml/2006/main">
  <p:tag name="PRESENTER_SHAPEINFO" val="&lt;ThreeDShapeInfo&gt;&lt;uuid val=&quot;{87FD37E3-E69F-40B4-BDCB-2673DED0C348}&quot;/&gt;&lt;isInvalidForFieldText val=&quot;0&quot;/&gt;&lt;Image&gt;&lt;filename val=&quot;C:\Users\debayo\AppData\Local\Temp\PR\data\asimages\{87FD37E3-E69F-40B4-BDCB-2673DED0C348}_MtorLt.png&quot;/&gt;&lt;left val=&quot;884&quot;/&gt;&lt;top val=&quot;499&quot;/&gt;&lt;width val=&quot;56&quot;/&gt;&lt;height val=&quot;24&quot;/&gt;&lt;hasText val=&quot;1&quot;/&gt;&lt;/Image&gt;&lt;/ThreeDShapeInfo&gt;"/>
</p:tagLst>
</file>

<file path=ppt/tags/tag1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4&quot;/&gt;&lt;/TableIndex&gt;&lt;/ShapeTextInfo&gt;"/>
  <p:tag name="HTML_SHAPEINFO" val="&lt;ThreeDShapeInfo&gt;&lt;uuid val=&quot;&quot;/&gt;&lt;isInvalidForFieldText val=&quot;0&quot;/&gt;&lt;Image&gt;&lt;filename val=&quot;C:\Users\debayo\AppData\Local\Temp\PR\data\asimages\{32984695-5C70-4DD1-AA6C-586666492115}_16.png&quot;/&gt;&lt;left val=&quot;270&quot;/&gt;&lt;top val=&quot;145&quot;/&gt;&lt;width val=&quot;662&quot;/&gt;&lt;height val=&quot;90&quot;/&gt;&lt;hasText val=&quot;1&quot;/&gt;&lt;/Image&gt;&lt;/ThreeDShapeInfo&gt;"/>
</p:tagLst>
</file>

<file path=ppt/tags/tag1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43&quot;/&gt;&lt;lineCharCount val=&quot;43&quot;/&gt;&lt;/TableIndex&gt;&lt;/ShapeTextInfo&gt;"/>
  <p:tag name="HTML_SHAPEINFO" val="&lt;ThreeDShapeInfo&gt;&lt;uuid val=&quot;&quot;/&gt;&lt;isInvalidForFieldText val=&quot;0&quot;/&gt;&lt;Image&gt;&lt;filename val=&quot;C:\Users\debayo\AppData\Local\Temp\PR\data\asimages\{24FDDBB1-5BD5-40CC-9B3C-B138A7F5F6E2}_16.png&quot;/&gt;&lt;left val=&quot;280&quot;/&gt;&lt;top val=&quot;274&quot;/&gt;&lt;width val=&quot;652&quot;/&gt;&lt;height val=&quot;88&quot;/&gt;&lt;hasText val=&quot;1&quot;/&gt;&lt;/Image&gt;&lt;/ThreeDShapeInfo&gt;"/>
</p:tagLst>
</file>

<file path=ppt/tags/tag1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quot;/&gt;&lt;isInvalidForFieldText val=&quot;0&quot;/&gt;&lt;Image&gt;&lt;filename val=&quot;C:\Users\debayo\AppData\Local\Temp\PR\data\asimages\{1F327752-390C-410B-9549-5890294128F3}_16.png&quot;/&gt;&lt;left val=&quot;430&quot;/&gt;&lt;top val=&quot;498&quot;/&gt;&lt;width val=&quot;98&quot;/&gt;&lt;height val=&quot;28&quot;/&gt;&lt;hasText val=&quot;1&quot;/&gt;&lt;/Image&gt;&lt;/ThreeDShapeInfo&gt;"/>
</p:tagLst>
</file>

<file path=ppt/tags/tag1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HTML_AUTOSHAPE_INFO" val="&lt;ThreeDShapeInfo&gt;&lt;uuid val=&quot;{1C07CD0B-1C37-4B1D-87E4-E31EF59EF0ED}&quot;/&gt;&lt;isInvalidForFieldText val=&quot;1&quot;/&gt;&lt;Image&gt;&lt;filename val=&quot;C:\Users\debayo\AppData\Local\Temp\PR\data\asimages\{1C07CD0B-1C37-4B1D-87E4-E31EF59EF0ED}_16_S.png&quot;/&gt;&lt;left val=&quot;124&quot;/&gt;&lt;top val=&quot;145&quot;/&gt;&lt;width val=&quot;148&quot;/&gt;&lt;height val=&quot;123&quot;/&gt;&lt;hasText val=&quot;0&quot;/&gt;&lt;/Image&gt;&lt;Image&gt;&lt;filename val=&quot;C:\Users\debayo\AppData\Local\Temp\PR\data\asimages\{1C07CD0B-1C37-4B1D-87E4-E31EF59EF0ED}_16_T.png&quot;/&gt;&lt;left val=&quot;124&quot;/&gt;&lt;top val=&quot;145&quot;/&gt;&lt;width val=&quot;148&quot;/&gt;&lt;height val=&quot;123&quot;/&gt;&lt;hasText val=&quot;1&quot;/&gt;&lt;/Image&gt;&lt;/ThreeDShapeInfo&gt;"/>
</p:tagLst>
</file>

<file path=ppt/tags/tag1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quot;/&gt;&lt;isInvalidForFieldText val=&quot;0&quot;/&gt;&lt;Image&gt;&lt;filename val=&quot;C:\Users\debayo\AppData\Local\Temp\PR\data\asimages\{888288E7-20DD-4248-834B-02BCFEFB11D0}_17.png&quot;/&gt;&lt;left val=&quot;-1&quot;/&gt;&lt;top val=&quot;185&quot;/&gt;&lt;width val=&quot;962&quot;/&gt;&lt;height val=&quot;91&quot;/&gt;&lt;hasText val=&quot;1&quot;/&gt;&lt;/Image&gt;&lt;/ThreeDShapeInfo&gt;"/>
</p:tagLst>
</file>

<file path=ppt/tags/tag1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HTML_AUTOSHAPE_INFO" val="&lt;ThreeDShapeInfo&gt;&lt;uuid val=&quot;{58DE7778-5243-4FB6-B6BB-DDE61B9526EA}&quot;/&gt;&lt;isInvalidForFieldText val=&quot;1&quot;/&gt;&lt;Image&gt;&lt;filename val=&quot;C:\Users\debayo\AppData\Local\Temp\PR\data\asimages\{58DE7778-5243-4FB6-B6BB-DDE61B9526EA}_17_S.png&quot;/&gt;&lt;left val=&quot;409&quot;/&gt;&lt;top val=&quot;267&quot;/&gt;&lt;width val=&quot;149&quot;/&gt;&lt;height val=&quot;172&quot;/&gt;&lt;hasText val=&quot;0&quot;/&gt;&lt;/Image&gt;&lt;Image&gt;&lt;filename val=&quot;C:\Users\debayo\AppData\Local\Temp\PR\data\asimages\{58DE7778-5243-4FB6-B6BB-DDE61B9526EA}_17_T.png&quot;/&gt;&lt;left val=&quot;409&quot;/&gt;&lt;top val=&quot;267&quot;/&gt;&lt;width val=&quot;149&quot;/&gt;&lt;height val=&quot;172&quot;/&gt;&lt;hasText val=&quot;1&quot;/&gt;&lt;/Image&gt;&lt;/ThreeDShapeInfo&gt;"/>
</p:tagLst>
</file>

<file path=ppt/tags/tag197.xml><?xml version="1.0" encoding="utf-8"?>
<p:tagLst xmlns:a="http://schemas.openxmlformats.org/drawingml/2006/main" xmlns:r="http://schemas.openxmlformats.org/officeDocument/2006/relationships" xmlns:p="http://schemas.openxmlformats.org/presentationml/2006/main">
  <p:tag name="SLIDETYPE" val="Exercise"/>
  <p:tag name="ARTICULATE_SLIDE_THUMBNAIL_REFRESH" val="1"/>
</p:tagLst>
</file>

<file path=ppt/tags/tag1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 name="HTML_SHAPEINFO" val="&lt;ThreeDShapeInfo&gt;&lt;uuid val=&quot;&quot;/&gt;&lt;isInvalidForFieldText val=&quot;0&quot;/&gt;&lt;Image&gt;&lt;filename val=&quot;C:\Users\debayo\AppData\Local\Temp\PR\data\asimages\{7A27FE67-0488-458F-B6E2-23BB431D9303}_18.png&quot;/&gt;&lt;left val=&quot;264&quot;/&gt;&lt;top val=&quot;186&quot;/&gt;&lt;width val=&quot;672&quot;/&gt;&lt;height val=&quot;90&quot;/&gt;&lt;hasText val=&quot;1&quot;/&gt;&lt;/Image&gt;&lt;/ThreeDShapeInfo&gt;"/>
</p:tagLst>
</file>

<file path=ppt/tags/tag1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9&quot;/&gt;&lt;/TableIndex&gt;&lt;/ShapeTextInfo&gt;"/>
  <p:tag name="HTML_SHAPEINFO" val="&lt;ThreeDShapeInfo&gt;&lt;uuid val=&quot;&quot;/&gt;&lt;isInvalidForFieldText val=&quot;0&quot;/&gt;&lt;Image&gt;&lt;filename val=&quot;C:\Users\debayo\AppData\Local\Temp\PR\data\asimages\{2E18BAA3-BB86-4285-B61F-4688D807875C}_18.png&quot;/&gt;&lt;left val=&quot;277&quot;/&gt;&lt;top val=&quot;261&quot;/&gt;&lt;width val=&quot;662&quot;/&gt;&lt;height val=&quot;57&quot;/&gt;&lt;hasText val=&quot;1&quot;/&gt;&lt;/Image&gt;&lt;/ThreeDShape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 name="HTML_SHAPEINFO" val="&lt;ThreeDShapeInfo&gt;&lt;uuid val=&quot;&quot;/&gt;&lt;isInvalidForFieldText val=&quot;0&quot;/&gt;&lt;Image&gt;&lt;filename val=&quot;C:\Users\debayo\AppData\Local\Temp\PR\data\asimages\{ED670EA7-0E98-48D3-8517-617765E92FB1}_1.png&quot;/&gt;&lt;left val=&quot;437&quot;/&gt;&lt;top val=&quot;498&quot;/&gt;&lt;width val=&quot;84&quot;/&gt;&lt;height val=&quot;27&quot;/&gt;&lt;hasText val=&quot;1&quot;/&gt;&lt;/Image&gt;&lt;/ThreeDShapeInfo&gt;"/>
</p:tagLst>
</file>

<file path=ppt/tags/tag2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quot;/&gt;&lt;isInvalidForFieldText val=&quot;0&quot;/&gt;&lt;Image&gt;&lt;filename val=&quot;C:\Users\debayo\AppData\Local\Temp\PR\data\asimages\{892EEBFD-3F27-406E-A101-4F474CCF3072}_18.png&quot;/&gt;&lt;left val=&quot;430&quot;/&gt;&lt;top val=&quot;498&quot;/&gt;&lt;width val=&quot;98&quot;/&gt;&lt;height val=&quot;28&quot;/&gt;&lt;hasText val=&quot;1&quot;/&gt;&lt;/Image&gt;&lt;/ThreeDShapeInfo&gt;"/>
</p:tagLst>
</file>

<file path=ppt/tags/tag2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HTML_AUTOSHAPE_INFO" val="&lt;ThreeDShapeInfo&gt;&lt;uuid val=&quot;{A3234EAC-0E5F-4320-A59D-54D204E47E00}&quot;/&gt;&lt;isInvalidForFieldText val=&quot;1&quot;/&gt;&lt;Image&gt;&lt;filename val=&quot;C:\Users\debayo\AppData\Local\Temp\PR\data\asimages\{A3234EAC-0E5F-4320-A59D-54D204E47E00}_18_S.png&quot;/&gt;&lt;left val=&quot;86&quot;/&gt;&lt;top val=&quot;147&quot;/&gt;&lt;width val=&quot;186&quot;/&gt;&lt;height val=&quot;137&quot;/&gt;&lt;hasText val=&quot;0&quot;/&gt;&lt;/Image&gt;&lt;Image&gt;&lt;filename val=&quot;C:\Users\debayo\AppData\Local\Temp\PR\data\asimages\{A3234EAC-0E5F-4320-A59D-54D204E47E00}_18_T.png&quot;/&gt;&lt;left val=&quot;86&quot;/&gt;&lt;top val=&quot;147&quot;/&gt;&lt;width val=&quot;186&quot;/&gt;&lt;height val=&quot;137&quot;/&gt;&lt;hasText val=&quot;1&quot;/&gt;&lt;/Image&gt;&lt;/ThreeDShapeInfo&gt;"/>
</p:tagLst>
</file>

<file path=ppt/tags/tag202.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FONT_SIZE" val="20"/>
  <p:tag name="HIGHLIGHT_STYLE" val="CORPORATE_2017"/>
  <p:tag name="HIGHLIGHT_COLOR" val="10916465"/>
  <p:tag name="HIGHLIGHT_FONT_COLOR" val=" 16777215"/>
  <p:tag name="SLIDETYPE" val="Organizer"/>
  <p:tag name="SECTIONCOUNT" val="3"/>
  <p:tag name="SECTIONNUMBER" val="0"/>
  <p:tag name="SELECTEDSECTION" val="3"/>
  <p:tag name="ARTICULATE_SLIDE_THUMBNAIL_REFRESH" val="1"/>
</p:tagLst>
</file>

<file path=ppt/tags/tag2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1&quot;/&gt;&lt;/TableIndex&gt;&lt;/ShapeTextInfo&gt;"/>
  <p:tag name="HTML_SHAPEINFO" val="&lt;ThreeDShapeInfo&gt;&lt;uuid val=&quot;&quot;/&gt;&lt;isInvalidForFieldText val=&quot;0&quot;/&gt;&lt;Image&gt;&lt;filename val=&quot;C:\Users\debayo\AppData\Local\Temp\PR\data\asimages\{D09D06F2-5AAD-4555-B6D8-79F5B010F7BE}_19.png&quot;/&gt;&lt;left val=&quot;-1&quot;/&gt;&lt;top val=&quot;21&quot;/&gt;&lt;width val=&quot;962&quot;/&gt;&lt;height val=&quot;91&quot;/&gt;&lt;hasText val=&quot;1&quot;/&gt;&lt;/Image&gt;&lt;/ThreeDShapeInfo&gt;"/>
</p:tagLst>
</file>

<file path=ppt/tags/tag2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TableIndex row=&quot;2&quot; col=&quot;1&quot;&gt;&lt;linesCount val=&quot;1&quot;/&gt;&lt;lineCharCount val=&quot;32&quot;/&gt;&lt;/TableIndex&gt;&lt;TableIndex row=&quot;3&quot; col=&quot;1&quot;&gt;&lt;linesCount val=&quot;1&quot;/&gt;&lt;lineCharCount val=&quot;24&quot;/&gt;&lt;/TableIndex&gt;&lt;/ShapeTextInfo&gt;"/>
  <p:tag name="HTML_SHAPEINFO" val="&lt;ThreeDShapeInfo&gt;&lt;uuid val=&quot;&quot;/&gt;&lt;isInvalidForFieldText val=&quot;0&quot;/&gt;&lt;Image&gt;&lt;filename val=&quot;C:\Users\debayo\AppData\Local\Temp\PR\data\asimages\{EF5E771A-F4D7-486F-9DC5-9CA687A0FFBC}_19.png&quot;/&gt;&lt;left val=&quot;157&quot;/&gt;&lt;top val=&quot;103&quot;/&gt;&lt;width val=&quot;645&quot;/&gt;&lt;height val=&quot;371&quot;/&gt;&lt;hasText val=&quot;1&quot;/&gt;&lt;/Image&gt;&lt;/ThreeDShapeInfo&gt;"/>
</p:tagLst>
</file>

<file path=ppt/tags/tag2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8&quot;/&gt;&lt;/TableIndex&gt;&lt;/ShapeTextInfo&gt;"/>
  <p:tag name="HTML_SHAPEINFO" val="&lt;ThreeDShapeInfo&gt;&lt;uuid val=&quot;&quot;/&gt;&lt;isInvalidForFieldText val=&quot;0&quot;/&gt;&lt;Image&gt;&lt;filename val=&quot;C:\Users\debayo\AppData\Local\Temp\PR\data\asimages\{E92CDA20-34D5-4AB4-A37F-0C6DF52A9CED}_20.png&quot;/&gt;&lt;left val=&quot;65&quot;/&gt;&lt;top val=&quot;8&quot;/&gt;&lt;width val=&quot;829&quot;/&gt;&lt;height val=&quot;80&quot;/&gt;&lt;hasText val=&quot;1&quot;/&gt;&lt;/Image&gt;&lt;/ThreeDShapeInfo&gt;"/>
</p:tagLst>
</file>

<file path=ppt/tags/tag207.xml><?xml version="1.0" encoding="utf-8"?>
<p:tagLst xmlns:a="http://schemas.openxmlformats.org/drawingml/2006/main" xmlns:r="http://schemas.openxmlformats.org/officeDocument/2006/relationships" xmlns:p="http://schemas.openxmlformats.org/presentationml/2006/main">
  <p:tag name="PRESENTER_SHAPEINFO" val="&lt;ThreeDShapeInfo&gt;&lt;uuid val=&quot;{8F37D392-DB6E-4817-9A01-0461DB5F8209}&quot;/&gt;&lt;isInvalidForFieldText val=&quot;0&quot;/&gt;&lt;Image&gt;&lt;filename val=&quot;C:\Users\debayo\AppData\Local\Temp\PR\data\asimages\{8F37D392-DB6E-4817-9A01-0461DB5F8209}_20.png&quot;/&gt;&lt;left val=&quot;165&quot;/&gt;&lt;top val=&quot;125&quot;/&gt;&lt;width val=&quot;629&quot;/&gt;&lt;height val=&quot;245&quot;/&gt;&lt;hasText val=&quot;1&quot;/&gt;&lt;/Image&gt;&lt;/ThreeDShapeInfo&gt;"/>
</p:tagLst>
</file>

<file path=ppt/tags/tag2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7.xml><?xml version="1.0" encoding="utf-8"?>
<p:tagLst xmlns:a="http://schemas.openxmlformats.org/drawingml/2006/main" xmlns:r="http://schemas.openxmlformats.org/officeDocument/2006/relationships" xmlns:p="http://schemas.openxmlformats.org/presentationml/2006/main">
  <p:tag name="ARTICULATE_SLIDE_THUMBNAIL_REFRESH" val="1"/>
  <p:tag name="SLIDETYPE" val="Activity"/>
</p:tagLst>
</file>

<file path=ppt/tags/tag2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quot;/&gt;&lt;isInvalidForFieldText val=&quot;0&quot;/&gt;&lt;Image&gt;&lt;filename val=&quot;C:\Users\debayo\AppData\Local\Temp\PR\data\asimages\{F9E30E62-D106-44FE-A222-17F83797EDAE}_21.png&quot;/&gt;&lt;left val=&quot;65&quot;/&gt;&lt;top val=&quot;8&quot;/&gt;&lt;width val=&quot;829&quot;/&gt;&lt;height val=&quot;80&quot;/&gt;&lt;hasText val=&quot;1&quot;/&gt;&lt;/Image&gt;&lt;/ThreeDShapeInfo&gt;"/>
</p:tagLst>
</file>

<file path=ppt/tags/tag2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6&quot;/&gt;&lt;lineCharCount val=&quot;46&quot;/&gt;&lt;lineCharCount val=&quot;69&quot;/&gt;&lt;lineCharCount val=&quot;48&quot;/&gt;&lt;lineCharCount val=&quot;49&quot;/&gt;&lt;lineCharCount val=&quot;57&quot;/&gt;&lt;lineCharCount val=&quot;74&quot;/&gt;&lt;/TableIndex&gt;&lt;/ShapeTextInfo&gt;"/>
  <p:tag name="HTML_SHAPEINFO" val="&lt;ThreeDShapeInfo&gt;&lt;uuid val=&quot;&quot;/&gt;&lt;isInvalidForFieldText val=&quot;0&quot;/&gt;&lt;Image&gt;&lt;filename val=&quot;C:\Users\debayo\AppData\Local\Temp\PR\data\asimages\{F7AAA9C9-A24B-4C1D-B5C6-39A5576917F2}_21.png&quot;/&gt;&lt;left val=&quot;49&quot;/&gt;&lt;top val=&quot;75&quot;/&gt;&lt;width val=&quot;845&quot;/&gt;&lt;height val=&quot;391&quot;/&gt;&lt;hasText val=&quot;1&quot;/&gt;&lt;/Image&gt;&lt;/ThreeDShape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0.xml><?xml version="1.0" encoding="utf-8"?>
<p:tagLst xmlns:a="http://schemas.openxmlformats.org/drawingml/2006/main" xmlns:r="http://schemas.openxmlformats.org/officeDocument/2006/relationships" xmlns:p="http://schemas.openxmlformats.org/presentationml/2006/main">
  <p:tag name="ARTICULATE_SLIDE_THUMBNAIL_REFRESH" val="1"/>
  <p:tag name="SLIDETYPE" val="Activity"/>
</p:tagLst>
</file>

<file path=ppt/tags/tag2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0&quot;/&gt;&lt;/TableIndex&gt;&lt;/ShapeTextInfo&gt;"/>
  <p:tag name="HTML_SHAPEINFO" val="&lt;ThreeDShapeInfo&gt;&lt;uuid val=&quot;&quot;/&gt;&lt;isInvalidForFieldText val=&quot;0&quot;/&gt;&lt;Image&gt;&lt;filename val=&quot;C:\Users\debayo\AppData\Local\Temp\PR\data\asimages\{939C6F78-B11B-4C95-B7FE-6DC7F54D618A}_22.png&quot;/&gt;&lt;left val=&quot;65&quot;/&gt;&lt;top val=&quot;8&quot;/&gt;&lt;width val=&quot;829&quot;/&gt;&lt;height val=&quot;80&quot;/&gt;&lt;hasText val=&quot;1&quot;/&gt;&lt;/Image&gt;&lt;/ThreeDShapeInfo&gt;"/>
</p:tagLst>
</file>

<file path=ppt/tags/tag2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HTML_AUTOSHAPE_INFO" val="&lt;ThreeDShapeInfo&gt;&lt;uuid val=&quot;{D35D225D-6557-415F-A519-6CD7282DE729}&quot;/&gt;&lt;isInvalidForFieldText val=&quot;1&quot;/&gt;&lt;Image&gt;&lt;filename val=&quot;C:\Users\debayo\AppData\Local\Temp\PR\data\asimages\{D35D225D-6557-415F-A519-6CD7282DE729}_22_S.png&quot;/&gt;&lt;left val=&quot;823&quot;/&gt;&lt;top val=&quot;365&quot;/&gt;&lt;width val=&quot;87&quot;/&gt;&lt;height val=&quot;94&quot;/&gt;&lt;hasText val=&quot;0&quot;/&gt;&lt;/Image&gt;&lt;Image&gt;&lt;filename val=&quot;C:\Users\debayo\AppData\Local\Temp\PR\data\asimages\{D35D225D-6557-415F-A519-6CD7282DE729}_22_T.png&quot;/&gt;&lt;left val=&quot;823&quot;/&gt;&lt;top val=&quot;365&quot;/&gt;&lt;width val=&quot;87&quot;/&gt;&lt;height val=&quot;94&quot;/&gt;&lt;hasText val=&quot;1&quot;/&gt;&lt;/Image&gt;&lt;/ThreeDShapeInfo&gt;"/>
</p:tagLst>
</file>

<file path=ppt/tags/tag2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18&quot;/&gt;&lt;lineCharCount val=&quot;10&quot;/&gt;&lt;lineCharCount val=&quot;17&quot;/&gt;&lt;lineCharCount val=&quot;14&quot;/&gt;&lt;lineCharCount val=&quot;9&quot;/&gt;&lt;/TableIndex&gt;&lt;/ShapeTextInfo&gt;"/>
  <p:tag name="HTML_SHAPEINFO" val="&lt;ThreeDShapeInfo&gt;&lt;uuid val=&quot;&quot;/&gt;&lt;isInvalidForFieldText val=&quot;0&quot;/&gt;&lt;Image&gt;&lt;filename val=&quot;C:\Users\debayo\AppData\Local\Temp\PR\data\asimages\{2DD635AD-23FB-4971-8580-EF4BA450ECBE}_22.png&quot;/&gt;&lt;left val=&quot;632&quot;/&gt;&lt;top val=&quot;125&quot;/&gt;&lt;width val=&quot;278&quot;/&gt;&lt;height val=&quot;240&quot;/&gt;&lt;hasText val=&quot;1&quot;/&gt;&lt;/Image&gt;&lt;/ThreeDShapeInfo&gt;"/>
</p:tagLst>
</file>

<file path=ppt/tags/tag234.xml><?xml version="1.0" encoding="utf-8"?>
<p:tagLst xmlns:a="http://schemas.openxmlformats.org/drawingml/2006/main" xmlns:r="http://schemas.openxmlformats.org/officeDocument/2006/relationships" xmlns:p="http://schemas.openxmlformats.org/presentationml/2006/main">
  <p:tag name="SLIDETYPE" val="Demo"/>
</p:tagLst>
</file>

<file path=ppt/tags/tag2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quot;/&gt;&lt;isInvalidForFieldText val=&quot;0&quot;/&gt;&lt;Image&gt;&lt;filename val=&quot;C:\Users\debayo\AppData\Local\Temp\PR\data\asimages\{17F6E085-BB4A-4848-B0C2-FDB611044399}_23.png&quot;/&gt;&lt;left val=&quot;270&quot;/&gt;&lt;top val=&quot;145&quot;/&gt;&lt;width val=&quot;662&quot;/&gt;&lt;height val=&quot;90&quot;/&gt;&lt;hasText val=&quot;1&quot;/&gt;&lt;/Image&gt;&lt;/ThreeDShapeInfo&gt;"/>
</p:tagLst>
</file>

<file path=ppt/tags/tag2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42&quot;/&gt;&lt;lineCharCount val=&quot;36&quot;/&gt;&lt;lineCharCount val=&quot;37&quot;/&gt;&lt;/TableIndex&gt;&lt;/ShapeTextInfo&gt;"/>
  <p:tag name="HTML_SHAPEINFO" val="&lt;ThreeDShapeInfo&gt;&lt;uuid val=&quot;&quot;/&gt;&lt;isInvalidForFieldText val=&quot;0&quot;/&gt;&lt;Image&gt;&lt;filename val=&quot;C:\Users\debayo\AppData\Local\Temp\PR\data\asimages\{7DC70594-D4D9-40DF-95EC-85B933D87EEE}_23.png&quot;/&gt;&lt;left val=&quot;280&quot;/&gt;&lt;top val=&quot;274&quot;/&gt;&lt;width val=&quot;473&quot;/&gt;&lt;height val=&quot;120&quot;/&gt;&lt;hasText val=&quot;1&quot;/&gt;&lt;/Image&gt;&lt;/ThreeDShapeInfo&gt;"/>
</p:tagLst>
</file>

<file path=ppt/tags/tag2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quot;/&gt;&lt;isInvalidForFieldText val=&quot;0&quot;/&gt;&lt;Image&gt;&lt;filename val=&quot;C:\Users\debayo\AppData\Local\Temp\PR\data\asimages\{BE0D913D-35B9-4E42-A520-5F7164AD68A0}_23.png&quot;/&gt;&lt;left val=&quot;430&quot;/&gt;&lt;top val=&quot;498&quot;/&gt;&lt;width val=&quot;98&quot;/&gt;&lt;height val=&quot;28&quot;/&gt;&lt;hasText val=&quot;1&quot;/&gt;&lt;/Image&gt;&lt;/ThreeDShapeInfo&gt;"/>
</p:tagLst>
</file>

<file path=ppt/tags/tag2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HTML_AUTOSHAPE_INFO" val="&lt;ThreeDShapeInfo&gt;&lt;uuid val=&quot;{6233358C-B946-44AB-9E03-0BE1D0E99C71}&quot;/&gt;&lt;isInvalidForFieldText val=&quot;1&quot;/&gt;&lt;Image&gt;&lt;filename val=&quot;C:\Users\debayo\AppData\Local\Temp\PR\data\asimages\{6233358C-B946-44AB-9E03-0BE1D0E99C71}_23_S.png&quot;/&gt;&lt;left val=&quot;124&quot;/&gt;&lt;top val=&quot;145&quot;/&gt;&lt;width val=&quot;148&quot;/&gt;&lt;height val=&quot;123&quot;/&gt;&lt;hasText val=&quot;0&quot;/&gt;&lt;/Image&gt;&lt;Image&gt;&lt;filename val=&quot;C:\Users\debayo\AppData\Local\Temp\PR\data\asimages\{6233358C-B946-44AB-9E03-0BE1D0E99C71}_23_T.png&quot;/&gt;&lt;left val=&quot;124&quot;/&gt;&lt;top val=&quot;145&quot;/&gt;&lt;width val=&quot;148&quot;/&gt;&lt;height val=&quot;123&quot;/&gt;&lt;hasText val=&quot;1&quot;/&gt;&lt;/Image&gt;&lt;/ThreeDShapeInfo&gt;"/>
</p:tagLst>
</file>

<file path=ppt/tags/tag2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quot;/&gt;&lt;isInvalidForFieldText val=&quot;0&quot;/&gt;&lt;Image&gt;&lt;filename val=&quot;C:\Users\debayo\AppData\Local\Temp\PR\data\asimages\{C7FC3FD7-DD25-4683-9546-0B92095FF658}_24.png&quot;/&gt;&lt;left val=&quot;-1&quot;/&gt;&lt;top val=&quot;185&quot;/&gt;&lt;width val=&quot;962&quot;/&gt;&lt;height val=&quot;91&quot;/&gt;&lt;hasText val=&quot;1&quot;/&gt;&lt;/Image&gt;&lt;/ThreeDShapeInfo&gt;"/>
</p:tagLst>
</file>

<file path=ppt/tags/tag2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HTML_AUTOSHAPE_INFO" val="&lt;ThreeDShapeInfo&gt;&lt;uuid val=&quot;{A53BA823-F6CB-4FBE-AAB5-ED9757572B0F}&quot;/&gt;&lt;isInvalidForFieldText val=&quot;1&quot;/&gt;&lt;Image&gt;&lt;filename val=&quot;C:\Users\debayo\AppData\Local\Temp\PR\data\asimages\{A53BA823-F6CB-4FBE-AAB5-ED9757572B0F}_24_S.png&quot;/&gt;&lt;left val=&quot;409&quot;/&gt;&lt;top val=&quot;267&quot;/&gt;&lt;width val=&quot;149&quot;/&gt;&lt;height val=&quot;172&quot;/&gt;&lt;hasText val=&quot;0&quot;/&gt;&lt;/Image&gt;&lt;Image&gt;&lt;filename val=&quot;C:\Users\debayo\AppData\Local\Temp\PR\data\asimages\{A53BA823-F6CB-4FBE-AAB5-ED9757572B0F}_24_T.png&quot;/&gt;&lt;left val=&quot;409&quot;/&gt;&lt;top val=&quot;267&quot;/&gt;&lt;width val=&quot;149&quot;/&gt;&lt;height val=&quot;172&quot;/&gt;&lt;hasText val=&quot;1&quot;/&gt;&lt;/Image&gt;&lt;/ThreeDShapeInfo&gt;"/>
</p:tagLst>
</file>

<file path=ppt/tags/tag242.xml><?xml version="1.0" encoding="utf-8"?>
<p:tagLst xmlns:a="http://schemas.openxmlformats.org/drawingml/2006/main" xmlns:r="http://schemas.openxmlformats.org/officeDocument/2006/relationships" xmlns:p="http://schemas.openxmlformats.org/presentationml/2006/main">
  <p:tag name="SLIDETYPE" val="Exercise"/>
  <p:tag name="ARTICULATE_SLIDE_THUMBNAIL_REFRESH" val="1"/>
</p:tagLst>
</file>

<file path=ppt/tags/tag2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 name="HTML_SHAPEINFO" val="&lt;ThreeDShapeInfo&gt;&lt;uuid val=&quot;&quot;/&gt;&lt;isInvalidForFieldText val=&quot;0&quot;/&gt;&lt;Image&gt;&lt;filename val=&quot;C:\Users\debayo\AppData\Local\Temp\PR\data\asimages\{33074DBB-7249-46C3-AA27-29BA1A607DF8}_25.png&quot;/&gt;&lt;left val=&quot;264&quot;/&gt;&lt;top val=&quot;186&quot;/&gt;&lt;width val=&quot;672&quot;/&gt;&lt;height val=&quot;90&quot;/&gt;&lt;hasText val=&quot;1&quot;/&gt;&lt;/Image&gt;&lt;/ThreeDShapeInfo&gt;"/>
</p:tagLst>
</file>

<file path=ppt/tags/tag2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9&quot;/&gt;&lt;/TableIndex&gt;&lt;/ShapeTextInfo&gt;"/>
  <p:tag name="HTML_SHAPEINFO" val="&lt;ThreeDShapeInfo&gt;&lt;uuid val=&quot;&quot;/&gt;&lt;isInvalidForFieldText val=&quot;0&quot;/&gt;&lt;Image&gt;&lt;filename val=&quot;C:\Users\debayo\AppData\Local\Temp\PR\data\asimages\{D5BED687-358F-4846-848F-1DFDC0400709}_25.png&quot;/&gt;&lt;left val=&quot;277&quot;/&gt;&lt;top val=&quot;261&quot;/&gt;&lt;width val=&quot;662&quot;/&gt;&lt;height val=&quot;57&quot;/&gt;&lt;hasText val=&quot;1&quot;/&gt;&lt;/Image&gt;&lt;/ThreeDShapeInfo&gt;"/>
</p:tagLst>
</file>

<file path=ppt/tags/tag2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quot;/&gt;&lt;isInvalidForFieldText val=&quot;0&quot;/&gt;&lt;Image&gt;&lt;filename val=&quot;C:\Users\debayo\AppData\Local\Temp\PR\data\asimages\{A9F7AE40-3B13-4AC4-B014-BA3FF3D03E56}_25.png&quot;/&gt;&lt;left val=&quot;430&quot;/&gt;&lt;top val=&quot;498&quot;/&gt;&lt;width val=&quot;98&quot;/&gt;&lt;height val=&quot;28&quot;/&gt;&lt;hasText val=&quot;1&quot;/&gt;&lt;/Image&gt;&lt;/ThreeDShapeInfo&gt;"/>
</p:tagLst>
</file>

<file path=ppt/tags/tag2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HTML_AUTOSHAPE_INFO" val="&lt;ThreeDShapeInfo&gt;&lt;uuid val=&quot;{CAB7E80E-7754-4CEC-B9D4-BEA13A7C312B}&quot;/&gt;&lt;isInvalidForFieldText val=&quot;1&quot;/&gt;&lt;Image&gt;&lt;filename val=&quot;C:\Users\debayo\AppData\Local\Temp\PR\data\asimages\{CAB7E80E-7754-4CEC-B9D4-BEA13A7C312B}_25_S.png&quot;/&gt;&lt;left val=&quot;86&quot;/&gt;&lt;top val=&quot;147&quot;/&gt;&lt;width val=&quot;186&quot;/&gt;&lt;height val=&quot;137&quot;/&gt;&lt;hasText val=&quot;0&quot;/&gt;&lt;/Image&gt;&lt;Image&gt;&lt;filename val=&quot;C:\Users\debayo\AppData\Local\Temp\PR\data\asimages\{CAB7E80E-7754-4CEC-B9D4-BEA13A7C312B}_25_T.png&quot;/&gt;&lt;left val=&quot;86&quot;/&gt;&lt;top val=&quot;147&quot;/&gt;&lt;width val=&quot;186&quot;/&gt;&lt;height val=&quot;137&quot;/&gt;&lt;hasText val=&quot;1&quot;/&gt;&lt;/Image&gt;&lt;/ThreeDShapeInfo&gt;"/>
</p:tagLst>
</file>

<file path=ppt/tags/tag2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9&quot;/&gt;&lt;/TableIndex&gt;&lt;/ShapeTextInfo&gt;"/>
  <p:tag name="HTML_SHAPEINFO" val="&lt;ThreeDShapeInfo&gt;&lt;uuid val=&quot;&quot;/&gt;&lt;isInvalidForFieldText val=&quot;0&quot;/&gt;&lt;Image&gt;&lt;filename val=&quot;C:\Users\debayo\AppData\Local\Temp\PR\data\asimages\{17AB2775-93DF-4FD5-AC54-91BB6F022741}_26.png&quot;/&gt;&lt;left val=&quot;65&quot;/&gt;&lt;top val=&quot;8&quot;/&gt;&lt;width val=&quot;829&quot;/&gt;&lt;height val=&quot;80&quot;/&gt;&lt;hasText val=&quot;1&quot;/&gt;&lt;/Image&gt;&lt;/ThreeDShapeInfo&gt;"/>
</p:tagLst>
</file>

<file path=ppt/tags/tag2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 name="HTML_SHAPEINFO" val="&lt;ThreeDShapeInfo&gt;&lt;uuid val=&quot;&quot;/&gt;&lt;isInvalidForFieldText val=&quot;0&quot;/&gt;&lt;Image&gt;&lt;filename val=&quot;C:\Users\debayo\AppData\Local\Temp\PR\data\asimages\{4972CF90-502F-42FE-8101-0B4519B27322}_26.png&quot;/&gt;&lt;left val=&quot;65&quot;/&gt;&lt;top val=&quot;57&quot;/&gt;&lt;width val=&quot;829&quot;/&gt;&lt;height val=&quot;62&quot;/&gt;&lt;hasText val=&quot;1&quot;/&gt;&lt;/Image&gt;&lt;/ThreeDShape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HTML_SHAPEINFO" val="&lt;ThreeDShapeInfo&gt;&lt;uuid val=&quot;&quot;/&gt;&lt;isInvalidForFieldText val=&quot;0&quot;/&gt;&lt;Image&gt;&lt;filename val=&quot;C:\Users\debayo\AppData\Local\Temp\PR\data\asimages\{79D440EF-314D-4C47-9F3E-E8BC7FC2002A}_26.png&quot;/&gt;&lt;left val=&quot;65&quot;/&gt;&lt;top val=&quot;116&quot;/&gt;&lt;width val=&quot;829&quot;/&gt;&lt;height val=&quot;382&quot;/&gt;&lt;hasText val=&quot;1&quot;/&gt;&lt;/Image&gt;&lt;/ThreeDShapeInfo&gt;"/>
</p:tagLst>
</file>

<file path=ppt/tags/tag2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1&quot;/&gt;&lt;lineCharCount val=&quot;26&quot;/&gt;&lt;lineCharCount val=&quot;13&quot;/&gt;&lt;lineCharCount val=&quot;1&quot;/&gt;&lt;lineCharCount val=&quot;1&quot;/&gt;&lt;lineCharCount val=&quot;1&quot;/&gt;&lt;lineCharCount val=&quot;1&quot;/&gt;&lt;/TableIndex&gt;&lt;/ShapeTextInfo&gt;"/>
  <p:tag name="HTML_SHAPEINFO" val="&lt;ThreeDShapeInfo&gt;&lt;uuid val=&quot;&quot;/&gt;&lt;isInvalidForFieldText val=&quot;0&quot;/&gt;&lt;Image&gt;&lt;filename val=&quot;C:\Users\debayo\AppData\Local\Temp\PR\data\asimages\{D25D18E0-E93D-46C0-BFB7-FAFAC364DE7D}_26.png&quot;/&gt;&lt;left val=&quot;18&quot;/&gt;&lt;top val=&quot;112&quot;/&gt;&lt;width val=&quot;299&quot;/&gt;&lt;height val=&quot;363&quot;/&gt;&lt;hasText val=&quot;1&quot;/&gt;&lt;/Image&gt;&lt;/ThreeDShapeInfo&gt;"/>
</p:tagLst>
</file>

<file path=ppt/tags/tag2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1&quot;/&gt;&lt;lineCharCount val=&quot;24&quot;/&gt;&lt;lineCharCount val=&quot;13&quot;/&gt;&lt;lineCharCount val=&quot;1&quot;/&gt;&lt;lineCharCount val=&quot;1&quot;/&gt;&lt;lineCharCount val=&quot;1&quot;/&gt;&lt;lineCharCount val=&quot;1&quot;/&gt;&lt;lineCharCount val=&quot;1&quot;/&gt;&lt;lineCharCount val=&quot;1&quot;/&gt;&lt;lineCharCount val=&quot;1&quot;/&gt;&lt;lineCharCount val=&quot;1&quot;/&gt;&lt;/TableIndex&gt;&lt;/ShapeTextInfo&gt;"/>
  <p:tag name="HTML_SHAPEINFO" val="&lt;ThreeDShapeInfo&gt;&lt;uuid val=&quot;&quot;/&gt;&lt;isInvalidForFieldText val=&quot;0&quot;/&gt;&lt;Image&gt;&lt;filename val=&quot;C:\Users\debayo\AppData\Local\Temp\PR\data\asimages\{8F210781-6378-4B64-8153-4E39C2DA03DF}_26.png&quot;/&gt;&lt;left val=&quot;642&quot;/&gt;&lt;top val=&quot;112&quot;/&gt;&lt;width val=&quot;299&quot;/&gt;&lt;height val=&quot;363&quot;/&gt;&lt;hasText val=&quot;1&quot;/&gt;&lt;/Image&gt;&lt;/ThreeDShapeInfo&gt;"/>
</p:tagLst>
</file>

<file path=ppt/tags/tag2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1&quot;/&gt;&lt;lineCharCount val=&quot;22&quot;/&gt;&lt;lineCharCount val=&quot;11&quot;/&gt;&lt;lineCharCount val=&quot;12&quot;/&gt;&lt;/TableIndex&gt;&lt;/ShapeTextInfo&gt;"/>
  <p:tag name="HTML_SHAPEINFO" val="&lt;ThreeDShapeInfo&gt;&lt;uuid val=&quot;&quot;/&gt;&lt;isInvalidForFieldText val=&quot;0&quot;/&gt;&lt;Image&gt;&lt;filename val=&quot;C:\Users\debayo\AppData\Local\Temp\PR\data\asimages\{CB8408C1-E9AF-422D-B51F-CF9107B90263}_26.png&quot;/&gt;&lt;left val=&quot;330&quot;/&gt;&lt;top val=&quot;112&quot;/&gt;&lt;width val=&quot;298&quot;/&gt;&lt;height val=&quot;363&quot;/&gt;&lt;hasText val=&quot;1&quot;/&gt;&lt;/Image&gt;&lt;/ThreeDShapeInfo&gt;"/>
</p:tagLst>
</file>

<file path=ppt/tags/tag2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23&quot;/&gt;&lt;lineCharCount val=&quot;24&quot;/&gt;&lt;lineCharCount val=&quot;23&quot;/&gt;&lt;/TableIndex&gt;&lt;/ShapeTextInfo&gt;"/>
  <p:tag name="HTML_SHAPEINFO" val="&lt;ThreeDShapeInfo&gt;&lt;uuid val=&quot;&quot;/&gt;&lt;isInvalidForFieldText val=&quot;0&quot;/&gt;&lt;Image&gt;&lt;filename val=&quot;C:\Users\debayo\AppData\Local\Temp\PR\data\asimages\{CA6CA3A8-3C44-4F7D-86BB-32FFDCFC76C9}_26.png&quot;/&gt;&lt;left val=&quot;661&quot;/&gt;&lt;top val=&quot;266&quot;/&gt;&lt;width val=&quot;261&quot;/&gt;&lt;height val=&quot;85&quot;/&gt;&lt;hasText val=&quot;1&quot;/&gt;&lt;/Image&gt;&lt;/ThreeDShapeInfo&gt;"/>
</p:tagLst>
</file>

<file path=ppt/tags/tag2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7&quot;/&gt;&lt;lineCharCount val=&quot;9&quot;/&gt;&lt;/TableIndex&gt;&lt;/ShapeTextInfo&gt;"/>
  <p:tag name="HTML_SHAPEINFO" val="&lt;ThreeDShapeInfo&gt;&lt;uuid val=&quot;&quot;/&gt;&lt;isInvalidForFieldText val=&quot;0&quot;/&gt;&lt;Image&gt;&lt;filename val=&quot;C:\Users\debayo\AppData\Local\Temp\PR\data\asimages\{887F9011-D468-4D22-B6E5-4F12E6144567}_26.png&quot;/&gt;&lt;left val=&quot;348&quot;/&gt;&lt;top val=&quot;266&quot;/&gt;&lt;width val=&quot;261&quot;/&gt;&lt;height val=&quot;61&quot;/&gt;&lt;hasText val=&quot;1&quot;/&gt;&lt;/Image&gt;&lt;/ThreeDShapeInfo&gt;"/>
</p:tagLst>
</file>

<file path=ppt/tags/tag2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25&quot;/&gt;&lt;lineCharCount val=&quot;24&quot;/&gt;&lt;lineCharCount val=&quot;26&quot;/&gt;&lt;lineCharCount val=&quot;9&quot;/&gt;&lt;/TableIndex&gt;&lt;/ShapeTextInfo&gt;"/>
  <p:tag name="HTML_SHAPEINFO" val="&lt;ThreeDShapeInfo&gt;&lt;uuid val=&quot;&quot;/&gt;&lt;isInvalidForFieldText val=&quot;0&quot;/&gt;&lt;Image&gt;&lt;filename val=&quot;C:\Users\debayo\AppData\Local\Temp\PR\data\asimages\{A047F823-5132-47C0-BD2C-255185F30F56}_26.png&quot;/&gt;&lt;left val=&quot;37&quot;/&gt;&lt;top val=&quot;266&quot;/&gt;&lt;width val=&quot;261&quot;/&gt;&lt;height val=&quot;112&quot;/&gt;&lt;hasText val=&quot;1&quot;/&gt;&lt;/Image&gt;&lt;/ThreeDShape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 name="HTML_SHAPEINFO" val="&lt;ThreeDShapeInfo&gt;&lt;uuid val=&quot;&quot;/&gt;&lt;isInvalidForFieldText val=&quot;0&quot;/&gt;&lt;Image&gt;&lt;filename val=&quot;C:\Users\debayo\AppData\Local\Temp\PR\data\asimages\{58D0E288-E06E-4C46-80EB-0D5041C04DBA}_6.png&quot;/&gt;&lt;left val=&quot;346&quot;/&gt;&lt;top val=&quot;518&quot;/&gt;&lt;width val=&quot;265&quot;/&gt;&lt;height val=&quot;19&quot;/&gt;&lt;hasText val=&quot;1&quot;/&gt;&lt;/Image&gt;&lt;/ThreeDShape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64&quot;/&gt;&lt;lineCharCount val=&quot;13&quot;/&gt;&lt;lineCharCount val=&quot;14&quot;/&gt;&lt;lineCharCount val=&quot;13&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 name="HTML_SHAPEINFO" val="&lt;ThreeDShapeInfo&gt;&lt;uuid val=&quot;&quot;/&gt;&lt;isInvalidForFieldText val=&quot;0&quot;/&gt;&lt;Image&gt;&lt;filename val=&quot;C:\Users\debayo\AppData\Local\Temp\PR\data\asimages\{FFC3EFEA-A877-422D-A4C4-027B79795781}_5.png&quot;/&gt;&lt;left val=&quot;346&quot;/&gt;&lt;top val=&quot;518&quot;/&gt;&lt;width val=&quot;265&quot;/&gt;&lt;height val=&quot;19&quot;/&gt;&lt;hasText val=&quot;1&quot;/&gt;&lt;/Image&gt;&lt;/ThreeDShape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 name="HTML_SHAPEINFO" val="&lt;ThreeDShapeInfo&gt;&lt;uuid val=&quot;&quot;/&gt;&lt;isInvalidForFieldText val=&quot;0&quot;/&gt;&lt;Image&gt;&lt;filename val=&quot;C:\Users\debayo\AppData\Local\Temp\PR\data\asimages\{23D714F5-80FB-4917-B622-93F93F757C0A}_4.png&quot;/&gt;&lt;left val=&quot;346&quot;/&gt;&lt;top val=&quot;518&quot;/&gt;&lt;width val=&quot;265&quot;/&gt;&lt;height val=&quot;19&quot;/&gt;&lt;hasText val=&quot;1&quot;/&gt;&lt;/Image&gt;&lt;/ThreeDShape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0&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 name="HTML_SHAPEINFO" val="&lt;ThreeDShapeInfo&gt;&lt;uuid val=&quot;&quot;/&gt;&lt;isInvalidForFieldText val=&quot;0&quot;/&gt;&lt;Image&gt;&lt;filename val=&quot;C:\Users\debayo\AppData\Local\Temp\PR\data\asimages\{09B42248-E383-40BA-8A07-D15A9E3720FE}_1.png&quot;/&gt;&lt;left val=&quot;346&quot;/&gt;&lt;top val=&quot;518&quot;/&gt;&lt;width val=&quot;265&quot;/&gt;&lt;height val=&quot;19&quot;/&gt;&lt;hasText val=&quot;1&quot;/&gt;&lt;/Image&gt;&lt;/ThreeDShape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 name="HTML_SHAPEINFO" val="&lt;ThreeDShapeInfo&gt;&lt;uuid val=&quot;&quot;/&gt;&lt;isInvalidForFieldText val=&quot;0&quot;/&gt;&lt;Image&gt;&lt;filename val=&quot;C:\Users\debayo\AppData\Local\Temp\PR\data\asimages\{25159AD0-0804-4FC3-A12D-C4DD2FA431B4}_1.png&quot;/&gt;&lt;left val=&quot;346&quot;/&gt;&lt;top val=&quot;518&quot;/&gt;&lt;width val=&quot;265&quot;/&gt;&lt;height val=&quot;19&quot;/&gt;&lt;hasText val=&quot;1&quot;/&gt;&lt;/Image&gt;&lt;/ThreeDShapeInfo&gt;"/>
</p:tagLst>
</file>

<file path=ppt/tags/tag50.xml><?xml version="1.0" encoding="utf-8"?>
<p:tagLst xmlns:a="http://schemas.openxmlformats.org/drawingml/2006/main" xmlns:r="http://schemas.openxmlformats.org/officeDocument/2006/relationships" xmlns:p="http://schemas.openxmlformats.org/presentationml/2006/main">
  <p:tag name="PRESENTER_SHAPEINFO" val="&lt;ThreeDShapeInfo&gt;&lt;uuid val=&quot;{DE153BCB-2E4F-434A-A3B6-DD57792C5049}&quot;/&gt;&lt;isInvalidForFieldText val=&quot;0&quot;/&gt;&lt;Image&gt;&lt;filename val=&quot;C:\Users\debayo\AppData\Local\Temp\PR\data\asimages\{DE153BCB-2E4F-434A-A3B6-DD57792C5049}_LtOfSld1.png&quot;/&gt;&lt;left val=&quot;0&quot;/&gt;&lt;top val=&quot;149&quot;/&gt;&lt;width val=&quot;117&quot;/&gt;&lt;height val=&quot;222&quot;/&gt;&lt;hasText val=&quot;1&quot;/&gt;&lt;/Image&gt;&lt;/ThreeDShapeInfo&gt;"/>
</p:tagLst>
</file>

<file path=ppt/tags/tag51.xml><?xml version="1.0" encoding="utf-8"?>
<p:tagLst xmlns:a="http://schemas.openxmlformats.org/drawingml/2006/main" xmlns:r="http://schemas.openxmlformats.org/officeDocument/2006/relationships" xmlns:p="http://schemas.openxmlformats.org/presentationml/2006/main">
  <p:tag name="PRESENTER_SHAPEINFO" val="&lt;ThreeDShapeInfo&gt;&lt;uuid val=&quot;{E6631A16-316E-4E78-B767-CA2F5B057186}&quot;/&gt;&lt;isInvalidForFieldText val=&quot;0&quot;/&gt;&lt;Image&gt;&lt;filename val=&quot;C:\Users\debayo\AppData\Local\Temp\PR\data\asimages\{E6631A16-316E-4E78-B767-CA2F5B057186}_MtorLt.png&quot;/&gt;&lt;left val=&quot;884&quot;/&gt;&lt;top val=&quot;499&quot;/&gt;&lt;width val=&quot;56&quot;/&gt;&lt;height val=&quot;24&quot;/&gt;&lt;hasText val=&quot;1&quot;/&gt;&lt;/Image&gt;&lt;/ThreeDShape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INFO" val="&lt;ThreeDShapeInfo&gt;&lt;uuid val=&quot;{4A669998-43C9-48AC-9F9E-C572BE5918A9}&quot;/&gt;&lt;isInvalidForFieldText val=&quot;0&quot;/&gt;&lt;Image&gt;&lt;filename val=&quot;C:\Users\debayo\AppData\Local\Temp\PR\data\asimages\{4A669998-43C9-48AC-9F9E-C572BE5918A9}_MtorLt.png&quot;/&gt;&lt;left val=&quot;884&quot;/&gt;&lt;top val=&quot;499&quot;/&gt;&lt;width val=&quot;56&quot;/&gt;&lt;height val=&quot;24&quot;/&gt;&lt;hasText val=&quot;1&quot;/&gt;&lt;/Image&gt;&lt;/ThreeDShape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62.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FONT_SIZE" val="20"/>
  <p:tag name="HIGHLIGHT_STYLE" val="CORPORATE_2017"/>
  <p:tag name="HIGHLIGHT_COLOR" val="10916465"/>
  <p:tag name="HIGHLIGHT_FONT_COLOR" val=" 16777215"/>
  <p:tag name="SLIDETYPE" val="Organizer"/>
  <p:tag name="SECTIONCOUNT" val="3"/>
  <p:tag name="SECTIONNUMBER" val="0"/>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1&quot;/&gt;&lt;/TableIndex&gt;&lt;/ShapeTextInfo&gt;"/>
  <p:tag name="HTML_SHAPEINFO" val="&lt;ThreeDShapeInfo&gt;&lt;uuid val=&quot;&quot;/&gt;&lt;isInvalidForFieldText val=&quot;0&quot;/&gt;&lt;Image&gt;&lt;filename val=&quot;C:\Users\debayo\AppData\Local\Temp\PR\data\asimages\{373F4301-BBBE-417B-899A-7701C54450CD}_1.png&quot;/&gt;&lt;left val=&quot;-1&quot;/&gt;&lt;top val=&quot;21&quot;/&gt;&lt;width val=&quot;962&quot;/&gt;&lt;height val=&quot;91&quot;/&gt;&lt;hasText val=&quot;1&quot;/&gt;&lt;/Image&gt;&lt;/ThreeDShape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TableIndex row=&quot;2&quot; col=&quot;1&quot;&gt;&lt;linesCount val=&quot;1&quot;/&gt;&lt;lineCharCount val=&quot;32&quot;/&gt;&lt;/TableIndex&gt;&lt;TableIndex row=&quot;3&quot; col=&quot;1&quot;&gt;&lt;linesCount val=&quot;1&quot;/&gt;&lt;lineCharCount val=&quot;24&quot;/&gt;&lt;/TableIndex&gt;&lt;/ShapeTextInfo&gt;"/>
  <p:tag name="HTML_SHAPEINFO" val="&lt;ThreeDShapeInfo&gt;&lt;uuid val=&quot;&quot;/&gt;&lt;isInvalidForFieldText val=&quot;0&quot;/&gt;&lt;Image&gt;&lt;filename val=&quot;C:\Users\debayo\AppData\Local\Temp\PR\data\asimages\{DCA662DD-75CB-418C-9C5E-65D777C1EE7E}_1.png&quot;/&gt;&lt;left val=&quot;157&quot;/&gt;&lt;top val=&quot;103&quot;/&gt;&lt;width val=&quot;645&quot;/&gt;&lt;height val=&quot;371&quot;/&gt;&lt;hasText val=&quot;1&quot;/&gt;&lt;/Image&gt;&lt;/ThreeDShapeInfo&gt;"/>
</p:tagLst>
</file>

<file path=ppt/tags/tag65.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FONT_SIZE" val="20"/>
  <p:tag name="HIGHLIGHT_STYLE" val="CORPORATE_2017"/>
  <p:tag name="HIGHLIGHT_COLOR" val="10916465"/>
  <p:tag name="HIGHLIGHT_FONT_COLOR" val=" 16777215"/>
  <p:tag name="SLIDETYPE" val="Organizer"/>
  <p:tag name="SECTIONCOUNT" val="3"/>
  <p:tag name="SECTIONNUMBER" val="0"/>
  <p:tag name="SELECTEDSECTION" val="1"/>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1&quot;/&gt;&lt;/TableIndex&gt;&lt;/ShapeTextInfo&gt;"/>
  <p:tag name="HTML_SHAPEINFO" val="&lt;ThreeDShapeInfo&gt;&lt;uuid val=&quot;&quot;/&gt;&lt;isInvalidForFieldText val=&quot;0&quot;/&gt;&lt;Image&gt;&lt;filename val=&quot;C:\Users\debayo\AppData\Local\Temp\PR\data\asimages\{6E2154EA-C0A3-4E22-A166-D95927A3E939}_2.png&quot;/&gt;&lt;left val=&quot;-1&quot;/&gt;&lt;top val=&quot;21&quot;/&gt;&lt;width val=&quot;962&quot;/&gt;&lt;height val=&quot;91&quot;/&gt;&lt;hasText val=&quot;1&quot;/&gt;&lt;/Image&gt;&lt;/ThreeDShape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TableIndex row=&quot;2&quot; col=&quot;1&quot;&gt;&lt;linesCount val=&quot;1&quot;/&gt;&lt;lineCharCount val=&quot;32&quot;/&gt;&lt;/TableIndex&gt;&lt;TableIndex row=&quot;3&quot; col=&quot;1&quot;&gt;&lt;linesCount val=&quot;1&quot;/&gt;&lt;lineCharCount val=&quot;24&quot;/&gt;&lt;/TableIndex&gt;&lt;/ShapeTextInfo&gt;"/>
  <p:tag name="HTML_SHAPEINFO" val="&lt;ThreeDShapeInfo&gt;&lt;uuid val=&quot;&quot;/&gt;&lt;isInvalidForFieldText val=&quot;0&quot;/&gt;&lt;Image&gt;&lt;filename val=&quot;C:\Users\debayo\AppData\Local\Temp\PR\data\asimages\{CC3AE7D4-2C55-418A-A09E-52227667EDBE}_2.png&quot;/&gt;&lt;left val=&quot;157&quot;/&gt;&lt;top val=&quot;103&quot;/&gt;&lt;width val=&quot;645&quot;/&gt;&lt;height val=&quot;371&quot;/&gt;&lt;hasText val=&quot;1&quot;/&gt;&lt;/Image&gt;&lt;/ThreeDShapeInfo&gt;"/>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HTML_SHAPEINFO" val="&lt;ThreeDShapeInfo&gt;&lt;uuid val=&quot;&quot;/&gt;&lt;isInvalidForFieldText val=&quot;0&quot;/&gt;&lt;Image&gt;&lt;filename val=&quot;C:\Users\debayo\AppData\Local\Temp\PR\data\asimages\{41443A57-7748-4005-824E-BC35B7255CC3}_3.png&quot;/&gt;&lt;left val=&quot;65&quot;/&gt;&lt;top val=&quot;8&quot;/&gt;&lt;width val=&quot;829&quot;/&gt;&lt;height val=&quot;80&quot;/&gt;&lt;hasText val=&quot;1&quot;/&gt;&lt;/Image&gt;&lt;/ThreeDShape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 name="HTML_SHAPEINFO" val="&lt;ThreeDShapeInfo&gt;&lt;uuid val=&quot;&quot;/&gt;&lt;isInvalidForFieldText val=&quot;0&quot;/&gt;&lt;Image&gt;&lt;filename val=&quot;C:\Users\debayo\AppData\Local\Temp\PR\data\asimages\{48B7A2A3-9DB8-4243-895D-F74EE9BE55C2}_1.png&quot;/&gt;&lt;left val=&quot;437&quot;/&gt;&lt;top val=&quot;498&quot;/&gt;&lt;width val=&quot;84&quot;/&gt;&lt;height val=&quot;27&quot;/&gt;&lt;hasText val=&quot;1&quot;/&gt;&lt;/Image&gt;&lt;/ThreeDShapeInfo&gt;"/>
</p:tagLst>
</file>

<file path=ppt/tags/tag70.xml><?xml version="1.0" encoding="utf-8"?>
<p:tagLst xmlns:a="http://schemas.openxmlformats.org/drawingml/2006/main" xmlns:r="http://schemas.openxmlformats.org/officeDocument/2006/relationships" xmlns:p="http://schemas.openxmlformats.org/presentationml/2006/main">
  <p:tag name="PRESENTER_SHAPEINFO" val="&lt;ThreeDShapeInfo&gt;&lt;uuid val=&quot;{8B3D1C03-499E-45CF-8E9E-069186AC823C}&quot;/&gt;&lt;isInvalidForFieldText val=&quot;0&quot;/&gt;&lt;Image&gt;&lt;filename val=&quot;C:\Users\debayo\AppData\Local\Temp\PR\data\asimages\{8B3D1C03-499E-45CF-8E9E-069186AC823C}_3.png&quot;/&gt;&lt;left val=&quot;132&quot;/&gt;&lt;top val=&quot;279&quot;/&gt;&lt;width val=&quot;185&quot;/&gt;&lt;height val=&quot;200&quot;/&gt;&lt;hasText val=&quot;1&quot;/&gt;&lt;/Image&gt;&lt;/ThreeDShapeInfo&gt;"/>
</p:tagLst>
</file>

<file path=ppt/tags/tag71.xml><?xml version="1.0" encoding="utf-8"?>
<p:tagLst xmlns:a="http://schemas.openxmlformats.org/drawingml/2006/main" xmlns:r="http://schemas.openxmlformats.org/officeDocument/2006/relationships" xmlns:p="http://schemas.openxmlformats.org/presentationml/2006/main">
  <p:tag name="PRESENTER_SHAPEINFO" val="&lt;ThreeDShapeInfo&gt;&lt;uuid val=&quot;{D1112353-269C-4B51-AD4D-5581D2D46FA2}&quot;/&gt;&lt;isInvalidForFieldText val=&quot;0&quot;/&gt;&lt;Image&gt;&lt;filename val=&quot;C:\Users\debayo\AppData\Local\Temp\PR\data\asimages\{D1112353-269C-4B51-AD4D-5581D2D46FA2}_3.png&quot;/&gt;&lt;left val=&quot;386&quot;/&gt;&lt;top val=&quot;136&quot;/&gt;&lt;width val=&quot;187&quot;/&gt;&lt;height val=&quot;203&quot;/&gt;&lt;hasText val=&quot;1&quot;/&gt;&lt;/Image&gt;&lt;/ThreeDShape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HTML_AUTOSHAPE_INFO" val="&lt;ThreeDShapeInfo&gt;&lt;uuid val=&quot;{2CC878D5-7B0F-4EBE-A227-1905E5D6EF8F}&quot;/&gt;&lt;isInvalidForFieldText val=&quot;1&quot;/&gt;&lt;Image&gt;&lt;filename val=&quot;C:\Users\debayo\AppData\Local\Temp\PR\data\asimages\{2CC878D5-7B0F-4EBE-A227-1905E5D6EF8F}_3_S.png&quot;/&gt;&lt;left val=&quot;263&quot;/&gt;&lt;top val=&quot;202&quot;/&gt;&lt;width val=&quot;147&quot;/&gt;&lt;height val=&quot;69&quot;/&gt;&lt;hasText val=&quot;0&quot;/&gt;&lt;/Image&gt;&lt;Image&gt;&lt;filename val=&quot;C:\Users\debayo\AppData\Local\Temp\PR\data\asimages\{2CC878D5-7B0F-4EBE-A227-1905E5D6EF8F}_3_T.png&quot;/&gt;&lt;left val=&quot;263&quot;/&gt;&lt;top val=&quot;202&quot;/&gt;&lt;width val=&quot;147&quot;/&gt;&lt;height val=&quot;69&quot;/&gt;&lt;hasText val=&quot;1&quot;/&gt;&lt;/Image&gt;&lt;/ThreeDShapeInfo&gt;"/>
</p:tagLst>
</file>

<file path=ppt/tags/tag73.xml><?xml version="1.0" encoding="utf-8"?>
<p:tagLst xmlns:a="http://schemas.openxmlformats.org/drawingml/2006/main" xmlns:r="http://schemas.openxmlformats.org/officeDocument/2006/relationships" xmlns:p="http://schemas.openxmlformats.org/presentationml/2006/main">
  <p:tag name="PRESENTER_SHAPEINFO" val="&lt;ThreeDShapeInfo&gt;&lt;uuid val=&quot;{877D5180-BA16-442B-825D-BF4009D95061}&quot;/&gt;&lt;isInvalidForFieldText val=&quot;0&quot;/&gt;&lt;Image&gt;&lt;filename val=&quot;C:\Users\debayo\AppData\Local\Temp\PR\data\asimages\{877D5180-BA16-442B-825D-BF4009D95061}_3.png&quot;/&gt;&lt;left val=&quot;651&quot;/&gt;&lt;top val=&quot;304&quot;/&gt;&lt;width val=&quot;173&quot;/&gt;&lt;height val=&quot;145&quot;/&gt;&lt;hasText val=&quot;1&quot;/&gt;&lt;/Image&gt;&lt;/ThreeDShapeInfo&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HTML_AUTOSHAPE_INFO" val="&lt;ThreeDShapeInfo&gt;&lt;uuid val=&quot;{037C22A8-DBFE-4E74-B091-2745DF67776B}&quot;/&gt;&lt;isInvalidForFieldText val=&quot;1&quot;/&gt;&lt;Image&gt;&lt;filename val=&quot;C:\Users\debayo\AppData\Local\Temp\PR\data\asimages\{037C22A8-DBFE-4E74-B091-2745DF67776B}_3_S.png&quot;/&gt;&lt;left val=&quot;579&quot;/&gt;&lt;top val=&quot;217&quot;/&gt;&lt;width val=&quot;140&quot;/&gt;&lt;height val=&quot;69&quot;/&gt;&lt;hasText val=&quot;0&quot;/&gt;&lt;/Image&gt;&lt;Image&gt;&lt;filename val=&quot;C:\Users\debayo\AppData\Local\Temp\PR\data\asimages\{037C22A8-DBFE-4E74-B091-2745DF67776B}_3_T.png&quot;/&gt;&lt;left val=&quot;579&quot;/&gt;&lt;top val=&quot;217&quot;/&gt;&lt;width val=&quot;140&quot;/&gt;&lt;height val=&quot;69&quot;/&gt;&lt;hasText val=&quot;1&quot;/&gt;&lt;/Image&gt;&lt;/ThreeDShapeInfo&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9.xml><?xml version="1.0" encoding="utf-8"?>
<p:tagLst xmlns:a="http://schemas.openxmlformats.org/drawingml/2006/main" xmlns:r="http://schemas.openxmlformats.org/officeDocument/2006/relationships" xmlns:p="http://schemas.openxmlformats.org/presentationml/2006/main">
  <p:tag name="SLIDETYPE" val="Demo"/>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0&quot;/&gt;&lt;lineCharCount val=&quot;16&quot;/&gt;&lt;/TableIndex&gt;&lt;/ShapeTextInfo&gt;"/>
  <p:tag name="HTML_SHAPEINFO" val="&lt;ThreeDShapeInfo&gt;&lt;uuid val=&quot;&quot;/&gt;&lt;isInvalidForFieldText val=&quot;0&quot;/&gt;&lt;Image&gt;&lt;filename val=&quot;C:\Users\debayo\AppData\Local\Temp\PR\data\asimages\{7097B55B-4FBD-4E8D-A2E2-C344732D4460}_4.png&quot;/&gt;&lt;left val=&quot;270&quot;/&gt;&lt;top val=&quot;145&quot;/&gt;&lt;width val=&quot;662&quot;/&gt;&lt;height val=&quot;141&quot;/&gt;&lt;hasText val=&quot;1&quot;/&gt;&lt;/Image&gt;&lt;/ThreeDShapeInfo&gt;"/>
</p:tagLst>
</file>

<file path=ppt/tags/tag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42&quot;/&gt;&lt;lineCharCount val=&quot;47&quot;/&gt;&lt;/TableIndex&gt;&lt;/ShapeTextInfo&gt;"/>
  <p:tag name="HTML_SHAPEINFO" val="&lt;ThreeDShapeInfo&gt;&lt;uuid val=&quot;&quot;/&gt;&lt;isInvalidForFieldText val=&quot;0&quot;/&gt;&lt;Image&gt;&lt;filename val=&quot;C:\Users\debayo\AppData\Local\Temp\PR\data\asimages\{C0C977E9-3CB4-49C4-911D-222C21C91A15}_4.png&quot;/&gt;&lt;left val=&quot;280&quot;/&gt;&lt;top val=&quot;274&quot;/&gt;&lt;width val=&quot;652&quot;/&gt;&lt;height val=&quot;88&quot;/&gt;&lt;hasText val=&quot;1&quot;/&gt;&lt;/Image&gt;&lt;/ThreeDShapeInfo&gt;"/>
</p:tagLst>
</file>

<file path=ppt/tags/tag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HTML_SHAPEINFO" val="&lt;ThreeDShapeInfo&gt;&lt;uuid val=&quot;&quot;/&gt;&lt;isInvalidForFieldText val=&quot;0&quot;/&gt;&lt;Image&gt;&lt;filename val=&quot;C:\Users\debayo\AppData\Local\Temp\PR\data\asimages\{B99A9CE0-ADF8-4A30-AD73-E269F3EBDD8C}_4.png&quot;/&gt;&lt;left val=&quot;430&quot;/&gt;&lt;top val=&quot;498&quot;/&gt;&lt;width val=&quot;98&quot;/&gt;&lt;height val=&quot;28&quot;/&gt;&lt;hasText val=&quot;1&quot;/&gt;&lt;/Image&gt;&lt;/ThreeDShapeInfo&gt;"/>
</p:tagLst>
</file>

<file path=ppt/tags/tag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HTML_AUTOSHAPE_INFO" val="&lt;ThreeDShapeInfo&gt;&lt;uuid val=&quot;{69F8F277-316C-4A42-A494-21D2BCCC50A8}&quot;/&gt;&lt;isInvalidForFieldText val=&quot;1&quot;/&gt;&lt;Image&gt;&lt;filename val=&quot;C:\Users\debayo\AppData\Local\Temp\PR\data\asimages\{69F8F277-316C-4A42-A494-21D2BCCC50A8}_4_S.png&quot;/&gt;&lt;left val=&quot;124&quot;/&gt;&lt;top val=&quot;145&quot;/&gt;&lt;width val=&quot;148&quot;/&gt;&lt;height val=&quot;123&quot;/&gt;&lt;hasText val=&quot;0&quot;/&gt;&lt;/Image&gt;&lt;Image&gt;&lt;filename val=&quot;C:\Users\debayo\AppData\Local\Temp\PR\data\asimages\{69F8F277-316C-4A42-A494-21D2BCCC50A8}_4_T.png&quot;/&gt;&lt;left val=&quot;124&quot;/&gt;&lt;top val=&quot;145&quot;/&gt;&lt;width val=&quot;148&quot;/&gt;&lt;height val=&quot;123&quot;/&gt;&lt;hasText val=&quot;1&quot;/&gt;&lt;/Image&gt;&lt;/ThreeDShapeInfo&gt;"/>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quot;/&gt;&lt;isInvalidForFieldText val=&quot;0&quot;/&gt;&lt;Image&gt;&lt;filename val=&quot;C:\Users\debayo\AppData\Local\Temp\PR\data\asimages\{88F51338-50F1-47D7-BB5A-C710E3E0DEE5}_5.png&quot;/&gt;&lt;left val=&quot;-1&quot;/&gt;&lt;top val=&quot;185&quot;/&gt;&lt;width val=&quot;962&quot;/&gt;&lt;height val=&quot;91&quot;/&gt;&lt;hasText val=&quot;1&quot;/&gt;&lt;/Image&gt;&lt;/ThreeDShapeInfo&gt;"/>
</p:tagLst>
</file>

<file path=ppt/tags/tag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HTML_AUTOSHAPE_INFO" val="&lt;ThreeDShapeInfo&gt;&lt;uuid val=&quot;{F6B20A44-C715-435B-868B-E08EF940414E}&quot;/&gt;&lt;isInvalidForFieldText val=&quot;1&quot;/&gt;&lt;Image&gt;&lt;filename val=&quot;C:\Users\debayo\AppData\Local\Temp\PR\data\asimages\{F6B20A44-C715-435B-868B-E08EF940414E}_5_S.png&quot;/&gt;&lt;left val=&quot;409&quot;/&gt;&lt;top val=&quot;267&quot;/&gt;&lt;width val=&quot;149&quot;/&gt;&lt;height val=&quot;172&quot;/&gt;&lt;hasText val=&quot;0&quot;/&gt;&lt;/Image&gt;&lt;Image&gt;&lt;filename val=&quot;C:\Users\debayo\AppData\Local\Temp\PR\data\asimages\{F6B20A44-C715-435B-868B-E08EF940414E}_5_T.png&quot;/&gt;&lt;left val=&quot;409&quot;/&gt;&lt;top val=&quot;267&quot;/&gt;&lt;width val=&quot;149&quot;/&gt;&lt;height val=&quot;172&quot;/&gt;&lt;hasText val=&quot;1&quot;/&gt;&lt;/Image&gt;&lt;/ThreeDShapeInfo&gt;"/>
</p:tagLst>
</file>

<file path=ppt/tags/tag97.xml><?xml version="1.0" encoding="utf-8"?>
<p:tagLst xmlns:a="http://schemas.openxmlformats.org/drawingml/2006/main" xmlns:r="http://schemas.openxmlformats.org/officeDocument/2006/relationships" xmlns:p="http://schemas.openxmlformats.org/presentationml/2006/main">
  <p:tag name="SLIDETYPE" val="Exercise"/>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 name="HTML_SHAPEINFO" val="&lt;ThreeDShapeInfo&gt;&lt;uuid val=&quot;&quot;/&gt;&lt;isInvalidForFieldText val=&quot;0&quot;/&gt;&lt;Image&gt;&lt;filename val=&quot;C:\Users\debayo\AppData\Local\Temp\PR\data\asimages\{CF609C0B-F418-472A-9C90-E0752BE314D9}_6.png&quot;/&gt;&lt;left val=&quot;264&quot;/&gt;&lt;top val=&quot;186&quot;/&gt;&lt;width val=&quot;672&quot;/&gt;&lt;height val=&quot;90&quot;/&gt;&lt;hasText val=&quot;1&quot;/&gt;&lt;/Image&gt;&lt;/ThreeDShapeInfo&gt;"/>
</p:tagLst>
</file>

<file path=ppt/tags/tag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9&quot;/&gt;&lt;/TableIndex&gt;&lt;/ShapeTextInfo&gt;"/>
  <p:tag name="HTML_SHAPEINFO" val="&lt;ThreeDShapeInfo&gt;&lt;uuid val=&quot;&quot;/&gt;&lt;isInvalidForFieldText val=&quot;0&quot;/&gt;&lt;Image&gt;&lt;filename val=&quot;C:\Users\debayo\AppData\Local\Temp\PR\data\asimages\{B9887D23-0FF1-4B20-AB21-7A0E7551F727}_6.png&quot;/&gt;&lt;left val=&quot;277&quot;/&gt;&lt;top val=&quot;261&quot;/&gt;&lt;width val=&quot;662&quot;/&gt;&lt;height val=&quot;57&quot;/&gt;&lt;hasText val=&quot;1&quot;/&gt;&lt;/Image&gt;&lt;/ThreeDShapeInfo&gt;"/>
</p:tagLst>
</file>

<file path=ppt/theme/theme1.xml><?xml version="1.0" encoding="utf-8"?>
<a:theme xmlns:a="http://schemas.openxmlformats.org/drawingml/2006/main" name="SAS">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8100" cap="flat" cmpd="sng" algn="ctr">
          <a:solidFill>
            <a:srgbClr val="000000"/>
          </a:solidFill>
          <a:prstDash val="solid"/>
          <a:round/>
          <a:headEnd type="none" w="med" len="med"/>
          <a:tailEnd type="none" w="med" len="med"/>
        </a:ln>
      </a:spPr>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defPP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DS_16x9_2018.potx" id="{CE2BD6FC-3F46-4293-AF27-07DDA82B4A7C}" vid="{3673046D-C7F4-41D7-864E-B6E5F7E323C4}"/>
    </a:ext>
  </a:extLst>
</a:theme>
</file>

<file path=ppt/theme/theme2.xml><?xml version="1.0" encoding="utf-8"?>
<a:theme xmlns:a="http://schemas.openxmlformats.org/drawingml/2006/main" name="1_SAS">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8100" cap="flat" cmpd="sng" algn="ctr">
          <a:solidFill>
            <a:srgbClr val="000000"/>
          </a:solidFill>
          <a:prstDash val="solid"/>
          <a:round/>
          <a:headEnd type="none" w="med" len="med"/>
          <a:tailEnd type="none" w="med" len="med"/>
        </a:ln>
      </a:spPr>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defPP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DS_16x9_2018.potx" id="{CE2BD6FC-3F46-4293-AF27-07DDA82B4A7C}" vid="{3673046D-C7F4-41D7-864E-B6E5F7E323C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CDS_16x9_2019</Template>
  <TotalTime>24149</TotalTime>
  <Words>870</Words>
  <Application>Microsoft Office PowerPoint</Application>
  <PresentationFormat>On-screen Show (16:9)</PresentationFormat>
  <Paragraphs>127</Paragraphs>
  <Slides>26</Slides>
  <Notes>26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26</vt:i4>
      </vt:variant>
    </vt:vector>
  </HeadingPairs>
  <TitlesOfParts>
    <vt:vector size="33" baseType="lpstr">
      <vt:lpstr>Calibri Light</vt:lpstr>
      <vt:lpstr>Times New Roman</vt:lpstr>
      <vt:lpstr>Calibri</vt:lpstr>
      <vt:lpstr>Arial</vt:lpstr>
      <vt:lpstr>Wingdings</vt:lpstr>
      <vt:lpstr>SAS</vt:lpstr>
      <vt:lpstr>1_SAS</vt:lpstr>
      <vt:lpstr>Lesson 2:  Generating Code in SAS® Studio</vt:lpstr>
      <vt:lpstr>Lesson 2:  Generating Code in SAS® Studio</vt:lpstr>
      <vt:lpstr>Exploring Data</vt:lpstr>
      <vt:lpstr>Opening SAS Studio  and Viewing Data</vt:lpstr>
      <vt:lpstr>Questions?</vt:lpstr>
      <vt:lpstr>Practice</vt:lpstr>
      <vt:lpstr>Lesson 2:  Generating Code in SAS® Studio</vt:lpstr>
      <vt:lpstr>What Are Tasks and Utilities?</vt:lpstr>
      <vt:lpstr>Discussion</vt:lpstr>
      <vt:lpstr>Utilities</vt:lpstr>
      <vt:lpstr>Saving Tasks and Utilities</vt:lpstr>
      <vt:lpstr>2.01 Activity</vt:lpstr>
      <vt:lpstr>2.01 Activity – Correct Answer</vt:lpstr>
      <vt:lpstr>2.02 Multiple Answer Question</vt:lpstr>
      <vt:lpstr>2.02 Multiple Answer Question – Correct Answers</vt:lpstr>
      <vt:lpstr>Using the Bar Chart Task</vt:lpstr>
      <vt:lpstr>Questions?</vt:lpstr>
      <vt:lpstr>Practice</vt:lpstr>
      <vt:lpstr>Lesson 2:  Generating Code in SAS® Studio</vt:lpstr>
      <vt:lpstr>What Is a Snippet?</vt:lpstr>
      <vt:lpstr>2.03 Activity</vt:lpstr>
      <vt:lpstr>2.03 Activity – Correct Answer</vt:lpstr>
      <vt:lpstr>Using Code Snippets</vt:lpstr>
      <vt:lpstr>Questions?</vt:lpstr>
      <vt:lpstr>Practice</vt:lpstr>
      <vt:lpstr>Beyond SAS Studio Programming</vt:lpstr>
    </vt:vector>
  </TitlesOfParts>
  <Company>SAS Institute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Creating Graphs.</dc:title>
  <dc:creator>Rick Cornell</dc:creator>
  <cp:lastModifiedBy>Deborah Bayo</cp:lastModifiedBy>
  <cp:revision>417</cp:revision>
  <dcterms:created xsi:type="dcterms:W3CDTF">2014-02-19T20:06:33Z</dcterms:created>
  <dcterms:modified xsi:type="dcterms:W3CDTF">2019-02-07T21:43:12Z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D129C0B1-A962-4A13-93EA-3EE4AE38C9F5</vt:lpwstr>
  </property>
  <property fmtid="{D5CDD505-2E9C-101B-9397-08002B2CF9AE}" pid="3" name="ArticulatePath">
    <vt:lpwstr>Generating Code in SAS(R) Studio</vt:lpwstr>
  </property>
</Properties>
</file>