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78" r:id="rId2"/>
    <p:sldId id="260" r:id="rId3"/>
    <p:sldId id="27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1A73D-B45B-AD47-B038-7F467E218D87}">
          <p14:sldIdLst>
            <p14:sldId id="278"/>
            <p14:sldId id="26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02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9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1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110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24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7543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38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03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533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2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1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Tue, Mar, 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D1FEF23-500E-4B18-9900-7D4C6DD5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94" y="1786989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183" y="1430086"/>
            <a:ext cx="7796540" cy="3997828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2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77F0-3C6A-41FA-934B-01276C00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</a:t>
            </a: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EECFF6F-48D7-412D-A12C-D43F29E8F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143" y="2678563"/>
            <a:ext cx="4717043" cy="302550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78A2B92-5930-4BAC-8FAB-43FFFC16FCA1}"/>
              </a:ext>
            </a:extLst>
          </p:cNvPr>
          <p:cNvSpPr/>
          <p:nvPr/>
        </p:nvSpPr>
        <p:spPr>
          <a:xfrm>
            <a:off x="1671143" y="2106274"/>
            <a:ext cx="4483715" cy="5722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Axis =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B0EA6E-A32B-4485-BA78-409B440351EA}"/>
              </a:ext>
            </a:extLst>
          </p:cNvPr>
          <p:cNvSpPr/>
          <p:nvPr/>
        </p:nvSpPr>
        <p:spPr>
          <a:xfrm rot="5400000">
            <a:off x="-255014" y="3846788"/>
            <a:ext cx="2908736" cy="5722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Axis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EC4F5-A313-4251-98D9-27806AA3D4DA}"/>
              </a:ext>
            </a:extLst>
          </p:cNvPr>
          <p:cNvSpPr txBox="1"/>
          <p:nvPr/>
        </p:nvSpPr>
        <p:spPr>
          <a:xfrm>
            <a:off x="2572935" y="58309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F06F1-777C-491C-9D75-EDB81E618465}"/>
              </a:ext>
            </a:extLst>
          </p:cNvPr>
          <p:cNvSpPr txBox="1"/>
          <p:nvPr/>
        </p:nvSpPr>
        <p:spPr>
          <a:xfrm>
            <a:off x="3609652" y="58309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48.75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23D42-C380-4CBF-A4B4-29B73BF2A938}"/>
              </a:ext>
            </a:extLst>
          </p:cNvPr>
          <p:cNvSpPr txBox="1"/>
          <p:nvPr/>
        </p:nvSpPr>
        <p:spPr>
          <a:xfrm>
            <a:off x="4624553" y="58309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B322D-BAFA-40B1-B11F-5BF8625AD1BB}"/>
              </a:ext>
            </a:extLst>
          </p:cNvPr>
          <p:cNvSpPr txBox="1"/>
          <p:nvPr/>
        </p:nvSpPr>
        <p:spPr>
          <a:xfrm>
            <a:off x="5652066" y="58309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38.75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D16B5-DF86-4EA2-B56A-14C536CB313E}"/>
              </a:ext>
            </a:extLst>
          </p:cNvPr>
          <p:cNvSpPr txBox="1"/>
          <p:nvPr/>
        </p:nvSpPr>
        <p:spPr>
          <a:xfrm>
            <a:off x="6677625" y="50308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3B3FF-D4DA-4EF0-99D1-9AAE7B2C455C}"/>
              </a:ext>
            </a:extLst>
          </p:cNvPr>
          <p:cNvSpPr txBox="1"/>
          <p:nvPr/>
        </p:nvSpPr>
        <p:spPr>
          <a:xfrm>
            <a:off x="6677625" y="44768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F4E4A-B252-4132-8345-E58F56414E7B}"/>
              </a:ext>
            </a:extLst>
          </p:cNvPr>
          <p:cNvSpPr txBox="1"/>
          <p:nvPr/>
        </p:nvSpPr>
        <p:spPr>
          <a:xfrm>
            <a:off x="6677625" y="39090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48.75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CB9AD-030B-4763-ABEA-34D5FC0A30F9}"/>
              </a:ext>
            </a:extLst>
          </p:cNvPr>
          <p:cNvSpPr txBox="1"/>
          <p:nvPr/>
        </p:nvSpPr>
        <p:spPr>
          <a:xfrm>
            <a:off x="6677625" y="33411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92.50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A64A87-CDED-497B-B2E8-21B1CC2167A2}"/>
              </a:ext>
            </a:extLst>
          </p:cNvPr>
          <p:cNvCxnSpPr>
            <a:cxnSpLocks/>
            <a:stCxn id="23" idx="1"/>
            <a:endCxn id="15" idx="0"/>
          </p:cNvCxnSpPr>
          <p:nvPr/>
        </p:nvCxnSpPr>
        <p:spPr>
          <a:xfrm rot="10800000" flipV="1">
            <a:off x="7058500" y="2236146"/>
            <a:ext cx="821027" cy="1105034"/>
          </a:xfrm>
          <a:prstGeom prst="curved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84676C-8ACA-4802-A6D2-7213ADC5000E}"/>
              </a:ext>
            </a:extLst>
          </p:cNvPr>
          <p:cNvSpPr txBox="1"/>
          <p:nvPr/>
        </p:nvSpPr>
        <p:spPr>
          <a:xfrm>
            <a:off x="7879526" y="205148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across Axis 1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8B527A7-5440-46E4-8816-7921116F9BC8}"/>
              </a:ext>
            </a:extLst>
          </p:cNvPr>
          <p:cNvCxnSpPr>
            <a:cxnSpLocks/>
            <a:stCxn id="25" idx="1"/>
            <a:endCxn id="11" idx="3"/>
          </p:cNvCxnSpPr>
          <p:nvPr/>
        </p:nvCxnSpPr>
        <p:spPr>
          <a:xfrm rot="10800000" flipV="1">
            <a:off x="6413814" y="5519404"/>
            <a:ext cx="2036549" cy="496191"/>
          </a:xfrm>
          <a:prstGeom prst="curved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82B955-6AAA-48FB-8DD4-921A8673D6C0}"/>
              </a:ext>
            </a:extLst>
          </p:cNvPr>
          <p:cNvSpPr txBox="1"/>
          <p:nvPr/>
        </p:nvSpPr>
        <p:spPr>
          <a:xfrm>
            <a:off x="8450362" y="5334739"/>
            <a:ext cx="23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down Axis 0</a:t>
            </a:r>
          </a:p>
        </p:txBody>
      </p:sp>
    </p:spTree>
    <p:extLst>
      <p:ext uri="{BB962C8B-B14F-4D97-AF65-F5344CB8AC3E}">
        <p14:creationId xmlns:p14="http://schemas.microsoft.com/office/powerpoint/2010/main" val="76678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7920</TotalTime>
  <Words>27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What is Pandas?</vt:lpstr>
      <vt:lpstr>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</dc:title>
  <dc:creator>Don Koch</dc:creator>
  <cp:lastModifiedBy>Don Koch</cp:lastModifiedBy>
  <cp:revision>36</cp:revision>
  <dcterms:created xsi:type="dcterms:W3CDTF">2021-02-06T13:02:19Z</dcterms:created>
  <dcterms:modified xsi:type="dcterms:W3CDTF">2021-03-09T20:28:38Z</dcterms:modified>
</cp:coreProperties>
</file>