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8" r:id="rId2"/>
    <p:sldId id="288" r:id="rId3"/>
    <p:sldId id="256" r:id="rId4"/>
    <p:sldId id="267" r:id="rId5"/>
    <p:sldId id="265" r:id="rId6"/>
    <p:sldId id="266" r:id="rId7"/>
    <p:sldId id="287" r:id="rId8"/>
    <p:sldId id="264" r:id="rId9"/>
    <p:sldId id="259" r:id="rId10"/>
    <p:sldId id="261" r:id="rId11"/>
    <p:sldId id="257" r:id="rId12"/>
    <p:sldId id="258" r:id="rId13"/>
    <p:sldId id="262" r:id="rId14"/>
    <p:sldId id="263" r:id="rId15"/>
    <p:sldId id="286" r:id="rId16"/>
    <p:sldId id="26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78"/>
            <p14:sldId id="288"/>
            <p14:sldId id="256"/>
            <p14:sldId id="267"/>
            <p14:sldId id="265"/>
            <p14:sldId id="266"/>
            <p14:sldId id="287"/>
            <p14:sldId id="264"/>
            <p14:sldId id="259"/>
            <p14:sldId id="261"/>
            <p14:sldId id="257"/>
            <p14:sldId id="258"/>
            <p14:sldId id="262"/>
            <p14:sldId id="263"/>
            <p14:sldId id="286"/>
            <p14:sldId id="26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1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5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378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668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27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2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492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2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7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Tue, Feb,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5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erso.limsi.fr/pointal/python:memen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73EDB46-5D2C-F54E-A16D-2B83C0AA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086" y="1329340"/>
            <a:ext cx="5297322" cy="2648659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4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AE8-F0EE-8843-90FB-0DA47B54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6EE4-3455-5C4F-8C99-7146858A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There are three basic sequence types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4D03-E738-8547-9488-F766D5D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Sequences</a:t>
            </a:r>
            <a:br>
              <a:rPr lang="en-US" dirty="0"/>
            </a:br>
            <a:r>
              <a:rPr lang="en-US" dirty="0"/>
              <a:t>(cannot be changed)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A389-08BE-204F-B892-961C3A80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 sequence of Unicode in range of U+0000 to U+10FFFF</a:t>
            </a:r>
          </a:p>
          <a:p>
            <a:pPr lvl="1"/>
            <a:r>
              <a:rPr lang="en-US" dirty="0"/>
              <a:t>‘Hello World’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A sequence of arbitrary Python Objects separated by commas</a:t>
            </a:r>
          </a:p>
          <a:p>
            <a:pPr lvl="1"/>
            <a:r>
              <a:rPr lang="en-US" dirty="0"/>
              <a:t>4, ‘four’, 3.14    often written with optional parens (4, ‘four’, 3.14)</a:t>
            </a:r>
          </a:p>
          <a:p>
            <a:r>
              <a:rPr lang="en-US" dirty="0"/>
              <a:t>Bytes</a:t>
            </a:r>
          </a:p>
          <a:p>
            <a:pPr lvl="1"/>
            <a:r>
              <a:rPr lang="en-US" dirty="0"/>
              <a:t>Array of 8-bit bytes, integers 0 to 255</a:t>
            </a:r>
          </a:p>
          <a:p>
            <a:pPr lvl="1"/>
            <a:r>
              <a:rPr lang="en-US" dirty="0"/>
              <a:t>b’Hello World’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0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75A-BD7D-0147-BC9F-1C723043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Sequences</a:t>
            </a:r>
            <a:br>
              <a:rPr lang="en-US" dirty="0"/>
            </a:br>
            <a:r>
              <a:rPr lang="en-US" dirty="0"/>
              <a:t>(can be changed)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7D50-DC3F-B344-93B1-81971F28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Sequence of arbitrary Python objects, separated by commas in [ ]</a:t>
            </a:r>
          </a:p>
          <a:p>
            <a:pPr lvl="1"/>
            <a:r>
              <a:rPr lang="en-US" dirty="0"/>
              <a:t>[4, ‘four’, 3.14]     brackets required</a:t>
            </a:r>
          </a:p>
          <a:p>
            <a:r>
              <a:rPr lang="en-US" dirty="0"/>
              <a:t>Byte Arrays</a:t>
            </a:r>
          </a:p>
          <a:p>
            <a:pPr lvl="1"/>
            <a:r>
              <a:rPr lang="en-US" dirty="0"/>
              <a:t>Like immutable bytes objects but mutable</a:t>
            </a:r>
          </a:p>
          <a:p>
            <a:pPr lvl="1"/>
            <a:r>
              <a:rPr lang="en-US" dirty="0"/>
              <a:t>Only created with bytarray()  constructor</a:t>
            </a:r>
          </a:p>
        </p:txBody>
      </p:sp>
    </p:spTree>
    <p:extLst>
      <p:ext uri="{BB962C8B-B14F-4D97-AF65-F5344CB8AC3E}">
        <p14:creationId xmlns:p14="http://schemas.microsoft.com/office/powerpoint/2010/main" val="136143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Sequence Operations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E78A4A1-7637-2A42-92E3-9935F40F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4747" y="1720947"/>
            <a:ext cx="5297322" cy="34167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575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5AF-63A7-C245-B7B5-D8842546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Mutable Sequence Operations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77C71F-6BDA-3344-8967-617C4B93F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2918" y="647191"/>
            <a:ext cx="4520979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504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354-55E3-8A4D-9902-9E278AC5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A02D-A58A-1141-BE61-79B073DD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Notations for constant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2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=&gt; 1-4 bytes per character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”Hello”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I’m {name}”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Unicode =&gt; 1 byte per character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8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Regular Integers	42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or False		Same as 1 or 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Hexadecimal			0xFFDA0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					0b01001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Octal					0o1743</a:t>
            </a:r>
          </a:p>
        </p:txBody>
      </p:sp>
    </p:spTree>
    <p:extLst>
      <p:ext uri="{BB962C8B-B14F-4D97-AF65-F5344CB8AC3E}">
        <p14:creationId xmlns:p14="http://schemas.microsoft.com/office/powerpoint/2010/main" val="137682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.031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2.99792e8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1_000_000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9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4ECE1-B8A4-4AC0-8466-FB6DD207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Python 3 Cheat Sheet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0FDE3-F1C9-4091-930C-6DBB46FAA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31" y="647698"/>
            <a:ext cx="3921307" cy="5562139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B0E24-B502-49B6-80B1-12136AA99C00}"/>
              </a:ext>
            </a:extLst>
          </p:cNvPr>
          <p:cNvSpPr txBox="1"/>
          <p:nvPr/>
        </p:nvSpPr>
        <p:spPr>
          <a:xfrm>
            <a:off x="1271082" y="6292334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https://perso.limsi.fr/pointal/python:memento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98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Imaginary 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.001j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1e100j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3.14e-10j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3.14_15_93j</a:t>
            </a:r>
          </a:p>
        </p:txBody>
      </p:sp>
    </p:spTree>
    <p:extLst>
      <p:ext uri="{BB962C8B-B14F-4D97-AF65-F5344CB8AC3E}">
        <p14:creationId xmlns:p14="http://schemas.microsoft.com/office/powerpoint/2010/main" val="279785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Escape Sequences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B9F04A-6B84-4EFE-8C54-0B91A68C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69" r="10618" b="2"/>
          <a:stretch/>
        </p:blipFill>
        <p:spPr>
          <a:xfrm>
            <a:off x="1131524" y="647698"/>
            <a:ext cx="529532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667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354-55E3-8A4D-9902-9E278AC5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A02D-A58A-1141-BE61-79B073DD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39D3-DCE7-4041-9D6E-17318C1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9DF9-6801-9D4B-9F06-C0162266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(int)</a:t>
            </a:r>
          </a:p>
          <a:p>
            <a:r>
              <a:rPr lang="en-US" dirty="0"/>
              <a:t>Float (float)</a:t>
            </a:r>
          </a:p>
          <a:p>
            <a:r>
              <a:rPr lang="en-US" dirty="0"/>
              <a:t>Complex (complex)</a:t>
            </a:r>
          </a:p>
        </p:txBody>
      </p:sp>
    </p:spTree>
    <p:extLst>
      <p:ext uri="{BB962C8B-B14F-4D97-AF65-F5344CB8AC3E}">
        <p14:creationId xmlns:p14="http://schemas.microsoft.com/office/powerpoint/2010/main" val="418347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Boolean </a:t>
            </a:r>
            <a:b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364501-C02A-CA47-9994-7C7F5BC1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480331"/>
            <a:ext cx="6270662" cy="1896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885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3D7AC73-B715-B94C-A8AF-E2AA94E9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0727" y="647698"/>
            <a:ext cx="599691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900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1AEA-19A1-4805-87A7-7724E79D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Cheat Sheet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B6B2AF-B8C7-45F1-A620-02FE7344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47570"/>
            <a:ext cx="6270662" cy="37623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6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354-55E3-8A4D-9902-9E278AC5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A02D-A58A-1141-BE61-79B073DD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0222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9B7-B2BE-6C4B-A346-C71EF02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04C4-D4D4-8D41-B1B6-83982512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ordered sets of N items</a:t>
            </a:r>
          </a:p>
          <a:p>
            <a:r>
              <a:rPr lang="en-US" dirty="0"/>
              <a:t>Indexed by non-negative integers: 0, 1, …, N-1</a:t>
            </a:r>
          </a:p>
          <a:p>
            <a:r>
              <a:rPr lang="en-US" dirty="0" err="1"/>
              <a:t>len</a:t>
            </a:r>
            <a:r>
              <a:rPr lang="en-US" dirty="0"/>
              <a:t>()  returns number of items N</a:t>
            </a:r>
          </a:p>
          <a:p>
            <a:r>
              <a:rPr lang="en-US" dirty="0"/>
              <a:t>Slicing a sequence ’seq’ </a:t>
            </a:r>
          </a:p>
          <a:p>
            <a:pPr lvl="1"/>
            <a:r>
              <a:rPr lang="en-US" dirty="0"/>
              <a:t>seq[</a:t>
            </a:r>
            <a:r>
              <a:rPr lang="en-US" dirty="0" err="1"/>
              <a:t>i:j</a:t>
            </a:r>
            <a:r>
              <a:rPr lang="en-US" dirty="0"/>
              <a:t>] selects all items between </a:t>
            </a:r>
            <a:r>
              <a:rPr lang="en-US" dirty="0" err="1"/>
              <a:t>i</a:t>
            </a:r>
            <a:r>
              <a:rPr lang="en-US" dirty="0"/>
              <a:t> and j-1</a:t>
            </a:r>
          </a:p>
          <a:p>
            <a:r>
              <a:rPr lang="en-US" dirty="0"/>
              <a:t>Extended slicing with a ”step” </a:t>
            </a:r>
          </a:p>
          <a:p>
            <a:pPr lvl="1"/>
            <a:r>
              <a:rPr lang="en-US" dirty="0"/>
              <a:t>Seq[</a:t>
            </a:r>
            <a:r>
              <a:rPr lang="en-US" dirty="0" err="1"/>
              <a:t>i:j:k</a:t>
            </a:r>
            <a:r>
              <a:rPr lang="en-US" dirty="0"/>
              <a:t>] selects items at k intervals between I and j-1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7995</TotalTime>
  <Words>350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PowerPoint Presentation</vt:lpstr>
      <vt:lpstr>The Python 3 Cheat Sheet</vt:lpstr>
      <vt:lpstr>Numbers </vt:lpstr>
      <vt:lpstr>Types of Numbers</vt:lpstr>
      <vt:lpstr>Boolean  Operators</vt:lpstr>
      <vt:lpstr>Comparisons</vt:lpstr>
      <vt:lpstr>Cheat Sheet</vt:lpstr>
      <vt:lpstr>Sequences</vt:lpstr>
      <vt:lpstr>Sequences</vt:lpstr>
      <vt:lpstr>Sequence Types</vt:lpstr>
      <vt:lpstr>Immutable Sequences (cannot be changed)</vt:lpstr>
      <vt:lpstr>Mutable Sequences (can be changed)</vt:lpstr>
      <vt:lpstr>Sequence Operations</vt:lpstr>
      <vt:lpstr>Mutable Sequence Operations</vt:lpstr>
      <vt:lpstr>Literals </vt:lpstr>
      <vt:lpstr>String Literals</vt:lpstr>
      <vt:lpstr>Byte Literals </vt:lpstr>
      <vt:lpstr>Integer Literals </vt:lpstr>
      <vt:lpstr>Floating Point Literals</vt:lpstr>
      <vt:lpstr>Imaginary Literals </vt:lpstr>
      <vt:lpstr>Escape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36</cp:revision>
  <dcterms:created xsi:type="dcterms:W3CDTF">2021-02-06T13:02:19Z</dcterms:created>
  <dcterms:modified xsi:type="dcterms:W3CDTF">2021-02-23T16:17:12Z</dcterms:modified>
</cp:coreProperties>
</file>