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8" r:id="rId2"/>
    <p:sldId id="260" r:id="rId3"/>
    <p:sldId id="283" r:id="rId4"/>
    <p:sldId id="279" r:id="rId5"/>
    <p:sldId id="282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78"/>
            <p14:sldId id="260"/>
            <p14:sldId id="283"/>
            <p14:sldId id="279"/>
            <p14:sldId id="282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9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0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26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614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8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20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1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9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Mon, Feb,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NumPy_logo_2020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dium.datadriveninvestor.com/artificial-intelligence-series-part-2-numpy-walkthrough-64461f26af4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DC01C66-9BD6-466A-8C86-A1982782B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69343" y="1475671"/>
            <a:ext cx="5041242" cy="22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82144"/>
          </a:xfrm>
        </p:spPr>
        <p:txBody>
          <a:bodyPr/>
          <a:lstStyle/>
          <a:p>
            <a:r>
              <a:rPr lang="en-US" dirty="0"/>
              <a:t>A Python Library for Numerical Computing</a:t>
            </a:r>
          </a:p>
          <a:p>
            <a:r>
              <a:rPr lang="en-US" dirty="0"/>
              <a:t>Created in 2005</a:t>
            </a:r>
          </a:p>
          <a:p>
            <a:r>
              <a:rPr lang="en-US" dirty="0"/>
              <a:t>100% FOSS</a:t>
            </a:r>
          </a:p>
          <a:p>
            <a:r>
              <a:rPr lang="en-US" dirty="0">
                <a:hlinkClick r:id="rId2"/>
              </a:rPr>
              <a:t>Numpy.org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88C1-0205-4FAF-88B5-26C254081420}"/>
              </a:ext>
            </a:extLst>
          </p:cNvPr>
          <p:cNvSpPr txBox="1"/>
          <p:nvPr/>
        </p:nvSpPr>
        <p:spPr>
          <a:xfrm>
            <a:off x="536027" y="5744954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https://numpy.org/doc/stable/user/whatisnumpy.html</a:t>
            </a:r>
          </a:p>
        </p:txBody>
      </p:sp>
    </p:spTree>
    <p:extLst>
      <p:ext uri="{BB962C8B-B14F-4D97-AF65-F5344CB8AC3E}">
        <p14:creationId xmlns:p14="http://schemas.microsoft.com/office/powerpoint/2010/main" val="136412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477D-AFBA-4017-8656-75574E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DB0F-65CB-417A-8F96-5FD46262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20,000 packages depend on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scikit-learn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scikit-image</a:t>
            </a:r>
          </a:p>
          <a:p>
            <a:r>
              <a:rPr lang="en-US" dirty="0" err="1"/>
              <a:t>statsmodel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FFBA-C084-405B-8DC2-06541763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AE7A-C6EA-4666-A69C-D0E19315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is a Multidimensionally Array Object </a:t>
            </a:r>
          </a:p>
          <a:p>
            <a:pPr lvl="1"/>
            <a:r>
              <a:rPr lang="en-US" i="1" dirty="0"/>
              <a:t>ndarray : n-dimensional array of homogenous data types</a:t>
            </a:r>
            <a:endParaRPr lang="en-US" dirty="0"/>
          </a:p>
          <a:p>
            <a:r>
              <a:rPr lang="en-US" dirty="0"/>
              <a:t>Many routines for fast operations on the </a:t>
            </a:r>
            <a:r>
              <a:rPr lang="en-US" i="1" dirty="0"/>
              <a:t>ndarray</a:t>
            </a:r>
          </a:p>
          <a:p>
            <a:r>
              <a:rPr lang="en-US" dirty="0"/>
              <a:t>Highly optimized compiled code and efficient memory utilization</a:t>
            </a:r>
          </a:p>
          <a:p>
            <a:r>
              <a:rPr lang="en-US" dirty="0"/>
              <a:t>Supports large data operations more efficiently </a:t>
            </a:r>
          </a:p>
          <a:p>
            <a:r>
              <a:rPr lang="en-US" dirty="0"/>
              <a:t>Simpler than base Python code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10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64A4-2C99-487E-8B71-BB388888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  <a:br>
              <a:rPr lang="en-US" dirty="0"/>
            </a:b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are two lists of numbers of equal length</a:t>
            </a:r>
            <a:br>
              <a:rPr lang="en-US" sz="2400" dirty="0"/>
            </a:br>
            <a:r>
              <a:rPr lang="en-US" sz="2400" dirty="0"/>
              <a:t>We wish to multiply them together, element by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AA2C-A754-49BF-B931-86EE381F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884" y="3030478"/>
            <a:ext cx="4086696" cy="140053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c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(a)):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c.append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* 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A09FE-AFB7-4097-B484-06781D356ABD}"/>
              </a:ext>
            </a:extLst>
          </p:cNvPr>
          <p:cNvSpPr txBox="1">
            <a:spLocks/>
          </p:cNvSpPr>
          <p:nvPr/>
        </p:nvSpPr>
        <p:spPr>
          <a:xfrm>
            <a:off x="7935678" y="3391280"/>
            <a:ext cx="1979373" cy="44774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</a:rPr>
              <a:t>c = a *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5A3E9-FF62-41E6-83CC-1F7DD3AE79AD}"/>
              </a:ext>
            </a:extLst>
          </p:cNvPr>
          <p:cNvSpPr txBox="1"/>
          <p:nvPr/>
        </p:nvSpPr>
        <p:spPr>
          <a:xfrm>
            <a:off x="1132884" y="259588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Python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53E3A-B061-4B15-B9A6-1067C0C7DBA9}"/>
              </a:ext>
            </a:extLst>
          </p:cNvPr>
          <p:cNvSpPr txBox="1"/>
          <p:nvPr/>
        </p:nvSpPr>
        <p:spPr>
          <a:xfrm>
            <a:off x="7935678" y="29248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NumPy Code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BA1D10D0-FDC0-45B7-B331-B08CA5A368A1}"/>
              </a:ext>
            </a:extLst>
          </p:cNvPr>
          <p:cNvSpPr/>
          <p:nvPr/>
        </p:nvSpPr>
        <p:spPr>
          <a:xfrm>
            <a:off x="5980014" y="3162355"/>
            <a:ext cx="1302818" cy="905591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AEE2CB-6A72-45E4-8E8D-E8C2F75BB4AF}"/>
              </a:ext>
            </a:extLst>
          </p:cNvPr>
          <p:cNvSpPr/>
          <p:nvPr/>
        </p:nvSpPr>
        <p:spPr>
          <a:xfrm>
            <a:off x="1553671" y="1707419"/>
            <a:ext cx="8205324" cy="4593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4B55-D8E6-434D-B235-7FD71047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ndarray</a:t>
            </a:r>
            <a:br>
              <a:rPr lang="en-US" dirty="0"/>
            </a:br>
            <a:r>
              <a:rPr lang="en-US" sz="2400" dirty="0"/>
              <a:t>all objects are same type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A130F-CB1B-4986-B121-8AF626F66FAF}"/>
              </a:ext>
            </a:extLst>
          </p:cNvPr>
          <p:cNvSpPr txBox="1"/>
          <p:nvPr/>
        </p:nvSpPr>
        <p:spPr>
          <a:xfrm>
            <a:off x="1883504" y="6334495"/>
            <a:ext cx="7545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https://medium.datadriveninvestor.com/artificial-intelligence-series-part-2-numpy-walkthrough-64461f26af4f</a:t>
            </a:r>
            <a:endParaRPr lang="en-US" sz="11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2BB606D-32DE-4E8A-B4A4-99BE8432D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87" y="1950352"/>
            <a:ext cx="7046691" cy="39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2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A8D0-F3DE-47EA-998A-347A2E0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77A8-9EA0-4E76-9123-351D41F5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0910"/>
            <a:ext cx="8946541" cy="4937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Dimensional Array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 3, 4]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Two Dimensional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[[2, 3, 4],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[6, 7, 8]]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Dimensional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[[[2, 3, 4],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[6, 7, 8]],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[[10, 11, 12],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[13, 14, 15]]]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8211</TotalTime>
  <Words>240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PowerPoint Presentation</vt:lpstr>
      <vt:lpstr>What is Numpy?</vt:lpstr>
      <vt:lpstr>Who Uses Numpy?</vt:lpstr>
      <vt:lpstr>Key Features</vt:lpstr>
      <vt:lpstr>For example a and b are two lists of numbers of equal length We wish to multiply them together, element by element</vt:lpstr>
      <vt:lpstr>ndarray all objects are same type</vt:lpstr>
      <vt:lpstr>ndarray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51</cp:revision>
  <dcterms:created xsi:type="dcterms:W3CDTF">2021-02-06T13:02:19Z</dcterms:created>
  <dcterms:modified xsi:type="dcterms:W3CDTF">2021-02-23T02:14:59Z</dcterms:modified>
</cp:coreProperties>
</file>