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7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1A73D-B45B-AD47-B038-7F467E218D87}">
          <p14:sldIdLst>
            <p14:sldId id="27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02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56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1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110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24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7543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38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03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533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2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1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D1FEF23-500E-4B18-9900-7D4C6DD5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94" y="1786989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183" y="1430086"/>
            <a:ext cx="7796540" cy="3997828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2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7907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What is Pandas?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</dc:title>
  <dc:creator>Don Koch</dc:creator>
  <cp:lastModifiedBy>Don Koch</cp:lastModifiedBy>
  <cp:revision>34</cp:revision>
  <dcterms:created xsi:type="dcterms:W3CDTF">2021-02-06T13:02:19Z</dcterms:created>
  <dcterms:modified xsi:type="dcterms:W3CDTF">2021-02-22T21:16:42Z</dcterms:modified>
</cp:coreProperties>
</file>