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38297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339243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725823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94804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150334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3441629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a:p>
        </p:txBody>
      </p:sp>
      <p:sp>
        <p:nvSpPr>
          <p:cNvPr id="9" name="Slide Number Placeholder 8"/>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209906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2436954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221249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322214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176751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184109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267983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50722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20502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44634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smtClean="0"/>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9EAFBEC-2D73-4511-9280-E50107895BD8}" type="datetimeFigureOut">
              <a:rPr kumimoji="1" lang="ja-JP" altLang="en-US" smtClean="0"/>
              <a:t>2020/4/11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142034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9EAFBEC-2D73-4511-9280-E50107895BD8}" type="datetimeFigureOut">
              <a:rPr kumimoji="1" lang="ja-JP" altLang="en-US" smtClean="0"/>
              <a:t>2020/4/11</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060D17-0EE1-4330-B2B3-EFC184D45DC9}" type="slidenum">
              <a:rPr kumimoji="1" lang="ja-JP" altLang="en-US" smtClean="0"/>
              <a:t>‹#›</a:t>
            </a:fld>
            <a:endParaRPr kumimoji="1" lang="ja-JP" altLang="en-US"/>
          </a:p>
        </p:txBody>
      </p:sp>
    </p:spTree>
    <p:extLst>
      <p:ext uri="{BB962C8B-B14F-4D97-AF65-F5344CB8AC3E}">
        <p14:creationId xmlns:p14="http://schemas.microsoft.com/office/powerpoint/2010/main" val="3247004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グルメ管理システム</a:t>
            </a:r>
            <a:endParaRPr kumimoji="1" lang="ja-JP" altLang="en-US" dirty="0"/>
          </a:p>
        </p:txBody>
      </p:sp>
    </p:spTree>
    <p:extLst>
      <p:ext uri="{BB962C8B-B14F-4D97-AF65-F5344CB8AC3E}">
        <p14:creationId xmlns:p14="http://schemas.microsoft.com/office/powerpoint/2010/main" val="4214657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前提１（勉強面）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某</a:t>
            </a:r>
            <a:r>
              <a:rPr kumimoji="1" lang="en-US" altLang="ja-JP" dirty="0" smtClean="0"/>
              <a:t>A</a:t>
            </a:r>
            <a:r>
              <a:rPr kumimoji="1" lang="ja-JP" altLang="en-US" dirty="0" smtClean="0"/>
              <a:t>社のプロジェクトで使った以下を</a:t>
            </a:r>
            <a:r>
              <a:rPr lang="ja-JP" altLang="en-US" dirty="0"/>
              <a:t>ゼロ</a:t>
            </a:r>
            <a:r>
              <a:rPr kumimoji="1" lang="ja-JP" altLang="en-US" dirty="0" smtClean="0"/>
              <a:t>から行えるように復習したい！</a:t>
            </a:r>
            <a:endParaRPr kumimoji="1" lang="en-US" altLang="ja-JP" dirty="0" smtClean="0"/>
          </a:p>
          <a:p>
            <a:pPr lvl="1">
              <a:buFont typeface="Wingdings" panose="05000000000000000000" pitchFamily="2" charset="2"/>
              <a:buChar char="l"/>
            </a:pPr>
            <a:r>
              <a:rPr lang="en-US" altLang="ja-JP" dirty="0" err="1" smtClean="0"/>
              <a:t>AsciiDoc</a:t>
            </a:r>
            <a:r>
              <a:rPr lang="ja-JP" altLang="en-US" dirty="0" smtClean="0"/>
              <a:t>を使った設計書作成</a:t>
            </a:r>
            <a:endParaRPr lang="en-US" altLang="ja-JP" dirty="0" smtClean="0"/>
          </a:p>
          <a:p>
            <a:pPr lvl="1">
              <a:buFont typeface="Wingdings" panose="05000000000000000000" pitchFamily="2" charset="2"/>
              <a:buChar char="l"/>
            </a:pPr>
            <a:r>
              <a:rPr lang="en-US" altLang="ja-JP" dirty="0" smtClean="0"/>
              <a:t>Nuxt.js</a:t>
            </a:r>
            <a:r>
              <a:rPr lang="ja-JP" altLang="en-US" dirty="0" err="1" smtClean="0"/>
              <a:t>での</a:t>
            </a:r>
            <a:r>
              <a:rPr lang="ja-JP" altLang="en-US" dirty="0" smtClean="0"/>
              <a:t>クライアントサイドの実装</a:t>
            </a:r>
            <a:endParaRPr lang="en-US" altLang="ja-JP" dirty="0" smtClean="0"/>
          </a:p>
          <a:p>
            <a:pPr lvl="1">
              <a:buFont typeface="Wingdings" panose="05000000000000000000" pitchFamily="2" charset="2"/>
              <a:buChar char="l"/>
            </a:pPr>
            <a:r>
              <a:rPr lang="en-US" altLang="ja-JP" dirty="0" smtClean="0"/>
              <a:t>Node.js</a:t>
            </a:r>
            <a:r>
              <a:rPr lang="ja-JP" altLang="en-US" dirty="0" err="1" smtClean="0"/>
              <a:t>での</a:t>
            </a:r>
            <a:r>
              <a:rPr lang="ja-JP" altLang="en-US" dirty="0" smtClean="0"/>
              <a:t>サーバーサイドの実装</a:t>
            </a:r>
            <a:endParaRPr lang="en-US" altLang="ja-JP" dirty="0" smtClean="0"/>
          </a:p>
          <a:p>
            <a:pPr lvl="1">
              <a:buFont typeface="Wingdings" panose="05000000000000000000" pitchFamily="2" charset="2"/>
              <a:buChar char="l"/>
            </a:pPr>
            <a:r>
              <a:rPr lang="en-US" altLang="ja-JP" dirty="0" err="1" smtClean="0"/>
              <a:t>Mysql</a:t>
            </a:r>
            <a:r>
              <a:rPr lang="ja-JP" altLang="en-US" dirty="0" err="1" smtClean="0"/>
              <a:t>での</a:t>
            </a:r>
            <a:r>
              <a:rPr lang="en-US" altLang="ja-JP" dirty="0" smtClean="0"/>
              <a:t>DB</a:t>
            </a:r>
            <a:r>
              <a:rPr lang="ja-JP" altLang="en-US" dirty="0" smtClean="0"/>
              <a:t>管理</a:t>
            </a:r>
            <a:endParaRPr lang="en-US" altLang="ja-JP" dirty="0" smtClean="0"/>
          </a:p>
          <a:p>
            <a:r>
              <a:rPr lang="ja-JP" altLang="en-US" dirty="0"/>
              <a:t>某</a:t>
            </a:r>
            <a:r>
              <a:rPr lang="en-US" altLang="ja-JP" dirty="0"/>
              <a:t>A</a:t>
            </a:r>
            <a:r>
              <a:rPr lang="ja-JP" altLang="en-US" dirty="0" smtClean="0"/>
              <a:t>社では使えなかった</a:t>
            </a:r>
            <a:r>
              <a:rPr lang="en-US" altLang="ja-JP" dirty="0" smtClean="0"/>
              <a:t>DB</a:t>
            </a:r>
            <a:r>
              <a:rPr lang="ja-JP" altLang="en-US" dirty="0" smtClean="0"/>
              <a:t>のテーブル結合について勉強したい！</a:t>
            </a:r>
            <a:endParaRPr lang="en-US" altLang="ja-JP" dirty="0"/>
          </a:p>
        </p:txBody>
      </p:sp>
    </p:spTree>
    <p:extLst>
      <p:ext uri="{BB962C8B-B14F-4D97-AF65-F5344CB8AC3E}">
        <p14:creationId xmlns:p14="http://schemas.microsoft.com/office/powerpoint/2010/main" val="318951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前提２（プライベート面）</a:t>
            </a:r>
            <a:endParaRPr kumimoji="1" lang="ja-JP" altLang="en-US" dirty="0"/>
          </a:p>
        </p:txBody>
      </p:sp>
      <p:sp>
        <p:nvSpPr>
          <p:cNvPr id="3" name="コンテンツ プレースホルダー 2"/>
          <p:cNvSpPr>
            <a:spLocks noGrp="1"/>
          </p:cNvSpPr>
          <p:nvPr>
            <p:ph idx="1"/>
          </p:nvPr>
        </p:nvSpPr>
        <p:spPr>
          <a:xfrm>
            <a:off x="1154954" y="2603500"/>
            <a:ext cx="8825659" cy="1882236"/>
          </a:xfrm>
        </p:spPr>
        <p:txBody>
          <a:bodyPr/>
          <a:lstStyle/>
          <a:p>
            <a:r>
              <a:rPr kumimoji="1" lang="ja-JP" altLang="en-US" dirty="0" smtClean="0"/>
              <a:t>自分はワインが好き！</a:t>
            </a:r>
            <a:endParaRPr kumimoji="1" lang="en-US" altLang="ja-JP" dirty="0" smtClean="0"/>
          </a:p>
          <a:p>
            <a:pPr lvl="1">
              <a:buFont typeface="Wingdings" panose="05000000000000000000" pitchFamily="2" charset="2"/>
              <a:buChar char="l"/>
            </a:pPr>
            <a:r>
              <a:rPr lang="ja-JP" altLang="en-US" dirty="0"/>
              <a:t>美味</a:t>
            </a:r>
            <a:r>
              <a:rPr lang="ja-JP" altLang="en-US" dirty="0" smtClean="0"/>
              <a:t>しいと思ったワインは写真を撮るようにしている</a:t>
            </a:r>
            <a:endParaRPr lang="en-US" altLang="ja-JP" dirty="0" smtClean="0"/>
          </a:p>
          <a:p>
            <a:pPr lvl="1">
              <a:buFont typeface="Wingdings" panose="05000000000000000000" pitchFamily="2" charset="2"/>
              <a:buChar char="l"/>
            </a:pPr>
            <a:r>
              <a:rPr kumimoji="1" lang="ja-JP" altLang="en-US" dirty="0" smtClean="0"/>
              <a:t>でも</a:t>
            </a:r>
            <a:r>
              <a:rPr kumimoji="1" lang="en-US" altLang="ja-JP" dirty="0" smtClean="0"/>
              <a:t>…</a:t>
            </a:r>
          </a:p>
          <a:p>
            <a:pPr lvl="2">
              <a:buFont typeface="Wingdings" panose="05000000000000000000" pitchFamily="2" charset="2"/>
              <a:buChar char="n"/>
            </a:pPr>
            <a:r>
              <a:rPr lang="ja-JP" altLang="en-US" dirty="0"/>
              <a:t>写真</a:t>
            </a:r>
            <a:r>
              <a:rPr lang="ja-JP" altLang="en-US" dirty="0" smtClean="0"/>
              <a:t>を撮っただけで満足してしまうため、味や特徴を覚えていない</a:t>
            </a:r>
            <a:endParaRPr lang="en-US" altLang="ja-JP" dirty="0" smtClean="0"/>
          </a:p>
          <a:p>
            <a:pPr lvl="2">
              <a:buFont typeface="Wingdings" panose="05000000000000000000" pitchFamily="2" charset="2"/>
              <a:buChar char="n"/>
            </a:pPr>
            <a:r>
              <a:rPr lang="ja-JP" altLang="en-US" dirty="0" smtClean="0"/>
              <a:t>写</a:t>
            </a:r>
            <a:r>
              <a:rPr kumimoji="1" lang="ja-JP" altLang="en-US" dirty="0" smtClean="0"/>
              <a:t>真を見</a:t>
            </a:r>
            <a:r>
              <a:rPr lang="ja-JP" altLang="en-US" dirty="0"/>
              <a:t>返</a:t>
            </a:r>
            <a:r>
              <a:rPr lang="ja-JP" altLang="en-US" dirty="0" smtClean="0"/>
              <a:t>しても</a:t>
            </a:r>
            <a:r>
              <a:rPr kumimoji="1" lang="ja-JP" altLang="en-US" dirty="0" smtClean="0"/>
              <a:t>どこのお店か思い出せないときがある</a:t>
            </a:r>
            <a:endParaRPr kumimoji="1" lang="ja-JP" altLang="en-US" dirty="0"/>
          </a:p>
        </p:txBody>
      </p:sp>
      <p:sp>
        <p:nvSpPr>
          <p:cNvPr id="4" name="下矢印 3"/>
          <p:cNvSpPr/>
          <p:nvPr/>
        </p:nvSpPr>
        <p:spPr>
          <a:xfrm>
            <a:off x="5460520" y="4580626"/>
            <a:ext cx="629728" cy="414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爆発 1 4"/>
          <p:cNvSpPr/>
          <p:nvPr/>
        </p:nvSpPr>
        <p:spPr>
          <a:xfrm>
            <a:off x="1393165" y="4787660"/>
            <a:ext cx="8764438" cy="1751162"/>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以上の前提を踏まえてシステムを作成する！</a:t>
            </a:r>
            <a:endParaRPr kumimoji="1" lang="ja-JP"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7742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グルメ管理システムを作成</a:t>
            </a:r>
            <a:endParaRPr kumimoji="1" lang="en-US" altLang="ja-JP" dirty="0" smtClean="0"/>
          </a:p>
          <a:p>
            <a:pPr lvl="1">
              <a:buFont typeface="Wingdings" panose="05000000000000000000" pitchFamily="2" charset="2"/>
              <a:buChar char="l"/>
            </a:pPr>
            <a:r>
              <a:rPr lang="ja-JP" altLang="en-US" dirty="0"/>
              <a:t>グルメ管理</a:t>
            </a:r>
            <a:r>
              <a:rPr lang="ja-JP" altLang="en-US" dirty="0" smtClean="0"/>
              <a:t>システムとは</a:t>
            </a:r>
            <a:endParaRPr lang="en-US" altLang="ja-JP" dirty="0"/>
          </a:p>
          <a:p>
            <a:pPr lvl="2">
              <a:buFont typeface="Wingdings" panose="05000000000000000000" pitchFamily="2" charset="2"/>
              <a:buChar char="n"/>
            </a:pPr>
            <a:r>
              <a:rPr lang="ja-JP" altLang="en-US" dirty="0" smtClean="0"/>
              <a:t>ワインの種類に特化した自分専用の食べログ的なメモ</a:t>
            </a:r>
            <a:endParaRPr lang="en-US" altLang="ja-JP" dirty="0"/>
          </a:p>
          <a:p>
            <a:pPr lvl="2">
              <a:buFont typeface="Wingdings" panose="05000000000000000000" pitchFamily="2" charset="2"/>
              <a:buChar char="n"/>
            </a:pPr>
            <a:r>
              <a:rPr kumimoji="1" lang="ja-JP" altLang="en-US" dirty="0" smtClean="0"/>
              <a:t>ゆくゆくは色々な料理やお酒についてのメモができるように機能を拡張したい</a:t>
            </a:r>
            <a:endParaRPr kumimoji="1" lang="en-US" altLang="ja-JP" dirty="0" smtClean="0"/>
          </a:p>
          <a:p>
            <a:r>
              <a:rPr lang="ja-JP" altLang="en-US" dirty="0" smtClean="0"/>
              <a:t>復習のために以下を使って設計書やシステムを実現する</a:t>
            </a:r>
            <a:endParaRPr lang="en-US" altLang="ja-JP" dirty="0" smtClean="0"/>
          </a:p>
          <a:p>
            <a:pPr lvl="1">
              <a:buFont typeface="Wingdings" panose="05000000000000000000" pitchFamily="2" charset="2"/>
              <a:buChar char="l"/>
            </a:pPr>
            <a:r>
              <a:rPr lang="en-US" altLang="ja-JP" dirty="0" err="1" smtClean="0"/>
              <a:t>AsciiDo</a:t>
            </a:r>
            <a:r>
              <a:rPr lang="en-US" altLang="ja-JP" dirty="0" err="1"/>
              <a:t>c</a:t>
            </a:r>
            <a:endParaRPr lang="en-US" altLang="ja-JP" dirty="0" smtClean="0"/>
          </a:p>
          <a:p>
            <a:pPr lvl="1">
              <a:buFont typeface="Wingdings" panose="05000000000000000000" pitchFamily="2" charset="2"/>
              <a:buChar char="l"/>
            </a:pPr>
            <a:r>
              <a:rPr lang="en-US" altLang="ja-JP" dirty="0" smtClean="0"/>
              <a:t>Nuxt.js</a:t>
            </a:r>
          </a:p>
          <a:p>
            <a:pPr lvl="1">
              <a:buFont typeface="Wingdings" panose="05000000000000000000" pitchFamily="2" charset="2"/>
              <a:buChar char="l"/>
            </a:pPr>
            <a:r>
              <a:rPr lang="en-US" altLang="ja-JP" dirty="0" smtClean="0"/>
              <a:t>Node.js</a:t>
            </a:r>
          </a:p>
          <a:p>
            <a:pPr lvl="1">
              <a:buFont typeface="Wingdings" panose="05000000000000000000" pitchFamily="2" charset="2"/>
              <a:buChar char="l"/>
            </a:pPr>
            <a:r>
              <a:rPr lang="en-US" altLang="ja-JP" dirty="0" err="1" smtClean="0"/>
              <a:t>Mysql</a:t>
            </a:r>
            <a:endParaRPr lang="en-US" altLang="ja-JP" dirty="0" smtClean="0"/>
          </a:p>
        </p:txBody>
      </p:sp>
    </p:spTree>
    <p:extLst>
      <p:ext uri="{BB962C8B-B14F-4D97-AF65-F5344CB8AC3E}">
        <p14:creationId xmlns:p14="http://schemas.microsoft.com/office/powerpoint/2010/main" val="1277564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画面遷移図（作成途中）</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668" y="1943283"/>
            <a:ext cx="10790664" cy="4233231"/>
          </a:xfrm>
          <a:prstGeom prst="rect">
            <a:avLst/>
          </a:prstGeom>
        </p:spPr>
      </p:pic>
    </p:spTree>
    <p:extLst>
      <p:ext uri="{BB962C8B-B14F-4D97-AF65-F5344CB8AC3E}">
        <p14:creationId xmlns:p14="http://schemas.microsoft.com/office/powerpoint/2010/main" val="5442954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188</Words>
  <Application>Microsoft Office PowerPoint</Application>
  <PresentationFormat>ワイド画面</PresentationFormat>
  <Paragraphs>26</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メイリオ</vt:lpstr>
      <vt:lpstr>Arial</vt:lpstr>
      <vt:lpstr>Century Gothic</vt:lpstr>
      <vt:lpstr>Wingdings</vt:lpstr>
      <vt:lpstr>Wingdings 3</vt:lpstr>
      <vt:lpstr>イオン ボードルーム</vt:lpstr>
      <vt:lpstr>グルメ管理システム</vt:lpstr>
      <vt:lpstr>前提１（勉強面）</vt:lpstr>
      <vt:lpstr>前提２（プライベート面）</vt:lpstr>
      <vt:lpstr>目的</vt:lpstr>
      <vt:lpstr>画面遷移図（作成途中）</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グルメ管理システム</dc:title>
  <dc:creator>yasu</dc:creator>
  <cp:lastModifiedBy>yasu</cp:lastModifiedBy>
  <cp:revision>5</cp:revision>
  <dcterms:created xsi:type="dcterms:W3CDTF">2020-04-11T02:12:06Z</dcterms:created>
  <dcterms:modified xsi:type="dcterms:W3CDTF">2020-04-11T04:10:39Z</dcterms:modified>
</cp:coreProperties>
</file>