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7F22E-E978-4369-926B-B995836C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A89BD4-AD9F-45EA-B519-466CD5DD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AB60A-82B0-4F93-B138-E21F786F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B77C0-3F18-4CAB-B617-1BA09601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E1D8F-4D6E-41D2-8016-E2C921C6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5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03AB3-1EE6-43DC-80CF-460A5FFA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153C6-9257-4DB2-8AE1-435A705D4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F0E2C8-7736-441E-BBB6-D5ACC618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27ED4D-0809-4EA2-BF40-51718FD3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C3B36-6365-4411-9100-FB68B710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C0DC37-A48B-44E8-ADC2-881F56E4F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8DC9C4-3A1E-4C2E-9318-838D53A9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83EB0-EDD2-4AFB-85BF-971441B6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F89CF7-D1EA-4A5D-AF90-B226B469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D03BA-F405-4C97-A0A9-D9D1C6E0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B9431-561D-4BA1-9E36-2F20FBB4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3045D-0E5D-4FB3-985E-992FFB2C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D8893-73D2-4709-B871-9FF998A7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20FB1-6EE6-4BB7-A552-69A80908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0A3D6-494D-4FC3-B757-9522004E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9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45AF4-C274-4DE6-8483-82849362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14D97-CB27-4E71-9E43-251B632F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F843D-C325-47A2-B431-E798B606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4C6C8-3282-4B88-B961-5964DBEB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7F00BF-585A-4245-AF72-23533E6B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0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51421-B212-4D5B-853A-3418DE90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AE2AD-408F-4995-9F42-AEB110A5C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A47E70-A324-474B-A9E7-F0AFB3D7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3B5C9-5CE2-4DD0-9F2F-7FC8E01C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64C13F-511D-4B01-B1E7-F060E995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46869D-885C-4D3A-821C-D8458EAB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91708-A16D-4C05-8AB3-8555AF18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0EC09-5A5E-4A2C-9EA0-BEE6BC12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671D19-C1DC-4162-A7C2-E6B90EBD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05F5FD-64AF-4B2B-A399-890BF385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1D83B8-9ED7-485E-AE66-B5F03206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2DBE28-B0C1-4C8D-9447-E9CD7BCA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C4409A-E5CB-4E02-9837-7AB23AB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F4FF45-7E6E-4916-BD86-CC495AC3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9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9345-0672-4C29-BE15-BB9A7F49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B7146C-F66D-4AC4-B268-54C975B2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335BB5-826B-49A2-832E-D9BD184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F2B947-7346-4FF7-985A-DAFE1F1E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0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0AB992-B6CE-4ACA-A86D-0E1C31F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7A0FBE-07DC-4533-B7D5-BCB091C4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B75FE9-E888-4520-86B2-0A777E55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0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12E3-426B-4BAA-8A07-06475FC0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A3316-D839-46D4-9993-EA4EF0D6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68206-3E5B-4A8E-9177-1AE0DF7AB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3C5372-6E70-402B-B48A-46761BE7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AAC2CB-0358-41D8-8BCD-21803A94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97BA8-2168-49B3-A3F6-37B462E4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1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D15E1-676B-4732-B366-39D63949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B3BE07-EF03-454B-A6A5-0116E639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AD471B-2DC8-4382-BDF2-48B6A3E5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710680-A1A8-42EA-9627-BF1B1D56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D1970-4081-452E-8023-6D24465E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EB7DD0-FE32-4227-99BE-FBC078F2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6B77C-B898-45EE-92A7-668A966B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A2171-9D20-449A-B1FE-E01F100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DCEFD5-2C89-4B4C-92FC-68D359002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AA77-ECC7-414B-BE3D-82241DC60E8F}" type="datetimeFigureOut">
              <a:rPr lang="ru-RU" smtClean="0"/>
              <a:t>30.04.2020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688D7-46CA-46D8-9747-35D5CB26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7FB3C-4CEB-4534-983D-CED917468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75AF-758C-4E0E-8D8B-CD548C073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28C71E-89B5-41DA-88C1-CFE95610415F}"/>
              </a:ext>
            </a:extLst>
          </p:cNvPr>
          <p:cNvSpPr txBox="1"/>
          <p:nvPr/>
        </p:nvSpPr>
        <p:spPr>
          <a:xfrm>
            <a:off x="1381125" y="266700"/>
            <a:ext cx="964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MOTU ERDiagram</a:t>
            </a:r>
            <a:endParaRPr lang="ru-RU" sz="28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F83399-CEE1-47C5-AC41-8BE77D655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0" t="15218" r="898" b="13793"/>
          <a:stretch/>
        </p:blipFill>
        <p:spPr>
          <a:xfrm>
            <a:off x="73151" y="869745"/>
            <a:ext cx="12118849" cy="59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85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2020-04-27T18:09:09Z</dcterms:created>
  <dcterms:modified xsi:type="dcterms:W3CDTF">2020-04-30T19:28:36Z</dcterms:modified>
</cp:coreProperties>
</file>