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0691813" cy="7559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bm34L17a8GcFVpWla/caYA==" hashData="hB++ApxSVsiX9sx2NwztF6szA4YyQAfZDlEtx0DjKbPeSphBKAei0yigXFZhNYNg/Bje1iiejAijEIGGG683+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58"/>
    <a:srgbClr val="F7EEE1"/>
    <a:srgbClr val="E8CBA0"/>
    <a:srgbClr val="F1E0C7"/>
    <a:srgbClr val="DCB172"/>
    <a:srgbClr val="966925"/>
    <a:srgbClr val="0F3061"/>
    <a:srgbClr val="195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466849" y="2740765"/>
            <a:ext cx="7758113" cy="1970791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ここにタイトルを入れましょう</a:t>
            </a:r>
          </a:p>
        </p:txBody>
      </p:sp>
      <p:sp>
        <p:nvSpPr>
          <p:cNvPr id="11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0412" y="5876675"/>
            <a:ext cx="5410985" cy="57092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20XX.XX.XX</a:t>
            </a:r>
            <a:endParaRPr kumimoji="1" lang="ja-JP" altLang="en-US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2640412" y="6371553"/>
            <a:ext cx="5410985" cy="608634"/>
          </a:xfrm>
        </p:spPr>
        <p:txBody>
          <a:bodyPr>
            <a:normAutofit/>
          </a:bodyPr>
          <a:lstStyle>
            <a:lvl1pPr marL="0" marR="0" indent="0" algn="ctr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ctr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株式会社 〇〇〇〇〇〇〇〇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552449" y="472158"/>
            <a:ext cx="4420418" cy="608610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株式会社 〇〇〇〇御中</a:t>
            </a:r>
          </a:p>
        </p:txBody>
      </p:sp>
    </p:spTree>
    <p:extLst>
      <p:ext uri="{BB962C8B-B14F-4D97-AF65-F5344CB8AC3E}">
        <p14:creationId xmlns:p14="http://schemas.microsoft.com/office/powerpoint/2010/main" val="100119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50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44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44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88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87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55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12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目次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8563272" cy="5536993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1.</a:t>
            </a:r>
            <a:r>
              <a:rPr kumimoji="1" lang="ja-JP" altLang="en-US" dirty="0"/>
              <a:t>目次の内容を入力しましょう。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71332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4697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現状把握 </a:t>
            </a:r>
            <a:r>
              <a:rPr kumimoji="1" lang="en-US" altLang="ja-JP" dirty="0"/>
              <a:t>[</a:t>
            </a:r>
            <a:r>
              <a:rPr kumimoji="1" lang="ja-JP" altLang="en-US" dirty="0"/>
              <a:t>直面している課題・ご提案の背景</a:t>
            </a:r>
            <a:r>
              <a:rPr kumimoji="1" lang="en-US" altLang="ja-JP" dirty="0"/>
              <a:t>]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2403836"/>
            <a:ext cx="5076726" cy="4722828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課題や提案の背景を入力しましょう。</a:t>
            </a:r>
          </a:p>
        </p:txBody>
      </p:sp>
      <p:sp>
        <p:nvSpPr>
          <p:cNvPr id="14" name="テキスト プレースホルダー 16"/>
          <p:cNvSpPr>
            <a:spLocks noGrp="1"/>
          </p:cNvSpPr>
          <p:nvPr>
            <p:ph type="body" sz="quarter" idx="15" hasCustomPrompt="1"/>
          </p:nvPr>
        </p:nvSpPr>
        <p:spPr>
          <a:xfrm>
            <a:off x="1064192" y="1589671"/>
            <a:ext cx="8563272" cy="763570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ここに内容を入れましょう。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6" hasCustomPrompt="1"/>
          </p:nvPr>
        </p:nvSpPr>
        <p:spPr>
          <a:xfrm>
            <a:off x="6285296" y="2403836"/>
            <a:ext cx="3342167" cy="4722828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872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5769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目的・コンセプト</a:t>
            </a:r>
          </a:p>
        </p:txBody>
      </p:sp>
      <p:sp>
        <p:nvSpPr>
          <p:cNvPr id="5" name="グラフ プレースホルダー 4"/>
          <p:cNvSpPr>
            <a:spLocks noGrp="1"/>
          </p:cNvSpPr>
          <p:nvPr>
            <p:ph type="chart" sz="quarter" idx="16" hasCustomPrompt="1"/>
          </p:nvPr>
        </p:nvSpPr>
        <p:spPr>
          <a:xfrm>
            <a:off x="1077913" y="3381756"/>
            <a:ext cx="8549551" cy="3769815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440000"/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グラフを追加する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4192" y="1589671"/>
            <a:ext cx="8563272" cy="1634792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ここに内容を入れましょう。ここに内容を入れましょう。ここに内容を入れましょう。</a:t>
            </a:r>
          </a:p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8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3083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実施内容・ターゲット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4192" y="3057485"/>
            <a:ext cx="4576212" cy="4094085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dirty="0"/>
              <a:t>内容を入れましょう。</a:t>
            </a:r>
          </a:p>
        </p:txBody>
      </p:sp>
      <p:sp>
        <p:nvSpPr>
          <p:cNvPr id="10" name="テキスト プレースホルダー 16"/>
          <p:cNvSpPr>
            <a:spLocks noGrp="1"/>
          </p:cNvSpPr>
          <p:nvPr>
            <p:ph type="body" sz="quarter" idx="15" hasCustomPrompt="1"/>
          </p:nvPr>
        </p:nvSpPr>
        <p:spPr>
          <a:xfrm>
            <a:off x="1064192" y="1589671"/>
            <a:ext cx="4653214" cy="1278657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実施内容やターゲットを入れましょう。</a:t>
            </a:r>
          </a:p>
        </p:txBody>
      </p:sp>
      <p:sp>
        <p:nvSpPr>
          <p:cNvPr id="3" name="SmartArt プレースホルダー 2"/>
          <p:cNvSpPr>
            <a:spLocks noGrp="1"/>
          </p:cNvSpPr>
          <p:nvPr>
            <p:ph type="dgm" sz="quarter" idx="19" hasCustomPrompt="1"/>
          </p:nvPr>
        </p:nvSpPr>
        <p:spPr>
          <a:xfrm>
            <a:off x="5948414" y="1589088"/>
            <a:ext cx="3677435" cy="5562600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2160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SmartArt</a:t>
            </a:r>
            <a:r>
              <a:rPr kumimoji="1" lang="ja-JP" altLang="en-US" dirty="0"/>
              <a:t>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2393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4697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lang="ja-JP" altLang="en-US" dirty="0"/>
              <a:t>スケジュール</a:t>
            </a:r>
            <a:endParaRPr lang="en-US" altLang="ja-JP" dirty="0"/>
          </a:p>
        </p:txBody>
      </p:sp>
      <p:sp>
        <p:nvSpPr>
          <p:cNvPr id="10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4935164" cy="5536993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具体的な内容を入力しましょう。</a:t>
            </a:r>
          </a:p>
        </p:txBody>
      </p:sp>
      <p:sp>
        <p:nvSpPr>
          <p:cNvPr id="7" name="SmartArt プレースホルダー 2"/>
          <p:cNvSpPr>
            <a:spLocks noGrp="1"/>
          </p:cNvSpPr>
          <p:nvPr>
            <p:ph type="dgm" sz="quarter" idx="19" hasCustomPrompt="1"/>
          </p:nvPr>
        </p:nvSpPr>
        <p:spPr>
          <a:xfrm>
            <a:off x="6134100" y="1589672"/>
            <a:ext cx="3493362" cy="5612496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SmartArt</a:t>
            </a:r>
            <a:r>
              <a:rPr kumimoji="1" lang="ja-JP" altLang="en-US" dirty="0"/>
              <a:t>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844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kumimoji="1" lang="ja-JP" altLang="en-US" dirty="0"/>
              <a:t>概算お見積り</a:t>
            </a:r>
            <a:endParaRPr kumimoji="1" lang="en-US" altLang="ja-JP" dirty="0"/>
          </a:p>
        </p:txBody>
      </p:sp>
      <p:sp>
        <p:nvSpPr>
          <p:cNvPr id="15" name="テキスト プレースホルダー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64192" y="6400799"/>
            <a:ext cx="8727508" cy="698501"/>
          </a:xfrm>
        </p:spPr>
        <p:txBody>
          <a:bodyPr>
            <a:normAutofit/>
          </a:bodyPr>
          <a:lstStyle>
            <a:lvl1pPr marL="285750" marR="0" indent="-28575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500" b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dirty="0"/>
              <a:t>ここに見積りについての注意点を入れましょう。ここに見積りについての注意点を入れましょう。</a:t>
            </a:r>
            <a:endParaRPr kumimoji="1" lang="en-US" altLang="ja-JP" dirty="0"/>
          </a:p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ja-JP" altLang="en-US" dirty="0"/>
          </a:p>
        </p:txBody>
      </p:sp>
      <p:sp>
        <p:nvSpPr>
          <p:cNvPr id="3" name="表プレースホルダー 2"/>
          <p:cNvSpPr>
            <a:spLocks noGrp="1"/>
          </p:cNvSpPr>
          <p:nvPr>
            <p:ph type="tbl" sz="quarter" idx="17" hasCustomPrompt="1"/>
          </p:nvPr>
        </p:nvSpPr>
        <p:spPr>
          <a:xfrm>
            <a:off x="1063625" y="1590675"/>
            <a:ext cx="8728075" cy="4457700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440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表を追加する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302717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kumimoji="1" lang="ja-JP" altLang="en-US" dirty="0"/>
              <a:t>その他 ご確認事項</a:t>
            </a:r>
            <a:endParaRPr kumimoji="1" lang="en-US" altLang="ja-JP" dirty="0"/>
          </a:p>
        </p:txBody>
      </p:sp>
      <p:sp>
        <p:nvSpPr>
          <p:cNvPr id="9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8563272" cy="5536993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内容を入れましょう。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35695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0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88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4" r:id="rId4"/>
    <p:sldLayoutId id="2147483675" r:id="rId5"/>
    <p:sldLayoutId id="2147483673" r:id="rId6"/>
    <p:sldLayoutId id="2147483676" r:id="rId7"/>
    <p:sldLayoutId id="2147483677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線コネクタ 9"/>
          <p:cNvCxnSpPr/>
          <p:nvPr/>
        </p:nvCxnSpPr>
        <p:spPr>
          <a:xfrm>
            <a:off x="0" y="999241"/>
            <a:ext cx="497286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〇〇株式会社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1180304" y="2373610"/>
            <a:ext cx="8331200" cy="2705100"/>
          </a:xfrm>
          <a:prstGeom prst="roundRect">
            <a:avLst>
              <a:gd name="adj" fmla="val 6808"/>
            </a:avLst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{{var1}}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20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39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正方形/長方形 16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7695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正方形/長方形 16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グラフ プレースホルダー 2"/>
          <p:cNvSpPr>
            <a:spLocks noGrp="1"/>
          </p:cNvSpPr>
          <p:nvPr>
            <p:ph type="chart" sz="quarter" idx="16"/>
          </p:nvPr>
        </p:nvSpPr>
        <p:spPr/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62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正方形/長方形 13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martArt プレースホルダー 4"/>
          <p:cNvSpPr>
            <a:spLocks noGrp="1"/>
          </p:cNvSpPr>
          <p:nvPr>
            <p:ph type="dgm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69277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martArt プレースホルダー 5"/>
          <p:cNvSpPr>
            <a:spLocks noGrp="1"/>
          </p:cNvSpPr>
          <p:nvPr>
            <p:ph type="dgm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49220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正方形/長方形 15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表プレースホルダー 5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61711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78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テキスト ボックス 1"/>
          <p:cNvSpPr txBox="1"/>
          <p:nvPr/>
        </p:nvSpPr>
        <p:spPr>
          <a:xfrm>
            <a:off x="1069413" y="3425894"/>
            <a:ext cx="8552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408555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9</Words>
  <Application>Microsoft Office PowerPoint</Application>
  <PresentationFormat>ユーザー設定</PresentationFormat>
  <Paragraphs>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HGPｺﾞｼｯｸE</vt:lpstr>
      <vt:lpstr>HGｺﾞｼｯｸM</vt:lpstr>
      <vt:lpstr>メイリオ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奥野大地</dc:creator>
  <cp:lastModifiedBy>大地 奥野</cp:lastModifiedBy>
  <cp:revision>5</cp:revision>
  <dcterms:created xsi:type="dcterms:W3CDTF">2015-04-30T01:27:44Z</dcterms:created>
  <dcterms:modified xsi:type="dcterms:W3CDTF">2020-03-24T23:32:02Z</dcterms:modified>
</cp:coreProperties>
</file>