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5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15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AI1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False positive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999" y="4320000"/>
          <a:ext cx="86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54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51999" y="1260000"/>
          <a:ext cx="8640000" cy="28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769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正方形/長方形 13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martArt プレースホルダー 4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6927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martArt プレースホルダー 5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922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表プレースホルダー 5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61711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069413" y="3425894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85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</Words>
  <Application>Microsoft Office PowerPoint</Application>
  <PresentationFormat>ユーザー設定</PresentationFormat>
  <Paragraphs>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大地 奥野</cp:lastModifiedBy>
  <cp:revision>2</cp:revision>
  <dcterms:created xsi:type="dcterms:W3CDTF">2015-04-30T01:27:44Z</dcterms:created>
  <dcterms:modified xsi:type="dcterms:W3CDTF">2020-03-24T15:22:59Z</dcterms:modified>
</cp:coreProperties>
</file>