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ja.wikipedia.org/wiki/%E3%81%AD%E3%81%93%E9%8D%8B" TargetMode="External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text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屋内, 猫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4A62C223-93AE-4FFF-9242-27984C0E4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7106" y="2629217"/>
            <a:ext cx="3657600" cy="23012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6510C-1E57-4F9C-B14B-865383901E05}"/>
              </a:ext>
            </a:extLst>
          </p:cNvPr>
          <p:cNvSpPr txBox="1"/>
          <p:nvPr/>
        </p:nvSpPr>
        <p:spPr>
          <a:xfrm>
            <a:off x="3517106" y="493045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s://ja.wikipedia.org/wiki/%E3%81%AD%E3%81%93%E9%8D%8B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pic>
        <p:nvPicPr>
          <p:cNvPr id="15" name="Picture 14" descr="in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106" y="2629217"/>
            <a:ext cx="365760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24</Words>
  <Application>Microsoft Office PowerPoint</Application>
  <PresentationFormat>ユーザー設定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大地 奥野</cp:lastModifiedBy>
  <cp:revision>5</cp:revision>
  <dcterms:created xsi:type="dcterms:W3CDTF">2015-04-30T01:27:44Z</dcterms:created>
  <dcterms:modified xsi:type="dcterms:W3CDTF">2020-03-25T00:00:39Z</dcterms:modified>
</cp:coreProperties>
</file>