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hvXTcusF9v9BjkJT4SZ1dv3ew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DFD26C-81C8-4527-B148-377B658F90CA}">
  <a:tblStyle styleId="{DDDFD26C-81C8-4527-B148-377B658F90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작업을 수행하기 위하여 시스템의 지원을 받는가?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{DDDFD26C-81C8-4527-B148-377B658F90CA}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일반 사용자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맛집을 찾고자 하는 최종 사용자로서, 지도에서 맛집을 검색하고 정보를 조회하는 역할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리뷰어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맛집에 대한 리뷰와 평점을 작성하는 사용자로, 자신의 경험을 공유하고 다른 사용자에게 정보를 제공하는 역할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API 제공자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(네이버 지도)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외부 데이터(맛집 정보)를 제공하는 다른 시스템이자 서비스로 지도에 필요한 데이터를 제공하거나 통합하는 역할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관리자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전체 시스템을 관리하는 역할로, 사용자의 맛집 정보를 모니터링하고 관리하는 역할이자 부적절한 리뷰를 검토하고 삭제할 수 있는 권한을 가짐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한명씩 빈 슬라이드에 처음 아이디어를 적는다. 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3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FF9900"/>
                </a:solidFill>
              </a:rPr>
              <a:t>이도권</a:t>
            </a:r>
            <a:r>
              <a:rPr lang="en">
                <a:solidFill>
                  <a:srgbClr val="FF9900"/>
                </a:solidFill>
              </a:rPr>
              <a:t>의 Brain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리뷰 평점 시스템(최대 별 다섯 개) 또는 네이버에 있는 것처럼 “서비스가 좋아요”, “가게가 깨끗해요”, “음식이 맛있어요”, “양이 많아요”, “재료가 신선해요”, “가성비가 좋아요” 등 같은 간단한 방문 리뷰 시스템 구축도 좋아보임</a:t>
            </a:r>
            <a:endParaRPr sz="10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리뷰만 보이는 단순 지도 기능 보다 재미를 줄 수 있는 미니 게임 추가 건의</a:t>
            </a:r>
            <a:endParaRPr sz="10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-&gt; 약간 주관식 답변이 아닌 선지를 주고 고르게 하는 기능이면 간단하게 구현도 좋아보임.</a:t>
            </a:r>
            <a:endParaRPr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</a:rPr>
              <a:t>-&gt; 최수아님 아이디어 1번이랑 유사한 기능 같아서 합치는 것도 좋아보임.</a:t>
            </a:r>
            <a:endParaRPr sz="1000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1"/>
                </a:solidFill>
              </a:rPr>
              <a:t>최수아의 brain</a:t>
            </a:r>
            <a:r>
              <a:rPr lang="en"/>
              <a:t>  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새내기 필수코스&gt;밥약 추천 장소&gt;</a:t>
            </a:r>
            <a:r>
              <a:rPr lang="en" sz="1100">
                <a:solidFill>
                  <a:srgbClr val="4A86E8"/>
                </a:solidFill>
              </a:rPr>
              <a:t>강추&gt;어느정도 추천&gt;정말 배고플 때 추천&gt;수업 10분 남았을 때 간단히 해결</a:t>
            </a:r>
            <a:endParaRPr sz="11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-&gt; 이 또한 네이버 지도와 비슷하게 분위기를 나타낼 수 있는( 예를 들어, 데이트 코스, 밥약하기 좋은 등) 키워드를 보기로 주어 선택해도 좋을 것 같음</a:t>
            </a:r>
            <a:endParaRPr sz="11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-&gt; 아니면 태그를 여러 개 미리 정해두고 따봉으로 투표?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4A86E8"/>
                </a:solidFill>
              </a:rPr>
              <a:t>이런 식의 추천 기준 혹은 태그를 만든다 (엽떡 매운맛&gt;착한맛처럼)</a:t>
            </a:r>
            <a:endParaRPr sz="11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기존의 별점을 남긴다 E.g. 3.5/5점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</a:rPr>
              <a:t>-&gt;별점 0.5까지 가능하게 하면 좋을 거 같아요</a:t>
            </a:r>
            <a:endParaRPr sz="11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즐겨찾기 목록 존재 -&gt; </a:t>
            </a:r>
            <a:r>
              <a:rPr lang="en" sz="1100">
                <a:solidFill>
                  <a:srgbClr val="FF9900"/>
                </a:solidFill>
              </a:rPr>
              <a:t>찜하기</a:t>
            </a:r>
            <a:endParaRPr sz="1100">
              <a:solidFill>
                <a:srgbClr val="FF99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남의 즐겨찾기 구독도 가능 -&gt; </a:t>
            </a:r>
            <a:r>
              <a:rPr lang="en" sz="1100">
                <a:solidFill>
                  <a:srgbClr val="4A86E8"/>
                </a:solidFill>
              </a:rPr>
              <a:t>인정 / 블로그 느낌으로?</a:t>
            </a:r>
            <a:endParaRPr sz="11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CC0000"/>
                </a:solidFill>
              </a:rPr>
              <a:t>-&gt;팔로우나 서로이웃 st </a:t>
            </a:r>
            <a:r>
              <a:rPr lang="en" sz="1100">
                <a:solidFill>
                  <a:srgbClr val="9900FF"/>
                </a:solidFill>
              </a:rPr>
              <a:t>-&gt; 구독 or 좋아요가 높으면 리스트 상단에 가도록 하면 좋을듯</a:t>
            </a:r>
            <a:endParaRPr sz="11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900FF"/>
                </a:solidFill>
              </a:rPr>
              <a:t>김준호의 Brain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시대생 인증 기능: 학생증 인증 or 웹메일 인증? 학생증 인증은 관리자가 직접 확인해야 해서 번거로우니 웹메일 인증을 하는게 좋지 않을까 생각합니다.(인정) 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정문, 후문, 쪽문 등으로 구역을 분할할 때, 구역을 어떻게 분할하면 좋을 지 (e.g. 후문과 쪽문 사이 경계) 그리고 범위는 얼마나 잡아야 할 지? 경희대, 외대 쪽까지 확장해야 할 지 </a:t>
            </a:r>
            <a:r>
              <a:rPr lang="en" sz="1000">
                <a:solidFill>
                  <a:schemeClr val="accent1"/>
                </a:solidFill>
              </a:rPr>
              <a:t>(개인적으로 후문은 2출까지???)</a:t>
            </a:r>
            <a:endParaRPr sz="1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-&gt; 구역을 나누기 애매하다면 이 또한 카테고리 식으로 정문을 누르면 정문 근처의 비슷한 음식점들의 위치를 우선해서 보여주는 식으로 구현하면 좋을 듯함</a:t>
            </a:r>
            <a:endParaRPr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경희대까지 가면 범위가 너무 넒음. </a:t>
            </a:r>
            <a:r>
              <a:rPr lang="en" sz="1000">
                <a:solidFill>
                  <a:srgbClr val="FF9900"/>
                </a:solidFill>
              </a:rPr>
              <a:t>서울시립대 근처로 한정하기에는 상권이 작음.  </a:t>
            </a:r>
            <a:r>
              <a:rPr lang="en" sz="1000">
                <a:solidFill>
                  <a:srgbClr val="CC0000"/>
                </a:solidFill>
              </a:rPr>
              <a:t>일단 서울시립대 근처로 한정 지은 후 부족하다면 경희대, 외대 근방까지 확장하는 식으로 하면 좋을 거 같아요.</a:t>
            </a:r>
            <a:endParaRPr sz="1000">
              <a:solidFill>
                <a:srgbClr val="CC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네이버 검색 API를 통한 음식점 검색 기능</a:t>
            </a:r>
            <a:endParaRPr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-&gt; 불필요할 수도 있지만 한가지 생각나는 기능이 어떤 음식점이 좋다고 들었는데 해당 정보가 불분명할 경우( 정육정이라는 음식점인데 한자를 읽을 줄 몰라 대충 한자로 시작하는 음식점이라는 정보만 알고 있는 경우) 비슷한 키워드의 음식점을 나타내 주는 기능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북마크 기능 -&gt; 나만의 맛집 리스트를 만들어서 공유하는 기능??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리뷰에 추천, 비추천 기능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음식점 추천, 비추천 기능 -&gt; 일정 추천이 쌓이면 오늘(or 이번주) 추천 가게에 등재, 일정 비추천이 쌓이면 비추천 리스트에 올려 관리자가 검토, 맛집이 아니다 판단되면 가게 삭제. </a:t>
            </a:r>
            <a:r>
              <a:rPr lang="en" sz="1000">
                <a:solidFill>
                  <a:srgbClr val="38761D"/>
                </a:solidFill>
              </a:rPr>
              <a:t>-&gt;</a:t>
            </a:r>
            <a:r>
              <a:rPr lang="en" sz="1000">
                <a:solidFill>
                  <a:srgbClr val="9900FF"/>
                </a:solidFill>
              </a:rPr>
              <a:t> </a:t>
            </a:r>
            <a:r>
              <a:rPr lang="en" sz="1000">
                <a:solidFill>
                  <a:srgbClr val="38761D"/>
                </a:solidFill>
              </a:rPr>
              <a:t>Good 훌륭한 아이디어인 것 같음</a:t>
            </a:r>
            <a:endParaRPr sz="1000">
              <a:solidFill>
                <a:srgbClr val="38761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리뷰에 추천 메뉴를 태그로 달 수 있게함. 태그로 일정 수 이상 추천이 쌓인 메뉴는 메뉴 소개에서 따로 추천 메뉴라고 표시를 해줌.</a:t>
            </a:r>
            <a:endParaRPr sz="1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38761D"/>
                </a:solidFill>
              </a:rPr>
              <a:t>김세윤의 Brain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None/>
            </a:pPr>
            <a:r>
              <a:rPr lang="en" sz="1300">
                <a:solidFill>
                  <a:srgbClr val="38761D"/>
                </a:solidFill>
              </a:rPr>
              <a:t>기능</a:t>
            </a:r>
            <a:endParaRPr sz="1300">
              <a:solidFill>
                <a:srgbClr val="38761D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-"/>
            </a:pPr>
            <a:r>
              <a:rPr lang="en" sz="1300">
                <a:solidFill>
                  <a:srgbClr val="38761D"/>
                </a:solidFill>
              </a:rPr>
              <a:t>정문 후문 구역을 나누어 네이버 지도와 연동하여 식당 위치 정보 표시 -&gt; 쪽문은 버리는가? 경희대 확인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-&gt; 음식 카테고리를 나눌 지에 대한 여부를 생각해 봐야 함</a:t>
            </a:r>
            <a:endParaRPr sz="1300">
              <a:solidFill>
                <a:srgbClr val="38761D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-"/>
            </a:pPr>
            <a:r>
              <a:rPr lang="en" sz="1300">
                <a:solidFill>
                  <a:srgbClr val="38761D"/>
                </a:solidFill>
              </a:rPr>
              <a:t>원하는 식당을 찾은 경우, 해당하는 곳을 이미 가본 사람의 솔직리뷰를 통해 자신의 선택 재점검 가능케함</a:t>
            </a:r>
            <a:endParaRPr sz="1300">
              <a:solidFill>
                <a:srgbClr val="38761D"/>
              </a:solidFill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-"/>
            </a:pPr>
            <a:r>
              <a:rPr lang="en" sz="1300">
                <a:solidFill>
                  <a:srgbClr val="38761D"/>
                </a:solidFill>
              </a:rPr>
              <a:t>또한, 해당 식당의 추가 정보(예를 들어, 계좌이체나 현금을 준비한다면 할인을 해준다던지)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-&gt; 추가 고려사항 존재(만약, 리뷰를 통해 할인이 되는 곳이라면 기존 앱 개발 의도와 맞지 않게 됨 , 무분별한 리뷰), </a:t>
            </a:r>
            <a:r>
              <a:rPr lang="en" sz="1300">
                <a:solidFill>
                  <a:srgbClr val="FF9900"/>
                </a:solidFill>
              </a:rPr>
              <a:t>할인 같은 요소는 교내 알바 통해서 경쟁성을 너무 보일 것 같음 </a:t>
            </a:r>
            <a:endParaRPr sz="13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-&gt; </a:t>
            </a:r>
            <a:r>
              <a:rPr lang="en" sz="1300">
                <a:solidFill>
                  <a:schemeClr val="accent1"/>
                </a:solidFill>
              </a:rPr>
              <a:t>해당 웹/앱 리뷰 이벤트를 여는 가게일 경우 제보/신고 받아서 태그 or 공지(예: 7월 10일~7월 15일간 ㅇㅇ 이벤트 시행되었음) 달아서 박제? </a:t>
            </a:r>
            <a:r>
              <a:rPr lang="en" sz="1300">
                <a:solidFill>
                  <a:srgbClr val="38761D"/>
                </a:solidFill>
              </a:rPr>
              <a:t> Good But, 한가지 딜레마가 존재 왜냐면 할인 정보에 초점을 맞춘다면 저 리뷰도 도움이 되는 정보이기 때문에 방향성을 정해야 함</a:t>
            </a:r>
            <a:r>
              <a:rPr lang="en" sz="1300">
                <a:solidFill>
                  <a:schemeClr val="accent1"/>
                </a:solidFill>
              </a:rPr>
              <a:t> (네이버/카카오맵 리뷰 할인 이벤트 있대요~는 괜찮은데 이 플랫폼만 청정구역 느낌으로 여기 플랫폼 리뷰 이벤트는 박제?????) </a:t>
            </a:r>
            <a:r>
              <a:rPr lang="en" sz="1300">
                <a:solidFill>
                  <a:srgbClr val="9900FF"/>
                </a:solidFill>
              </a:rPr>
              <a:t>-&gt; 리뷰 이벤트를 아예 막기는 힘들 것 같음. 차라리 리뷰 이벤트를 받고 작성된 리뷰라고 태그를 붙이는 것은 어떨까요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    -     리뷰어들이 여럿 존재할 경우, 하나의 기능(해당 리뷰가 자신에게 도움이 되었다면 따봉과 같은)을 추가하여 네이버 지식인(태양신, 바람신 등)과 비슷하게 인증 마크를 주어 리뷰어들의 활발한 리뷰를 유발 가능케 함</a:t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000"/>
                </a:solidFill>
              </a:rPr>
              <a:t>리뷰 많이 달면 인증 마크 외 혜택 여부</a:t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CC0000"/>
                </a:solidFill>
              </a:rPr>
              <a:t>장규민의 Brain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00"/>
                </a:solidFill>
              </a:rPr>
              <a:t>-한식 일식 중식 양식 등의 카테고리로 묶어서 볼 수 있는 기능 있으면 좋을듯</a:t>
            </a:r>
            <a:r>
              <a:rPr lang="en">
                <a:solidFill>
                  <a:srgbClr val="9900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00"/>
                </a:solidFill>
              </a:rPr>
              <a:t>“1인분”</a:t>
            </a:r>
            <a:r>
              <a:rPr lang="en">
                <a:solidFill>
                  <a:srgbClr val="CC0000"/>
                </a:solidFill>
              </a:rPr>
              <a:t> 카테고리도 추가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+"/>
            </a:pPr>
            <a:r>
              <a:rPr lang="en">
                <a:solidFill>
                  <a:schemeClr val="accent1"/>
                </a:solidFill>
              </a:rPr>
              <a:t>“</a:t>
            </a:r>
            <a:r>
              <a:rPr lang="en">
                <a:solidFill>
                  <a:schemeClr val="accent1"/>
                </a:solidFill>
              </a:rPr>
              <a:t>혼밥 가능</a:t>
            </a:r>
            <a:r>
              <a:rPr lang="en">
                <a:solidFill>
                  <a:schemeClr val="accent1"/>
                </a:solidFill>
              </a:rPr>
              <a:t>” 카테고리 추가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900FF"/>
                </a:solidFill>
              </a:rPr>
              <a:t>-&gt; 체크박스로 선택해서 원하는 종류만 선택해서 볼 수 있게 하면 좋을 듯.(e.g. 한식, 일식 체크하면 한식, 일식 식당만 지도에 표시됨.)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