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DDFC-016E-BF49-A33E-F048CEDC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F8272-40C8-914E-BE8F-1269E1D6A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8D3F-7D7E-7843-A0E5-879BF7B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7CE8D-949D-EB41-9388-E94418E2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DB400-4C69-934D-BED3-FF2121C2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57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D5462-A289-914F-B575-0F2FC341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CF112-D3F4-D445-953B-66FB487D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FC55-18DC-4F44-8B84-D3B11AE1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E68B0-E890-8444-82F3-7A703CEE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D890-3A20-5946-96BD-E3BF293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4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BB17BF-7344-8048-B75B-CC92F936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7C523-7575-D545-88CE-30231325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4618D-993F-1247-BDF3-DD0CBA61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5487B-C4F3-D344-B06F-E5C2C1CD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7FB74-5F92-6548-AC3F-CAC1E99C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0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269C9-71A0-E44D-A0D6-F939A53B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43BED-106F-4B42-9296-5B8A75EC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CFE7B-9E2E-524D-B28D-76AFA315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42586-EAF3-144F-84CD-09356061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F694-70EC-1947-BADC-1830ABE7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61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069C-50B7-9B45-9633-B007E80D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0E230-C9FE-C34F-BD41-5C43A715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1BB3-EE34-684C-9DC8-2072D7AD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E96E0-BE73-AB4C-B5BF-FE162966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F403-2209-304A-9B8E-CB978E5E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6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5BE12-CF9E-9741-8DA5-434596E4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81B41-86D3-F546-A6E1-307D11E0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92663-6148-8341-B709-E23AA434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685C0-3FD4-AA47-8552-744FE8F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FC140-6DC6-F74B-A3A8-1ACDABFD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6A839-646D-754E-9E61-5F1D8EA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92FE-29D5-5D41-94ED-DD7DB058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64185-CD98-4848-9871-8F9BF72B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297CA-4767-7345-A487-E4AC6396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78316B-42AD-6D4C-BD97-F85880C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47497-D70B-4D48-9655-314F35DD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CD737-0928-EA40-AFC0-F289CFF1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12C75-764F-D146-9AA7-2FD45A0B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345926-A14F-9B49-AC19-AF114618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7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C5C80-7853-924D-AF85-18232DF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81FEC-2747-8F45-808F-F95AD14A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38261-EB6E-924C-835B-E7E3213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2676E-195F-6848-87A3-0E22E07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8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B56AC8-25B6-D345-A0DD-D72027AF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BC3D6-092B-B34D-A611-163BE90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91D217-5FA7-EB42-9B5D-CC1E60D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6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6ED1-0A0E-4F49-9DD2-560AB413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44330-492B-DF41-A3DB-BB6D744D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BF11A-9A71-DC44-BDB6-327EAF90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44270-96EE-7C4A-9291-30BE4C6D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A3FA2-CDDF-C649-B752-E4147E93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F4DFB-20C9-2A48-B56D-D617619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66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6F828-A8B0-6645-862C-79968F8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A73AD9-54BB-1445-B307-D23ADA81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551E0-C144-1B49-B208-5BE77961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9E52-6112-EB42-BE7D-DC20725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9189C-F64E-0F45-9603-4DEA4C19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3094E-64A5-0F48-A0D0-E840D573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71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9C847F-E5A6-E848-B260-4A19088F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E8817-55A8-594B-9A25-6960C35E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673CA-8FC0-3A43-8B9D-47275C9CF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7D4-5FDA-2848-8DF6-DBDCB99D3488}" type="datetimeFigureOut">
              <a:rPr kumimoji="1" lang="ko-KR" altLang="en-US" smtClean="0"/>
              <a:t>2020. 2. 21.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8234-01BD-094B-9BDE-8151575A8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B52E-5861-E54E-992F-2CF96576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4136-3BE3-0941-AA75-AC9EFA5C14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5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6C2692A7-2544-444C-92C5-A00C1F8BFE40}"/>
              </a:ext>
            </a:extLst>
          </p:cNvPr>
          <p:cNvSpPr/>
          <p:nvPr/>
        </p:nvSpPr>
        <p:spPr>
          <a:xfrm>
            <a:off x="2636322" y="186442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4934F2F-88C0-0241-87A0-6E3A54C39ECA}"/>
              </a:ext>
            </a:extLst>
          </p:cNvPr>
          <p:cNvSpPr/>
          <p:nvPr/>
        </p:nvSpPr>
        <p:spPr>
          <a:xfrm>
            <a:off x="6250381" y="186442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6DD2C-B73D-154F-8C58-1229DC5C256B}"/>
              </a:ext>
            </a:extLst>
          </p:cNvPr>
          <p:cNvSpPr/>
          <p:nvPr/>
        </p:nvSpPr>
        <p:spPr>
          <a:xfrm>
            <a:off x="3093521" y="1864426"/>
            <a:ext cx="1027217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259D12-508A-2749-B1F2-81D98A42755C}"/>
              </a:ext>
            </a:extLst>
          </p:cNvPr>
          <p:cNvSpPr/>
          <p:nvPr/>
        </p:nvSpPr>
        <p:spPr>
          <a:xfrm>
            <a:off x="4457204" y="1864426"/>
            <a:ext cx="10272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A50E35-6BE3-7246-B55E-342DD5B5E01F}"/>
              </a:ext>
            </a:extLst>
          </p:cNvPr>
          <p:cNvSpPr/>
          <p:nvPr/>
        </p:nvSpPr>
        <p:spPr>
          <a:xfrm>
            <a:off x="5484421" y="1864426"/>
            <a:ext cx="122316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71E150-ECBE-F242-826C-946D1F264B8D}"/>
              </a:ext>
            </a:extLst>
          </p:cNvPr>
          <p:cNvSpPr/>
          <p:nvPr/>
        </p:nvSpPr>
        <p:spPr>
          <a:xfrm>
            <a:off x="4120739" y="1864426"/>
            <a:ext cx="336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22F221C-36D2-BA40-82B9-FE74919DDA77}"/>
              </a:ext>
            </a:extLst>
          </p:cNvPr>
          <p:cNvSpPr/>
          <p:nvPr/>
        </p:nvSpPr>
        <p:spPr>
          <a:xfrm>
            <a:off x="2636321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851FBBA-5DE5-D34D-9A45-B23676AD60B7}"/>
              </a:ext>
            </a:extLst>
          </p:cNvPr>
          <p:cNvSpPr/>
          <p:nvPr/>
        </p:nvSpPr>
        <p:spPr>
          <a:xfrm>
            <a:off x="6250380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5E0F2B-48D6-1E4D-8F26-DC3ADE09B0AD}"/>
              </a:ext>
            </a:extLst>
          </p:cNvPr>
          <p:cNvSpPr/>
          <p:nvPr/>
        </p:nvSpPr>
        <p:spPr>
          <a:xfrm>
            <a:off x="3093520" y="3429000"/>
            <a:ext cx="1027217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4266E2-2054-5349-BC46-364D123D9C75}"/>
              </a:ext>
            </a:extLst>
          </p:cNvPr>
          <p:cNvSpPr/>
          <p:nvPr/>
        </p:nvSpPr>
        <p:spPr>
          <a:xfrm>
            <a:off x="4457203" y="3429000"/>
            <a:ext cx="10272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39CCD5-76D5-6340-950B-1FB147923E1B}"/>
              </a:ext>
            </a:extLst>
          </p:cNvPr>
          <p:cNvSpPr/>
          <p:nvPr/>
        </p:nvSpPr>
        <p:spPr>
          <a:xfrm>
            <a:off x="5484420" y="3429000"/>
            <a:ext cx="122316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15C3C5-220F-E247-819A-C5FB91F6F795}"/>
              </a:ext>
            </a:extLst>
          </p:cNvPr>
          <p:cNvSpPr/>
          <p:nvPr/>
        </p:nvSpPr>
        <p:spPr>
          <a:xfrm>
            <a:off x="4120738" y="3429000"/>
            <a:ext cx="336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F7B017-E608-C04B-99E1-99A69858BAE8}"/>
              </a:ext>
            </a:extLst>
          </p:cNvPr>
          <p:cNvSpPr txBox="1"/>
          <p:nvPr/>
        </p:nvSpPr>
        <p:spPr>
          <a:xfrm>
            <a:off x="1289490" y="213755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850MHz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BABDB2-6353-E748-A6E5-F1E15F229166}"/>
              </a:ext>
            </a:extLst>
          </p:cNvPr>
          <p:cNvSpPr txBox="1"/>
          <p:nvPr/>
        </p:nvSpPr>
        <p:spPr>
          <a:xfrm>
            <a:off x="1352007" y="370153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1.8GHz</a:t>
            </a:r>
            <a:endParaRPr kumimoji="1" lang="ko-KR" altLang="en-US" dirty="0"/>
          </a:p>
        </p:txBody>
      </p:sp>
      <p:sp>
        <p:nvSpPr>
          <p:cNvPr id="43" name="왼쪽 중괄호[L] 42">
            <a:extLst>
              <a:ext uri="{FF2B5EF4-FFF2-40B4-BE49-F238E27FC236}">
                <a16:creationId xmlns:a16="http://schemas.microsoft.com/office/drawing/2014/main" id="{B05DC4E1-89B7-A64A-A27F-87538F276184}"/>
              </a:ext>
            </a:extLst>
          </p:cNvPr>
          <p:cNvSpPr/>
          <p:nvPr/>
        </p:nvSpPr>
        <p:spPr>
          <a:xfrm rot="5400000">
            <a:off x="5373092" y="989115"/>
            <a:ext cx="507670" cy="1480459"/>
          </a:xfrm>
          <a:prstGeom prst="leftBrace">
            <a:avLst>
              <a:gd name="adj1" fmla="val 8406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8966D-9BD2-DF47-A634-9447D870955C}"/>
              </a:ext>
            </a:extLst>
          </p:cNvPr>
          <p:cNvSpPr txBox="1"/>
          <p:nvPr/>
        </p:nvSpPr>
        <p:spPr>
          <a:xfrm>
            <a:off x="4102856" y="1036697"/>
            <a:ext cx="30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Intra-band contiguous CA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왼쪽 중괄호[L] 44">
            <a:extLst>
              <a:ext uri="{FF2B5EF4-FFF2-40B4-BE49-F238E27FC236}">
                <a16:creationId xmlns:a16="http://schemas.microsoft.com/office/drawing/2014/main" id="{4EDCA949-FE0B-C042-B945-5C043F80E675}"/>
              </a:ext>
            </a:extLst>
          </p:cNvPr>
          <p:cNvSpPr/>
          <p:nvPr/>
        </p:nvSpPr>
        <p:spPr>
          <a:xfrm rot="16200000">
            <a:off x="4035136" y="3804347"/>
            <a:ext cx="507670" cy="1339937"/>
          </a:xfrm>
          <a:prstGeom prst="leftBrace">
            <a:avLst>
              <a:gd name="adj1" fmla="val 8406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D224EF-765E-9949-A235-358EA2A5D066}"/>
              </a:ext>
            </a:extLst>
          </p:cNvPr>
          <p:cNvSpPr txBox="1"/>
          <p:nvPr/>
        </p:nvSpPr>
        <p:spPr>
          <a:xfrm>
            <a:off x="2504411" y="4725182"/>
            <a:ext cx="356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Intra-band non-contiguous CA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왼쪽 중괄호[L] 46">
            <a:extLst>
              <a:ext uri="{FF2B5EF4-FFF2-40B4-BE49-F238E27FC236}">
                <a16:creationId xmlns:a16="http://schemas.microsoft.com/office/drawing/2014/main" id="{A652D6EB-728A-4448-9081-3CC4FCDECAE6}"/>
              </a:ext>
            </a:extLst>
          </p:cNvPr>
          <p:cNvSpPr/>
          <p:nvPr/>
        </p:nvSpPr>
        <p:spPr>
          <a:xfrm rot="10800000">
            <a:off x="6553274" y="2420974"/>
            <a:ext cx="920266" cy="1339937"/>
          </a:xfrm>
          <a:prstGeom prst="leftBrace">
            <a:avLst>
              <a:gd name="adj1" fmla="val 8406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68E9E-E11D-F848-821E-478A67C79B39}"/>
              </a:ext>
            </a:extLst>
          </p:cNvPr>
          <p:cNvSpPr txBox="1"/>
          <p:nvPr/>
        </p:nvSpPr>
        <p:spPr>
          <a:xfrm>
            <a:off x="7473540" y="2906279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Inter-band CA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10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이도경(컴퓨터공학과)</dc:creator>
  <cp:lastModifiedBy>이도경(컴퓨터공학과)</cp:lastModifiedBy>
  <cp:revision>4</cp:revision>
  <dcterms:created xsi:type="dcterms:W3CDTF">2020-02-21T09:25:35Z</dcterms:created>
  <dcterms:modified xsi:type="dcterms:W3CDTF">2020-02-24T05:50:49Z</dcterms:modified>
</cp:coreProperties>
</file>