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31D3349-E3F6-43CA-86CE-7C2A98F60D00}" v="112" dt="2023-11-21T07:55:04.7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96" d="100"/>
          <a:sy n="96" d="100"/>
        </p:scale>
        <p:origin x="56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zz Flair" userId="af38644466e90d59" providerId="LiveId" clId="{0A994EE8-A25D-4CFB-8CF3-356ECEAF82A0}"/>
    <pc:docChg chg="modSld">
      <pc:chgData name="Sizz Flair" userId="af38644466e90d59" providerId="LiveId" clId="{0A994EE8-A25D-4CFB-8CF3-356ECEAF82A0}" dt="2023-11-21T04:04:47.325" v="80" actId="20577"/>
      <pc:docMkLst>
        <pc:docMk/>
      </pc:docMkLst>
      <pc:sldChg chg="modSp mod">
        <pc:chgData name="Sizz Flair" userId="af38644466e90d59" providerId="LiveId" clId="{0A994EE8-A25D-4CFB-8CF3-356ECEAF82A0}" dt="2023-11-21T04:04:47.325" v="80" actId="20577"/>
        <pc:sldMkLst>
          <pc:docMk/>
          <pc:sldMk cId="1899303499" sldId="257"/>
        </pc:sldMkLst>
        <pc:spChg chg="mod">
          <ac:chgData name="Sizz Flair" userId="af38644466e90d59" providerId="LiveId" clId="{0A994EE8-A25D-4CFB-8CF3-356ECEAF82A0}" dt="2023-11-21T04:04:47.325" v="80" actId="20577"/>
          <ac:spMkLst>
            <pc:docMk/>
            <pc:sldMk cId="1899303499" sldId="257"/>
            <ac:spMk id="3" creationId="{0F8B6363-ECAF-A607-FDCD-42F5DE6E402E}"/>
          </ac:spMkLst>
        </pc:spChg>
      </pc:sldChg>
      <pc:sldChg chg="modSp mod">
        <pc:chgData name="Sizz Flair" userId="af38644466e90d59" providerId="LiveId" clId="{0A994EE8-A25D-4CFB-8CF3-356ECEAF82A0}" dt="2023-11-21T04:03:41.529" v="10" actId="20577"/>
        <pc:sldMkLst>
          <pc:docMk/>
          <pc:sldMk cId="3671927432" sldId="259"/>
        </pc:sldMkLst>
        <pc:spChg chg="mod">
          <ac:chgData name="Sizz Flair" userId="af38644466e90d59" providerId="LiveId" clId="{0A994EE8-A25D-4CFB-8CF3-356ECEAF82A0}" dt="2023-11-21T04:03:41.529" v="10" actId="20577"/>
          <ac:spMkLst>
            <pc:docMk/>
            <pc:sldMk cId="3671927432" sldId="259"/>
            <ac:spMk id="2" creationId="{8EFA80D3-99BE-E39D-1CA4-0AB59909ACFD}"/>
          </ac:spMkLst>
        </pc:spChg>
      </pc:sldChg>
    </pc:docChg>
  </pc:docChgLst>
  <pc:docChgLst>
    <pc:chgData name="윤도경" userId="d431ab50-01fb-46a4-88e5-db96b43ec3a7" providerId="ADAL" clId="{46CE66E8-E655-4987-8012-6DB3BD89C20E}"/>
    <pc:docChg chg="custSel modSld">
      <pc:chgData name="윤도경" userId="d431ab50-01fb-46a4-88e5-db96b43ec3a7" providerId="ADAL" clId="{46CE66E8-E655-4987-8012-6DB3BD89C20E}" dt="2023-11-20T13:44:03.317" v="860" actId="20577"/>
      <pc:docMkLst>
        <pc:docMk/>
      </pc:docMkLst>
      <pc:sldChg chg="modSp mod">
        <pc:chgData name="윤도경" userId="d431ab50-01fb-46a4-88e5-db96b43ec3a7" providerId="ADAL" clId="{46CE66E8-E655-4987-8012-6DB3BD89C20E}" dt="2023-11-20T13:44:03.317" v="860" actId="20577"/>
        <pc:sldMkLst>
          <pc:docMk/>
          <pc:sldMk cId="546830709" sldId="258"/>
        </pc:sldMkLst>
        <pc:spChg chg="mod">
          <ac:chgData name="윤도경" userId="d431ab50-01fb-46a4-88e5-db96b43ec3a7" providerId="ADAL" clId="{46CE66E8-E655-4987-8012-6DB3BD89C20E}" dt="2023-11-20T13:44:03.317" v="860" actId="20577"/>
          <ac:spMkLst>
            <pc:docMk/>
            <pc:sldMk cId="546830709" sldId="258"/>
            <ac:spMk id="3" creationId="{2F77F7AF-1B7D-BBD5-E87E-C09821874082}"/>
          </ac:spMkLst>
        </pc:spChg>
      </pc:sldChg>
    </pc:docChg>
  </pc:docChgLst>
  <pc:docChgLst>
    <pc:chgData name="성백륜" userId="60898c43-c43d-413b-abba-d12abf6abaab" providerId="ADAL" clId="{731D3349-E3F6-43CA-86CE-7C2A98F60D00}"/>
    <pc:docChg chg="undo custSel modSld">
      <pc:chgData name="성백륜" userId="60898c43-c43d-413b-abba-d12abf6abaab" providerId="ADAL" clId="{731D3349-E3F6-43CA-86CE-7C2A98F60D00}" dt="2023-11-21T07:55:04.758" v="966" actId="20577"/>
      <pc:docMkLst>
        <pc:docMk/>
      </pc:docMkLst>
      <pc:sldChg chg="modSp mod">
        <pc:chgData name="성백륜" userId="60898c43-c43d-413b-abba-d12abf6abaab" providerId="ADAL" clId="{731D3349-E3F6-43CA-86CE-7C2A98F60D00}" dt="2023-11-21T04:09:38.290" v="175" actId="20577"/>
        <pc:sldMkLst>
          <pc:docMk/>
          <pc:sldMk cId="1899303499" sldId="257"/>
        </pc:sldMkLst>
        <pc:spChg chg="mod">
          <ac:chgData name="성백륜" userId="60898c43-c43d-413b-abba-d12abf6abaab" providerId="ADAL" clId="{731D3349-E3F6-43CA-86CE-7C2A98F60D00}" dt="2023-11-21T04:09:38.290" v="175" actId="20577"/>
          <ac:spMkLst>
            <pc:docMk/>
            <pc:sldMk cId="1899303499" sldId="257"/>
            <ac:spMk id="3" creationId="{0F8B6363-ECAF-A607-FDCD-42F5DE6E402E}"/>
          </ac:spMkLst>
        </pc:spChg>
      </pc:sldChg>
      <pc:sldChg chg="modSp mod">
        <pc:chgData name="성백륜" userId="60898c43-c43d-413b-abba-d12abf6abaab" providerId="ADAL" clId="{731D3349-E3F6-43CA-86CE-7C2A98F60D00}" dt="2023-11-21T07:55:04.758" v="966" actId="20577"/>
        <pc:sldMkLst>
          <pc:docMk/>
          <pc:sldMk cId="546830709" sldId="258"/>
        </pc:sldMkLst>
        <pc:spChg chg="mod">
          <ac:chgData name="성백륜" userId="60898c43-c43d-413b-abba-d12abf6abaab" providerId="ADAL" clId="{731D3349-E3F6-43CA-86CE-7C2A98F60D00}" dt="2023-11-21T07:55:04.758" v="966" actId="20577"/>
          <ac:spMkLst>
            <pc:docMk/>
            <pc:sldMk cId="546830709" sldId="258"/>
            <ac:spMk id="3" creationId="{2F77F7AF-1B7D-BBD5-E87E-C0982187408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217106-058F-681A-7D3C-3BEB6558F6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9B3CD66-01CF-56C8-AD4A-9E0AE05D59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685F6D-EFC9-8F62-1E41-93B6077A2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45C5D-1D47-446D-9B13-5AA3E9A7DD54}" type="datetimeFigureOut">
              <a:rPr lang="ko-KR" altLang="en-US" smtClean="0"/>
              <a:t>2023-11-21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4A03BD-659D-EC9D-76AA-086949D54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FAB540-80A8-54BE-0925-4FD9A4436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9ED4B-FC37-45B1-AAA0-0BB573A236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2602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8C4381-8E41-1A2D-0A1F-ED3E05BB7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E78AA75-C0E0-69C2-721B-027A13792D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68B6CC-7E6F-DF65-ECEB-FD05A40E3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45C5D-1D47-446D-9B13-5AA3E9A7DD54}" type="datetimeFigureOut">
              <a:rPr lang="ko-KR" altLang="en-US" smtClean="0"/>
              <a:t>2023-11-21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F2E743-F9EC-359C-F7C3-07C029E72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4923DE-23D4-9B8E-0D13-CB437467A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9ED4B-FC37-45B1-AAA0-0BB573A236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4538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2025CCB-3DFC-740C-74E7-95C3659660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3095816-182F-48FC-9A89-3203392FB4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537F3D-CA19-8CCA-E09C-E9A0B3CA3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45C5D-1D47-446D-9B13-5AA3E9A7DD54}" type="datetimeFigureOut">
              <a:rPr lang="ko-KR" altLang="en-US" smtClean="0"/>
              <a:t>2023-11-21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19F201-118D-B97B-F20E-B632096BE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FA30EF-B9C1-CF96-D86C-D751487CF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9ED4B-FC37-45B1-AAA0-0BB573A236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1287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06DA7B-6143-784B-5DA2-57EA742BD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57024C-B801-03F4-CC67-A7055D16DF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9633BA-55A6-D2D3-4A69-315CC142E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45C5D-1D47-446D-9B13-5AA3E9A7DD54}" type="datetimeFigureOut">
              <a:rPr lang="ko-KR" altLang="en-US" smtClean="0"/>
              <a:t>2023-11-21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B196F1-C9FB-8F3F-968B-6679A6E8C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C3F252-434B-DE77-7C01-FE96588D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9ED4B-FC37-45B1-AAA0-0BB573A236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1288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1598C1-D53C-C13B-6383-CF6EEAF85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72DC7E1-E2D0-E549-4279-072177132B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B475C2-52E4-7B86-8B1B-9294818BB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45C5D-1D47-446D-9B13-5AA3E9A7DD54}" type="datetimeFigureOut">
              <a:rPr lang="ko-KR" altLang="en-US" smtClean="0"/>
              <a:t>2023-11-21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2B087C-5397-35F7-BCF0-31E7ABD72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8EAF89-A2BC-3DD8-D451-B3EEBB4E1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9ED4B-FC37-45B1-AAA0-0BB573A236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4794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448840-4654-D26A-9572-113808C19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BC66FD-86BE-ACE3-4221-2449F2E347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112EACA-79CB-B1CE-CCD3-8AACB80326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F653A1-7728-BCBA-AFC8-736632055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45C5D-1D47-446D-9B13-5AA3E9A7DD54}" type="datetimeFigureOut">
              <a:rPr lang="ko-KR" altLang="en-US" smtClean="0"/>
              <a:t>2023-11-21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4C60FE5-0F80-D218-8ECE-AF33ADE27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00B64C1-139F-6EAB-1329-28C2E9525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9ED4B-FC37-45B1-AAA0-0BB573A236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2899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0D5445-8FB3-96D5-5D8F-0780C5211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80D221F-626C-F5B1-FF3B-4A7ED36A1B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993639F-990B-CAF0-EE3F-B917AA0014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773D8A0-E8EF-66E5-3616-0F47956C74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BE555F3-8CA3-1D47-CC1D-C2FF2F18DE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7126F65-BF69-059F-F8EB-B750BFB7C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45C5D-1D47-446D-9B13-5AA3E9A7DD54}" type="datetimeFigureOut">
              <a:rPr lang="ko-KR" altLang="en-US" smtClean="0"/>
              <a:t>2023-11-21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8F7D2CE-0FA8-5DEA-C039-0FF83DB4A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96A25CE-B1D6-3DFB-4B3A-0BDB37E35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9ED4B-FC37-45B1-AAA0-0BB573A236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9561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B0B274-133E-B0DF-EAB6-47A544C9D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7A3A7F0-334C-40BB-86E2-A0E12A0E2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45C5D-1D47-446D-9B13-5AA3E9A7DD54}" type="datetimeFigureOut">
              <a:rPr lang="ko-KR" altLang="en-US" smtClean="0"/>
              <a:t>2023-11-21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8260038-AE27-FAA5-444F-2BAB9EBDC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4355D2E-6217-18F2-C958-21DCB9554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9ED4B-FC37-45B1-AAA0-0BB573A236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4068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F73405B-48AB-527E-953F-410B84668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45C5D-1D47-446D-9B13-5AA3E9A7DD54}" type="datetimeFigureOut">
              <a:rPr lang="ko-KR" altLang="en-US" smtClean="0"/>
              <a:t>2023-11-21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3C96ABC-AD67-BC6C-DE02-336B37684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FF734BF-7191-18E2-2EF9-80486E2F0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9ED4B-FC37-45B1-AAA0-0BB573A236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9516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51EC0F-6D25-C65E-9E67-868751756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D159E6-1877-CCD6-0EAF-2A78C19931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686D391-985F-DB89-380A-8723E2843D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5C3DC1C-4754-4731-35F3-06B4BCC6D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45C5D-1D47-446D-9B13-5AA3E9A7DD54}" type="datetimeFigureOut">
              <a:rPr lang="ko-KR" altLang="en-US" smtClean="0"/>
              <a:t>2023-11-21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B2F2F13-588E-B568-64B5-C953339D0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643AD03-B3E7-12AE-0471-61222FB2F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9ED4B-FC37-45B1-AAA0-0BB573A236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719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0CFFD9-525C-7110-5EAD-C05B2B0CB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AA033B4-439E-1992-C5EF-613B9A24DE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224C44E-300A-36FC-476E-70C8D31688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AC5F874-DAA1-89DA-5C7F-0AD254D8F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45C5D-1D47-446D-9B13-5AA3E9A7DD54}" type="datetimeFigureOut">
              <a:rPr lang="ko-KR" altLang="en-US" smtClean="0"/>
              <a:t>2023-11-21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3919D2F-DA65-F479-55E1-743A5A6AB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E92B838-7935-23B3-DCB4-946817271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9ED4B-FC37-45B1-AAA0-0BB573A236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3284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6BE3A3-5626-D946-E9D7-B992A9571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AA36784-EF8D-445A-F9A7-C6BCEBED96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CAC8C6-517F-7282-9A23-BEDFE222A8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C45C5D-1D47-446D-9B13-5AA3E9A7DD54}" type="datetimeFigureOut">
              <a:rPr lang="ko-KR" altLang="en-US" smtClean="0"/>
              <a:t>2023-11-21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E3EED9-FD42-3EE7-CB24-623EFEBBB6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DE5D45-4DD5-0976-9AAC-0661F558E3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89ED4B-FC37-45B1-AAA0-0BB573A236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6993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FE3BCC-4294-3B89-6A18-7BA989C469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자연어처리 중간보고서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DD85426-835A-E65F-7A30-4CB794C4A3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pPr algn="r"/>
            <a:endParaRPr lang="en-US" altLang="ko-KR" dirty="0"/>
          </a:p>
          <a:p>
            <a:pPr algn="r"/>
            <a:r>
              <a:rPr lang="ko-KR" altLang="en-US" dirty="0" err="1"/>
              <a:t>성백륜</a:t>
            </a:r>
            <a:endParaRPr lang="en-US" altLang="ko-KR" dirty="0"/>
          </a:p>
          <a:p>
            <a:pPr algn="r"/>
            <a:r>
              <a:rPr lang="ko-KR" altLang="en-US" dirty="0"/>
              <a:t>박현우</a:t>
            </a:r>
            <a:endParaRPr lang="en-US" altLang="ko-KR" dirty="0"/>
          </a:p>
          <a:p>
            <a:pPr algn="r"/>
            <a:r>
              <a:rPr lang="ko-KR" altLang="en-US" dirty="0" err="1"/>
              <a:t>임승민</a:t>
            </a:r>
            <a:endParaRPr lang="en-US" altLang="ko-KR" dirty="0"/>
          </a:p>
          <a:p>
            <a:pPr algn="r"/>
            <a:r>
              <a:rPr lang="ko-KR" altLang="en-US" dirty="0"/>
              <a:t>윤도경</a:t>
            </a:r>
          </a:p>
        </p:txBody>
      </p:sp>
    </p:spTree>
    <p:extLst>
      <p:ext uri="{BB962C8B-B14F-4D97-AF65-F5344CB8AC3E}">
        <p14:creationId xmlns:p14="http://schemas.microsoft.com/office/powerpoint/2010/main" val="6528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3CBADD-B7CD-C520-E37B-50FF0F250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Task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8B6363-ECAF-A607-FDCD-42F5DE6E40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/>
              <a:t>제한된 메모리 환경에서 현재 입력되고 있는 단어의 오타 탐지</a:t>
            </a:r>
            <a:r>
              <a:rPr lang="en-US" altLang="ko-KR" dirty="0"/>
              <a:t>, </a:t>
            </a:r>
            <a:r>
              <a:rPr lang="ko-KR" altLang="en-US" dirty="0"/>
              <a:t>수정 및 자동완성 단어 추천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 algn="l" latinLnBrk="1">
              <a:lnSpc>
                <a:spcPct val="107000"/>
              </a:lnSpc>
              <a:spcAft>
                <a:spcPts val="800"/>
              </a:spcAft>
              <a:buNone/>
            </a:pPr>
            <a:r>
              <a:rPr lang="ko-KR" altLang="en-US" sz="1600" dirty="0"/>
              <a:t>설명 </a:t>
            </a:r>
            <a:r>
              <a:rPr lang="en-US" altLang="ko-KR" sz="1600" dirty="0"/>
              <a:t>: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최근 인공지능의 성능이 많이 올라갔지만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아직까지도 애플에서 </a:t>
            </a:r>
            <a:r>
              <a:rPr lang="ko-KR" altLang="en-US" sz="18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지원하는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텍스트 자동완성 프로그램의 경우 정확도가 많이 떨어져 사용하고 있는 사람을 찾기 힘들 정도이다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또한 핸드폰으로 입력하고 있는 도중에 오타가 발생할 경우 수정할 때 백 스페이스를 누르고 재입력하게 되어 귀찮은 경우가 많이 발생한다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indent="0" algn="l" latinLnBrk="1">
              <a:lnSpc>
                <a:spcPct val="107000"/>
              </a:lnSpc>
              <a:spcAft>
                <a:spcPts val="800"/>
              </a:spcAft>
              <a:buNone/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우리는 이러한 문제점 및 불편함을 해결하기 위해 오타 감지 및 수정과 다음 단어 예측을 동시에 수행하여 사용자들에게 편의를 줄 수 있는 자연어처리 모델을 만들고자 한다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indent="0" algn="l" latinLnBrk="1">
              <a:lnSpc>
                <a:spcPct val="107000"/>
              </a:lnSpc>
              <a:spcAft>
                <a:spcPts val="800"/>
              </a:spcAft>
              <a:buNone/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현재 인공지능의 주류적인 흐름인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model upscale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은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인공지능 모델의 성능을 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높일 수 있지만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 상태에서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우리가 실제로 인공지능 모델을 훈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련하여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배포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한다면</a:t>
            </a:r>
            <a:r>
              <a:rPr lang="en-US" altLang="ko-KR" sz="18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18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모바일 환경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에 못 들어가거나 용량을 너무 많이 차지하여 사용에 불편함을 초래할 수 있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따라서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우리는 모델의 </a:t>
            </a:r>
            <a:r>
              <a:rPr lang="ko-KR" altLang="en-US" sz="18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크기를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현재 주로 사람들이 사용하는 핸드폰의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18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메모리를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고려해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1GB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로 한정할 </a:t>
            </a:r>
            <a:r>
              <a:rPr lang="ko-KR" altLang="en-US" sz="18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것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 과정에서 우리가 처음부터 인공지능 모델을 학습시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킨다면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많은 어려움이 따르기 때문에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GPT-2 pre-trained model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을 활용해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Task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에 맞게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Fine-</a:t>
            </a: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Tuing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할 예정이다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9303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B7F948-11F1-7647-52F0-A3C2C96CD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 데이터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2F77F7AF-1B7D-BBD5-E87E-C0982187408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ko-KR" altLang="en-US" sz="2400" dirty="0"/>
                  <a:t>형태 </a:t>
                </a:r>
                <a:endParaRPr lang="en-US" altLang="ko-KR" sz="2400" dirty="0"/>
              </a:p>
              <a:p>
                <a:pPr marL="0" indent="0">
                  <a:buNone/>
                </a:pPr>
                <a:r>
                  <a:rPr lang="en-US" altLang="ko-KR" sz="2400" dirty="0"/>
                  <a:t>Data</a:t>
                </a:r>
                <a:r>
                  <a:rPr lang="ko-KR" altLang="en-US" sz="2400" dirty="0"/>
                  <a:t> </a:t>
                </a:r>
                <a:r>
                  <a:rPr lang="en-US" altLang="ko-KR" sz="2400" dirty="0"/>
                  <a:t>: </a:t>
                </a:r>
                <a:r>
                  <a:rPr lang="ko-KR" altLang="en-US" sz="2400" dirty="0"/>
                  <a:t>이전에 입력한 </a:t>
                </a:r>
                <a:r>
                  <a:rPr lang="en-US" altLang="ko-KR" sz="2400" dirty="0"/>
                  <a:t>3</a:t>
                </a:r>
                <a:r>
                  <a:rPr lang="ko-KR" altLang="en-US" sz="2400" dirty="0"/>
                  <a:t>개 단어</a:t>
                </a:r>
                <a:r>
                  <a:rPr lang="en-US" altLang="ko-KR" sz="2400" dirty="0"/>
                  <a:t>, </a:t>
                </a:r>
                <a:r>
                  <a:rPr lang="ko-KR" altLang="en-US" sz="2400" dirty="0"/>
                  <a:t>현재 입력중인</a:t>
                </a:r>
                <a:r>
                  <a:rPr lang="en-US" altLang="ko-KR" sz="2400" dirty="0"/>
                  <a:t>, </a:t>
                </a:r>
                <a:r>
                  <a:rPr lang="ko-KR" altLang="en-US" sz="2400" dirty="0"/>
                  <a:t>미완성 혹은 완성된 </a:t>
                </a:r>
                <a:r>
                  <a:rPr lang="en-US" altLang="ko-KR" sz="2400" dirty="0"/>
                  <a:t>Text(</a:t>
                </a:r>
                <a:r>
                  <a:rPr lang="ko-KR" altLang="en-US" sz="2400" dirty="0"/>
                  <a:t>오타 추가됨</a:t>
                </a:r>
                <a:r>
                  <a:rPr lang="en-US" altLang="ko-KR" sz="2400" dirty="0"/>
                  <a:t>)</a:t>
                </a:r>
              </a:p>
              <a:p>
                <a:pPr marL="0" indent="0">
                  <a:buNone/>
                </a:pPr>
                <a:r>
                  <a:rPr lang="en-US" altLang="ko-KR" sz="2400" dirty="0"/>
                  <a:t>Label: </a:t>
                </a:r>
                <a:r>
                  <a:rPr lang="ko-KR" altLang="en-US" sz="2400" dirty="0"/>
                  <a:t>현재 실제로 입력하고자 하는 단어</a:t>
                </a:r>
                <a:endParaRPr lang="en-US" altLang="ko-KR" sz="2400" dirty="0"/>
              </a:p>
              <a:p>
                <a:pPr marL="0" indent="0">
                  <a:buNone/>
                </a:pPr>
                <a:endParaRPr lang="en-US" altLang="ko-KR" sz="2400" dirty="0"/>
              </a:p>
              <a:p>
                <a:pPr marL="0" indent="0">
                  <a:buNone/>
                </a:pPr>
                <a:r>
                  <a:rPr lang="ko-KR" altLang="en-US" sz="1500" dirty="0"/>
                  <a:t>데이터 예시 </a:t>
                </a:r>
                <a:r>
                  <a:rPr lang="en-US" altLang="ko-KR" sz="1500" dirty="0"/>
                  <a:t>: {'data': ['</a:t>
                </a:r>
                <a:r>
                  <a:rPr lang="ko-KR" altLang="en-US" sz="1500" dirty="0"/>
                  <a:t>이곳의</a:t>
                </a:r>
                <a:r>
                  <a:rPr lang="en-US" altLang="ko-KR" sz="1500" dirty="0"/>
                  <a:t>', '</a:t>
                </a:r>
                <a:r>
                  <a:rPr lang="ko-KR" altLang="en-US" sz="1500" dirty="0"/>
                  <a:t>환경은</a:t>
                </a:r>
                <a:r>
                  <a:rPr lang="en-US" altLang="ko-KR" sz="1500" dirty="0"/>
                  <a:t>', '</a:t>
                </a:r>
                <a:r>
                  <a:rPr lang="ko-KR" altLang="en-US" sz="1500" dirty="0"/>
                  <a:t>매우</a:t>
                </a:r>
                <a:r>
                  <a:rPr lang="en-US" altLang="ko-KR" sz="1500" dirty="0"/>
                  <a:t>', '</a:t>
                </a:r>
                <a:r>
                  <a:rPr lang="ko-KR" altLang="en-US" sz="1500" dirty="0" err="1"/>
                  <a:t>드랴카틱핮</a:t>
                </a:r>
                <a:r>
                  <a:rPr lang="en-US" altLang="ko-KR" sz="1500" dirty="0"/>
                  <a:t>'], 'label': '</a:t>
                </a:r>
                <a:r>
                  <a:rPr lang="ko-KR" altLang="en-US" sz="1500" dirty="0"/>
                  <a:t>드라마틱하죠</a:t>
                </a:r>
                <a:r>
                  <a:rPr lang="en-US" altLang="ko-KR" sz="1500" dirty="0"/>
                  <a:t>.'}</a:t>
                </a:r>
              </a:p>
              <a:p>
                <a:pPr marL="0" indent="0">
                  <a:buNone/>
                </a:pPr>
                <a:r>
                  <a:rPr lang="ko-KR" altLang="en-US" sz="1500" dirty="0"/>
                  <a:t>데이터 출처 </a:t>
                </a:r>
                <a:r>
                  <a:rPr lang="en-US" altLang="ko-KR" sz="1500" dirty="0"/>
                  <a:t>: </a:t>
                </a:r>
                <a:r>
                  <a:rPr lang="ko-KR" altLang="en-US" sz="1500" dirty="0"/>
                  <a:t>한국어 대화 데이터셋 중 </a:t>
                </a:r>
                <a:r>
                  <a:rPr lang="en-US" altLang="ko-KR" sz="1500" dirty="0"/>
                  <a:t>4</a:t>
                </a:r>
                <a:r>
                  <a:rPr lang="ko-KR" altLang="en-US" sz="1500" dirty="0"/>
                  <a:t>단어 이상으로 된 문장을 추출</a:t>
                </a:r>
                <a:r>
                  <a:rPr lang="en-US" altLang="ko-KR" sz="1500" dirty="0"/>
                  <a:t>, label</a:t>
                </a:r>
                <a:r>
                  <a:rPr lang="ko-KR" altLang="en-US" sz="1500" dirty="0"/>
                  <a:t>의 목표가 되는 단어</a:t>
                </a:r>
                <a:r>
                  <a:rPr lang="en-US" altLang="ko-KR" sz="1500" dirty="0"/>
                  <a:t>.</a:t>
                </a:r>
              </a:p>
              <a:p>
                <a:pPr marL="0" indent="0">
                  <a:buNone/>
                </a:pPr>
                <a:r>
                  <a:rPr lang="en-US" altLang="ko-KR" sz="1500" dirty="0"/>
                  <a:t>Data</a:t>
                </a:r>
                <a:r>
                  <a:rPr lang="ko-KR" altLang="en-US" sz="1500" dirty="0"/>
                  <a:t>부분은 다음 과정을 거쳐 생성한다</a:t>
                </a:r>
                <a:r>
                  <a:rPr lang="en-US" altLang="ko-KR" sz="1500" dirty="0"/>
                  <a:t>.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ko-KR" altLang="en-US" sz="1500" dirty="0"/>
                  <a:t>키보드 배열에 따른 오타 변환 분포 </a:t>
                </a:r>
                <a14:m>
                  <m:oMath xmlns:m="http://schemas.openxmlformats.org/officeDocument/2006/math">
                    <m:r>
                      <a:rPr lang="ko-KR" altLang="en-US" sz="150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ko-KR" altLang="en-US" sz="1500" dirty="0" err="1"/>
                  <a:t>를</a:t>
                </a:r>
                <a:r>
                  <a:rPr lang="ko-KR" altLang="en-US" sz="1500" dirty="0"/>
                  <a:t> 정의한다</a:t>
                </a:r>
                <a:r>
                  <a:rPr lang="en-US" altLang="ko-KR" sz="1500" dirty="0"/>
                  <a:t>.e.g.) </a:t>
                </a:r>
                <a14:m>
                  <m:oMath xmlns:m="http://schemas.openxmlformats.org/officeDocument/2006/math">
                    <m:r>
                      <a:rPr lang="ko-KR" altLang="en-US" sz="1500" i="1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altLang="ko-KR" sz="15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5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500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1500" b="0" i="1" dirty="0" smtClean="0">
                            <a:latin typeface="Cambria Math" panose="02040503050406030204" pitchFamily="18" charset="0"/>
                          </a:rPr>
                          <m:t>𝑡𝑟𝑎𝑖𝑛</m:t>
                        </m:r>
                      </m:sub>
                    </m:sSub>
                    <m:r>
                      <a:rPr lang="en-US" altLang="ko-KR" sz="1500" b="0" i="1" dirty="0" smtClean="0">
                        <a:latin typeface="Cambria Math" panose="02040503050406030204" pitchFamily="18" charset="0"/>
                      </a:rPr>
                      <m:t>="</m:t>
                    </m:r>
                    <m:r>
                      <a:rPr lang="ko-KR" altLang="en-US" sz="1500" i="1" dirty="0">
                        <a:latin typeface="Cambria Math" panose="02040503050406030204" pitchFamily="18" charset="0"/>
                      </a:rPr>
                      <m:t>ㅈ</m:t>
                    </m:r>
                    <m:r>
                      <a:rPr lang="en-US" altLang="ko-KR" sz="1500" b="0" i="1" dirty="0" smtClean="0">
                        <a:latin typeface="Cambria Math" panose="02040503050406030204" pitchFamily="18" charset="0"/>
                      </a:rPr>
                      <m:t>"</m:t>
                    </m:r>
                  </m:oMath>
                </a14:m>
                <a:r>
                  <a:rPr lang="en-US" altLang="ko-KR" sz="1500" dirty="0"/>
                  <a:t>|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5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500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1500" b="0" i="1" dirty="0" smtClean="0">
                            <a:latin typeface="Cambria Math" panose="02040503050406030204" pitchFamily="18" charset="0"/>
                          </a:rPr>
                          <m:t>𝑟𝑎𝑤</m:t>
                        </m:r>
                      </m:sub>
                    </m:sSub>
                    <m:r>
                      <a:rPr lang="en-US" altLang="ko-KR" sz="1500" b="0" i="1" dirty="0" smtClean="0">
                        <a:latin typeface="Cambria Math" panose="02040503050406030204" pitchFamily="18" charset="0"/>
                      </a:rPr>
                      <m:t>="</m:t>
                    </m:r>
                    <m:r>
                      <a:rPr lang="ko-KR" altLang="en-US" sz="1500" i="1" dirty="0">
                        <a:latin typeface="Cambria Math" panose="02040503050406030204" pitchFamily="18" charset="0"/>
                      </a:rPr>
                      <m:t>ㅂ</m:t>
                    </m:r>
                    <m:r>
                      <a:rPr lang="en-US" altLang="ko-KR" sz="1500" b="0" i="1" dirty="0" smtClean="0">
                        <a:latin typeface="Cambria Math" panose="02040503050406030204" pitchFamily="18" charset="0"/>
                      </a:rPr>
                      <m:t>"</m:t>
                    </m:r>
                  </m:oMath>
                </a14:m>
                <a:r>
                  <a:rPr lang="en-US" altLang="ko-KR" sz="1500" dirty="0"/>
                  <a:t>) = 0.05</a:t>
                </a:r>
                <a:r>
                  <a:rPr lang="ko-KR" altLang="en-US" sz="1500" dirty="0"/>
                  <a:t> ⇒ </a:t>
                </a:r>
                <a14:m>
                  <m:oMath xmlns:m="http://schemas.openxmlformats.org/officeDocument/2006/math">
                    <m:r>
                      <a:rPr lang="ko-KR" altLang="en-US" sz="1500" i="1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altLang="ko-KR" sz="15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5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500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1500" i="1" dirty="0">
                            <a:latin typeface="Cambria Math" panose="02040503050406030204" pitchFamily="18" charset="0"/>
                          </a:rPr>
                          <m:t>𝑡𝑟𝑎𝑖𝑛</m:t>
                        </m:r>
                      </m:sub>
                    </m:sSub>
                    <m:r>
                      <a:rPr lang="en-US" altLang="ko-KR" sz="1500" b="0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ko-KR" sz="1500" dirty="0"/>
                  <a:t>“</a:t>
                </a:r>
                <a:r>
                  <a:rPr lang="ko-KR" altLang="en-US" sz="1500" dirty="0" err="1"/>
                  <a:t>존배</a:t>
                </a:r>
                <a:r>
                  <a:rPr lang="en-US" altLang="ko-KR" sz="1500" dirty="0"/>
                  <a:t>”|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5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500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1500" i="1" dirty="0">
                            <a:latin typeface="Cambria Math" panose="02040503050406030204" pitchFamily="18" charset="0"/>
                          </a:rPr>
                          <m:t>𝑟𝑎𝑤</m:t>
                        </m:r>
                      </m:sub>
                    </m:sSub>
                    <m:r>
                      <a:rPr lang="en-US" altLang="ko-KR" sz="1500" i="1" dirty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ko-KR" sz="1500" dirty="0"/>
                  <a:t>”</a:t>
                </a:r>
                <a:r>
                  <a:rPr lang="ko-KR" altLang="en-US" sz="1500" dirty="0"/>
                  <a:t>존재</a:t>
                </a:r>
                <a:r>
                  <a:rPr lang="en-US" altLang="ko-KR" sz="1500" dirty="0"/>
                  <a:t>“) &gt; 0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altLang="ko-KR" sz="1500" dirty="0"/>
                  <a:t>Label </a:t>
                </a:r>
                <a:r>
                  <a:rPr lang="ko-KR" altLang="en-US" sz="1500" dirty="0"/>
                  <a:t>단어를 자음</a:t>
                </a:r>
                <a:r>
                  <a:rPr lang="en-US" altLang="ko-KR" sz="1500" dirty="0"/>
                  <a:t>, </a:t>
                </a:r>
                <a:r>
                  <a:rPr lang="ko-KR" altLang="en-US" sz="1500" dirty="0"/>
                  <a:t>모음 단위로 쪼갠 </a:t>
                </a:r>
                <a14:m>
                  <m:oMath xmlns:m="http://schemas.openxmlformats.org/officeDocument/2006/math">
                    <m:r>
                      <a:rPr lang="ko-KR" altLang="en-US" sz="150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ko-KR" altLang="en-US" sz="1500" dirty="0"/>
                  <a:t>에 따라 각 문자를 변환한다</a:t>
                </a:r>
                <a:r>
                  <a:rPr lang="en-US" altLang="ko-KR" sz="1500" dirty="0"/>
                  <a:t>.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ko-KR" altLang="en-US" sz="1500" dirty="0"/>
                  <a:t>자음과 모음을 다시 합쳐 데이터를 직접 생성함</a:t>
                </a:r>
                <a:r>
                  <a:rPr lang="en-US" altLang="ko-KR" sz="1500" dirty="0"/>
                  <a:t>. </a:t>
                </a:r>
                <a:r>
                  <a:rPr lang="ko-KR" altLang="en-US" sz="1500" dirty="0"/>
                  <a:t>특정 데이터 셋의 경향성</a:t>
                </a:r>
                <a:r>
                  <a:rPr lang="en-US" altLang="ko-KR" sz="1500" dirty="0"/>
                  <a:t>(Bias)</a:t>
                </a:r>
                <a:r>
                  <a:rPr lang="ko-KR" altLang="en-US" sz="1500" dirty="0"/>
                  <a:t>를 줄이기 위해 여러 대화 데이터 셋을 활용하여 데이터를 생성함</a:t>
                </a:r>
                <a:endParaRPr lang="en-US" altLang="ko-KR" sz="1500" dirty="0"/>
              </a:p>
              <a:p>
                <a:pPr marL="0" indent="0">
                  <a:buNone/>
                </a:pPr>
                <a:r>
                  <a:rPr lang="ko-KR" altLang="en-US" sz="1500" dirty="0"/>
                  <a:t>해당 데이터를 이용하여 현재 입력하고자 하는 단어를 알고 있고</a:t>
                </a:r>
                <a:r>
                  <a:rPr lang="en-US" altLang="ko-KR" sz="1500" dirty="0"/>
                  <a:t>, </a:t>
                </a:r>
                <a:r>
                  <a:rPr lang="ko-KR" altLang="en-US" sz="1500" dirty="0"/>
                  <a:t>사용자가 잘못 입력하고 있는 텍스트로 구성되어 있으므로 학습시킨다면 우리가 원하고자 하는 </a:t>
                </a:r>
                <a:r>
                  <a:rPr lang="en-US" altLang="ko-KR" sz="1500" dirty="0"/>
                  <a:t>Task</a:t>
                </a:r>
                <a:r>
                  <a:rPr lang="ko-KR" altLang="en-US" sz="1500" dirty="0"/>
                  <a:t>를 실현할 수 있다 생각함</a:t>
                </a:r>
                <a:r>
                  <a:rPr lang="en-US" altLang="ko-KR" sz="1500" dirty="0"/>
                  <a:t>.</a:t>
                </a:r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2F77F7AF-1B7D-BBD5-E87E-C0982187408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54" t="-30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6830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FA80D3-99BE-E39D-1CA4-0AB59909A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Model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F5C6E2-2473-DA84-3A4A-32A439819F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71927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</TotalTime>
  <Words>352</Words>
  <Application>Microsoft Office PowerPoint</Application>
  <PresentationFormat>와이드스크린</PresentationFormat>
  <Paragraphs>25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맑은 고딕</vt:lpstr>
      <vt:lpstr>Arial</vt:lpstr>
      <vt:lpstr>Cambria Math</vt:lpstr>
      <vt:lpstr>Office 테마</vt:lpstr>
      <vt:lpstr>자연어처리 중간보고서</vt:lpstr>
      <vt:lpstr>Task</vt:lpstr>
      <vt:lpstr>학습 데이터</vt:lpstr>
      <vt:lpstr>Model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자연어처리 중간보고서</dc:title>
  <dc:creator>윤도경</dc:creator>
  <cp:lastModifiedBy>성백륜</cp:lastModifiedBy>
  <cp:revision>2</cp:revision>
  <dcterms:created xsi:type="dcterms:W3CDTF">2023-11-20T12:55:20Z</dcterms:created>
  <dcterms:modified xsi:type="dcterms:W3CDTF">2023-11-21T07:55:06Z</dcterms:modified>
</cp:coreProperties>
</file>