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D3349-E3F6-43CA-86CE-7C2A98F60D00}" v="2113" dt="2023-11-22T12:14:16.026"/>
    <p1510:client id="{81126CB2-D21A-44E5-89BE-8032DB58696F}" v="768" vWet="769" dt="2023-11-22T12:07:12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백륜" userId="60898c43-c43d-413b-abba-d12abf6abaab" providerId="ADAL" clId="{731D3349-E3F6-43CA-86CE-7C2A98F60D00}"/>
    <pc:docChg chg="undo redo custSel modSld">
      <pc:chgData name="성백륜" userId="60898c43-c43d-413b-abba-d12abf6abaab" providerId="ADAL" clId="{731D3349-E3F6-43CA-86CE-7C2A98F60D00}" dt="2023-11-22T12:14:16.026" v="8640" actId="20577"/>
      <pc:docMkLst>
        <pc:docMk/>
      </pc:docMkLst>
      <pc:sldChg chg="modSp mod">
        <pc:chgData name="성백륜" userId="60898c43-c43d-413b-abba-d12abf6abaab" providerId="ADAL" clId="{731D3349-E3F6-43CA-86CE-7C2A98F60D00}" dt="2023-11-22T12:06:53.966" v="8459" actId="20577"/>
        <pc:sldMkLst>
          <pc:docMk/>
          <pc:sldMk cId="1899303499" sldId="257"/>
        </pc:sldMkLst>
        <pc:spChg chg="mod">
          <ac:chgData name="성백륜" userId="60898c43-c43d-413b-abba-d12abf6abaab" providerId="ADAL" clId="{731D3349-E3F6-43CA-86CE-7C2A98F60D00}" dt="2023-11-22T12:06:53.966" v="8459" actId="20577"/>
          <ac:spMkLst>
            <pc:docMk/>
            <pc:sldMk cId="1899303499" sldId="257"/>
            <ac:spMk id="3" creationId="{0F8B6363-ECAF-A607-FDCD-42F5DE6E402E}"/>
          </ac:spMkLst>
        </pc:spChg>
      </pc:sldChg>
      <pc:sldChg chg="modSp mod">
        <pc:chgData name="성백륜" userId="60898c43-c43d-413b-abba-d12abf6abaab" providerId="ADAL" clId="{731D3349-E3F6-43CA-86CE-7C2A98F60D00}" dt="2023-11-22T12:14:16.026" v="8640" actId="20577"/>
        <pc:sldMkLst>
          <pc:docMk/>
          <pc:sldMk cId="546830709" sldId="258"/>
        </pc:sldMkLst>
        <pc:spChg chg="mod">
          <ac:chgData name="성백륜" userId="60898c43-c43d-413b-abba-d12abf6abaab" providerId="ADAL" clId="{731D3349-E3F6-43CA-86CE-7C2A98F60D00}" dt="2023-11-22T12:14:16.026" v="8640" actId="20577"/>
          <ac:spMkLst>
            <pc:docMk/>
            <pc:sldMk cId="546830709" sldId="258"/>
            <ac:spMk id="3" creationId="{2F77F7AF-1B7D-BBD5-E87E-C09821874082}"/>
          </ac:spMkLst>
        </pc:spChg>
      </pc:sldChg>
      <pc:sldChg chg="modSp mod">
        <pc:chgData name="성백륜" userId="60898c43-c43d-413b-abba-d12abf6abaab" providerId="ADAL" clId="{731D3349-E3F6-43CA-86CE-7C2A98F60D00}" dt="2023-11-22T12:01:57.758" v="8300" actId="2711"/>
        <pc:sldMkLst>
          <pc:docMk/>
          <pc:sldMk cId="3671927432" sldId="259"/>
        </pc:sldMkLst>
        <pc:spChg chg="mod">
          <ac:chgData name="성백륜" userId="60898c43-c43d-413b-abba-d12abf6abaab" providerId="ADAL" clId="{731D3349-E3F6-43CA-86CE-7C2A98F60D00}" dt="2023-11-22T12:01:57.758" v="8300" actId="2711"/>
          <ac:spMkLst>
            <pc:docMk/>
            <pc:sldMk cId="3671927432" sldId="259"/>
            <ac:spMk id="3" creationId="{B6F5C6E2-2473-DA84-3A4A-32A439819FD9}"/>
          </ac:spMkLst>
        </pc:spChg>
      </pc:sldChg>
    </pc:docChg>
  </pc:docChgLst>
  <pc:docChgLst>
    <pc:chgData name="Sizz Flair" userId="af38644466e90d59" providerId="LiveId" clId="{0A994EE8-A25D-4CFB-8CF3-356ECEAF82A0}"/>
    <pc:docChg chg="modSld">
      <pc:chgData name="Sizz Flair" userId="af38644466e90d59" providerId="LiveId" clId="{0A994EE8-A25D-4CFB-8CF3-356ECEAF82A0}" dt="2023-11-21T04:04:47.325" v="80" actId="20577"/>
      <pc:docMkLst>
        <pc:docMk/>
      </pc:docMkLst>
      <pc:sldChg chg="modSp mod">
        <pc:chgData name="Sizz Flair" userId="af38644466e90d59" providerId="LiveId" clId="{0A994EE8-A25D-4CFB-8CF3-356ECEAF82A0}" dt="2023-11-21T04:04:47.325" v="80" actId="20577"/>
        <pc:sldMkLst>
          <pc:docMk/>
          <pc:sldMk cId="1899303499" sldId="257"/>
        </pc:sldMkLst>
        <pc:spChg chg="mod">
          <ac:chgData name="Sizz Flair" userId="af38644466e90d59" providerId="LiveId" clId="{0A994EE8-A25D-4CFB-8CF3-356ECEAF82A0}" dt="2023-11-21T04:04:47.325" v="80" actId="20577"/>
          <ac:spMkLst>
            <pc:docMk/>
            <pc:sldMk cId="1899303499" sldId="257"/>
            <ac:spMk id="3" creationId="{0F8B6363-ECAF-A607-FDCD-42F5DE6E402E}"/>
          </ac:spMkLst>
        </pc:spChg>
      </pc:sldChg>
      <pc:sldChg chg="modSp mod">
        <pc:chgData name="Sizz Flair" userId="af38644466e90d59" providerId="LiveId" clId="{0A994EE8-A25D-4CFB-8CF3-356ECEAF82A0}" dt="2023-11-21T04:03:41.529" v="10" actId="20577"/>
        <pc:sldMkLst>
          <pc:docMk/>
          <pc:sldMk cId="3671927432" sldId="259"/>
        </pc:sldMkLst>
        <pc:spChg chg="mod">
          <ac:chgData name="Sizz Flair" userId="af38644466e90d59" providerId="LiveId" clId="{0A994EE8-A25D-4CFB-8CF3-356ECEAF82A0}" dt="2023-11-21T04:03:41.529" v="10" actId="20577"/>
          <ac:spMkLst>
            <pc:docMk/>
            <pc:sldMk cId="3671927432" sldId="259"/>
            <ac:spMk id="2" creationId="{8EFA80D3-99BE-E39D-1CA4-0AB59909ACFD}"/>
          </ac:spMkLst>
        </pc:spChg>
      </pc:sldChg>
    </pc:docChg>
  </pc:docChgLst>
  <pc:docChgLst>
    <pc:chgData name="게스트 사용자" userId="S::urn:spo:anon#f9fe13b4097c69e62ff5822fc9bbb001654a6aac08b8f16f0906f56a4ab279b4::" providerId="AD" clId="Web-{81126CB2-D21A-44E5-89BE-8032DB58696F}"/>
    <pc:docChg chg="modSld">
      <pc:chgData name="게스트 사용자" userId="S::urn:spo:anon#f9fe13b4097c69e62ff5822fc9bbb001654a6aac08b8f16f0906f56a4ab279b4::" providerId="AD" clId="Web-{81126CB2-D21A-44E5-89BE-8032DB58696F}" dt="2023-11-22T12:07:06.687" v="787" actId="20577"/>
      <pc:docMkLst>
        <pc:docMk/>
      </pc:docMkLst>
      <pc:sldChg chg="modSp">
        <pc:chgData name="게스트 사용자" userId="S::urn:spo:anon#f9fe13b4097c69e62ff5822fc9bbb001654a6aac08b8f16f0906f56a4ab279b4::" providerId="AD" clId="Web-{81126CB2-D21A-44E5-89BE-8032DB58696F}" dt="2023-11-22T12:07:06.687" v="787" actId="20577"/>
        <pc:sldMkLst>
          <pc:docMk/>
          <pc:sldMk cId="1899303499" sldId="257"/>
        </pc:sldMkLst>
        <pc:spChg chg="mod">
          <ac:chgData name="게스트 사용자" userId="S::urn:spo:anon#f9fe13b4097c69e62ff5822fc9bbb001654a6aac08b8f16f0906f56a4ab279b4::" providerId="AD" clId="Web-{81126CB2-D21A-44E5-89BE-8032DB58696F}" dt="2023-11-22T12:07:06.687" v="787" actId="20577"/>
          <ac:spMkLst>
            <pc:docMk/>
            <pc:sldMk cId="1899303499" sldId="257"/>
            <ac:spMk id="3" creationId="{0F8B6363-ECAF-A607-FDCD-42F5DE6E402E}"/>
          </ac:spMkLst>
        </pc:spChg>
      </pc:sldChg>
    </pc:docChg>
  </pc:docChgLst>
  <pc:docChgLst>
    <pc:chgData name="윤도경" userId="d431ab50-01fb-46a4-88e5-db96b43ec3a7" providerId="ADAL" clId="{46CE66E8-E655-4987-8012-6DB3BD89C20E}"/>
    <pc:docChg chg="custSel modSld">
      <pc:chgData name="윤도경" userId="d431ab50-01fb-46a4-88e5-db96b43ec3a7" providerId="ADAL" clId="{46CE66E8-E655-4987-8012-6DB3BD89C20E}" dt="2023-11-20T13:44:03.317" v="860" actId="20577"/>
      <pc:docMkLst>
        <pc:docMk/>
      </pc:docMkLst>
      <pc:sldChg chg="modSp mod">
        <pc:chgData name="윤도경" userId="d431ab50-01fb-46a4-88e5-db96b43ec3a7" providerId="ADAL" clId="{46CE66E8-E655-4987-8012-6DB3BD89C20E}" dt="2023-11-20T13:44:03.317" v="860" actId="20577"/>
        <pc:sldMkLst>
          <pc:docMk/>
          <pc:sldMk cId="546830709" sldId="258"/>
        </pc:sldMkLst>
        <pc:spChg chg="mod">
          <ac:chgData name="윤도경" userId="d431ab50-01fb-46a4-88e5-db96b43ec3a7" providerId="ADAL" clId="{46CE66E8-E655-4987-8012-6DB3BD89C20E}" dt="2023-11-20T13:44:03.317" v="860" actId="20577"/>
          <ac:spMkLst>
            <pc:docMk/>
            <pc:sldMk cId="546830709" sldId="258"/>
            <ac:spMk id="3" creationId="{2F77F7AF-1B7D-BBD5-E87E-C098218740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7106-058F-681A-7D3C-3BEB6558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3CD66-01CF-56C8-AD4A-9E0AE05D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85F6D-EFC9-8F62-1E41-93B6077A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A03BD-659D-EC9D-76AA-086949D5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AB540-80A8-54BE-0925-4FD9A44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C4381-8E41-1A2D-0A1F-ED3E05B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8AA75-C0E0-69C2-721B-027A1379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8B6CC-7E6F-DF65-ECEB-FD05A40E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E743-F9EC-359C-F7C3-07C029E7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923DE-23D4-9B8E-0D13-CB43746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025CCB-3DFC-740C-74E7-95C365966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95816-182F-48FC-9A89-3203392FB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7F3D-CA19-8CCA-E09C-E9A0B3C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9F201-118D-B97B-F20E-B632096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A30EF-B9C1-CF96-D86C-D751487C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DA7B-6143-784B-5DA2-57EA742B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7024C-B801-03F4-CC67-A7055D16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633BA-55A6-D2D3-4A69-315CC14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196F1-C9FB-8F3F-968B-6679A6E8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3F252-434B-DE77-7C01-FE96588D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98C1-D53C-C13B-6383-CF6EEAF8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DC7E1-E2D0-E549-4279-07217713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475C2-52E4-7B86-8B1B-9294818B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B087C-5397-35F7-BCF0-31E7ABD7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EAF89-A2BC-3DD8-D451-B3EEBB4E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9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8840-4654-D26A-9572-113808C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C66FD-86BE-ACE3-4221-2449F2E34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2EACA-79CB-B1CE-CCD3-8AACB803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653A1-7728-BCBA-AFC8-73663205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60FE5-0F80-D218-8ECE-AF33ADE2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64C1-139F-6EAB-1329-28C2E952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5445-8FB3-96D5-5D8F-0780C521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D221F-626C-F5B1-FF3B-4A7ED36A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3639F-990B-CAF0-EE3F-B917AA00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3D8A0-E8EF-66E5-3616-0F47956C7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555F3-8CA3-1D47-CC1D-C2FF2F18D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26F65-BF69-059F-F8EB-B750BFB7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7D2CE-0FA8-5DEA-C039-0FF83DB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25CE-B1D6-3DFB-4B3A-0BDB37E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B274-133E-B0DF-EAB6-47A544C9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3A7F0-334C-40BB-86E2-A0E12A0E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60038-AE27-FAA5-444F-2BAB9EB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5D2E-6217-18F2-C958-21DCB955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3405B-48AB-527E-953F-410B8466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96ABC-AD67-BC6C-DE02-336B3768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734BF-7191-18E2-2EF9-80486E2F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EC0F-6D25-C65E-9E67-86875175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159E6-1877-CCD6-0EAF-2A78C19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6D391-985F-DB89-380A-8723E284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3DC1C-4754-4731-35F3-06B4BCC6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F2F13-588E-B568-64B5-C953339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3AD03-B3E7-12AE-0471-61222FB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CFFD9-525C-7110-5EAD-C05B2B0C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033B4-439E-1992-C5EF-613B9A24D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C44E-300A-36FC-476E-70C8D316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5F874-DAA1-89DA-5C7F-0AD254D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19D2F-DA65-F479-55E1-743A5A6A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2B838-7935-23B3-DCB4-94681727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BE3A3-5626-D946-E9D7-B992A957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36784-EF8D-445A-F9A7-C6BCEBED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AC8C6-517F-7282-9A23-BEDFE222A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5C5D-1D47-446D-9B13-5AA3E9A7DD54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3EED9-FD42-3EE7-CB24-623EFEBB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E5D45-4DD5-0976-9AAC-0661F558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ED4B-FC37-45B1-AAA0-0BB573A23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youngkim1/LMk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3BCC-4294-3B89-6A18-7BA989C46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자연어처리 중간보고서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85426-835A-E65F-7A30-4CB794C4A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/>
          </a:p>
          <a:p>
            <a:pPr algn="r"/>
            <a:r>
              <a:rPr lang="ko-KR" altLang="en-US" err="1"/>
              <a:t>성백륜</a:t>
            </a:r>
            <a:endParaRPr lang="en-US" altLang="ko-KR"/>
          </a:p>
          <a:p>
            <a:pPr algn="r"/>
            <a:r>
              <a:rPr lang="ko-KR" altLang="en-US"/>
              <a:t>박현우</a:t>
            </a:r>
            <a:endParaRPr lang="en-US" altLang="ko-KR"/>
          </a:p>
          <a:p>
            <a:pPr algn="r"/>
            <a:r>
              <a:rPr lang="ko-KR" altLang="en-US" err="1"/>
              <a:t>임승민</a:t>
            </a:r>
            <a:endParaRPr lang="en-US" altLang="ko-KR"/>
          </a:p>
          <a:p>
            <a:pPr algn="r"/>
            <a:r>
              <a:rPr lang="ko-KR" altLang="en-US"/>
              <a:t>윤도경</a:t>
            </a:r>
          </a:p>
        </p:txBody>
      </p:sp>
    </p:spTree>
    <p:extLst>
      <p:ext uri="{BB962C8B-B14F-4D97-AF65-F5344CB8AC3E}">
        <p14:creationId xmlns:p14="http://schemas.microsoft.com/office/powerpoint/2010/main" val="65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CBADD-B7CD-C520-E37B-50FF0F2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6363-ECAF-A607-FDCD-42F5DE6E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>
                <a:ea typeface="맑은 고딕"/>
              </a:rPr>
              <a:t>제한된 추론 환경에서 현재 입력되고 있는 단어의 오타 자동 수정 및 자동완성 단어 추천</a:t>
            </a:r>
            <a:endParaRPr lang="en-US" altLang="ko-KR" sz="2400">
              <a:ea typeface="맑은 고딕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휴대전화의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터치 자판은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속도가 상당히 느리며 상당히 많은 오타를 수반한다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.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이런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불편함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에도 사람들은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자동완성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기능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을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거의 사용하지 않는다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.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이는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텍스트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자동완성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기능의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낮은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정확도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 err="1">
                <a:latin typeface="맑은 고딕"/>
                <a:ea typeface="맑은 고딕"/>
                <a:cs typeface="Times New Roman"/>
              </a:rPr>
              <a:t>때문인데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,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 대표적인 사례를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 </a:t>
            </a:r>
            <a:r>
              <a:rPr lang="ko-KR" altLang="en-US" sz="1700" kern="100">
                <a:ea typeface="+mn-lt"/>
                <a:cs typeface="+mn-lt"/>
              </a:rPr>
              <a:t>애플의 여러 </a:t>
            </a:r>
            <a:r>
              <a:rPr lang="en-US" altLang="ko-KR" sz="1700" kern="100">
                <a:ea typeface="+mn-lt"/>
                <a:cs typeface="+mn-lt"/>
              </a:rPr>
              <a:t>OS</a:t>
            </a:r>
            <a:r>
              <a:rPr lang="ko-KR" altLang="en-US" sz="1700" kern="100">
                <a:ea typeface="+mn-lt"/>
                <a:cs typeface="+mn-lt"/>
              </a:rPr>
              <a:t>에서 지원하는 텍스트 자동수정에서 찾을 수 있다</a:t>
            </a:r>
            <a:r>
              <a:rPr lang="en-US" altLang="ko-KR" sz="1700" kern="100">
                <a:ea typeface="+mn-lt"/>
                <a:cs typeface="+mn-lt"/>
              </a:rPr>
              <a:t>. </a:t>
            </a:r>
            <a:r>
              <a:rPr lang="ko-KR" altLang="en-US" sz="1700" kern="100">
                <a:ea typeface="+mn-lt"/>
                <a:cs typeface="+mn-lt"/>
              </a:rPr>
              <a:t>이 프로그램은 텍스트를 의도한 바와 다르게 고치는 빈도가 높다.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 또한, 최근 인공지능 기술이 많이 발전 되었음에도 아직까지 한국어에서 인공지능 기술을 이용하는 오타 수정 프로그램은 잘 사용되지 않는다. </a:t>
            </a:r>
            <a:r>
              <a:rPr lang="ko-KR" altLang="ko-KR" sz="1700" kern="100">
                <a:effectLst/>
                <a:latin typeface="맑은 고딕"/>
                <a:ea typeface="맑은 고딕"/>
                <a:cs typeface="Times New Roman"/>
              </a:rPr>
              <a:t>우리는 이 문제</a:t>
            </a:r>
            <a:r>
              <a:rPr lang="ko-KR" altLang="en-US" sz="1700" kern="100">
                <a:effectLst/>
                <a:latin typeface="맑은 고딕"/>
                <a:ea typeface="맑은 고딕"/>
                <a:cs typeface="Times New Roman"/>
              </a:rPr>
              <a:t>를 </a:t>
            </a:r>
            <a:r>
              <a:rPr lang="ko-KR" altLang="ko-KR" sz="1700" kern="100">
                <a:effectLst/>
                <a:latin typeface="맑은 고딕"/>
                <a:ea typeface="맑은 고딕"/>
                <a:cs typeface="Times New Roman"/>
              </a:rPr>
              <a:t>해결하기 위해 오타 감지 및 수정과 다음 단어 예측을 동시에 수행하여 사용자들에게 편의를 줄 수 있는 자연어처리 모델을 만들고자 한다</a:t>
            </a:r>
            <a:r>
              <a:rPr lang="en-US" altLang="ko-KR" sz="1700" kern="100"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altLang="ko-KR" sz="1700" kern="100">
              <a:effectLst/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Task</a:t>
            </a:r>
            <a:r>
              <a:rPr lang="ko-KR" altLang="en-US" sz="1700" kern="1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700" kern="100">
                <a:latin typeface="맑은 고딕"/>
                <a:ea typeface="맑은 고딕"/>
                <a:cs typeface="Times New Roman"/>
              </a:rPr>
              <a:t>Properties</a:t>
            </a:r>
            <a:endParaRPr lang="en-US" altLang="ko-KR" sz="1700" kern="100">
              <a:effectLst/>
              <a:latin typeface="맑은 고딕"/>
              <a:ea typeface="맑은 고딕"/>
              <a:cs typeface="Times New Roman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ko-KR" sz="1700">
                <a:ea typeface="맑은 고딕"/>
              </a:rPr>
              <a:t>Sequence to Sequence: </a:t>
            </a:r>
            <a:r>
              <a:rPr lang="ko-KR" altLang="en-US" sz="1700">
                <a:ea typeface="맑은 고딕"/>
              </a:rPr>
              <a:t>입력으로 현재 입력중인 어절을 포함한 </a:t>
            </a:r>
            <a:r>
              <a:rPr lang="en-US" altLang="ko-KR" sz="1700">
                <a:ea typeface="맑은 고딕"/>
              </a:rPr>
              <a:t>n-gram</a:t>
            </a:r>
            <a:r>
              <a:rPr lang="ko-KR" altLang="en-US" sz="1700">
                <a:ea typeface="맑은 고딕"/>
              </a:rPr>
              <a:t>이 입력으로 들어온다</a:t>
            </a:r>
            <a:r>
              <a:rPr lang="en-US" altLang="ko-KR" sz="1700">
                <a:ea typeface="맑은 고딕"/>
              </a:rPr>
              <a:t>. </a:t>
            </a:r>
            <a:r>
              <a:rPr lang="ko-KR" altLang="en-US" sz="1700">
                <a:ea typeface="맑은 고딕"/>
              </a:rPr>
              <a:t>출력은 사용자가 현재 실제로 입력하고자 하는 어절 전체</a:t>
            </a:r>
            <a:r>
              <a:rPr lang="en-US" altLang="ko-KR" sz="1700">
                <a:ea typeface="맑은 고딕"/>
              </a:rPr>
              <a:t>(</a:t>
            </a:r>
            <a:r>
              <a:rPr lang="ko-KR" altLang="en-US" sz="1700">
                <a:ea typeface="맑은 고딕"/>
              </a:rPr>
              <a:t>조사 포함</a:t>
            </a:r>
            <a:r>
              <a:rPr lang="en-US" altLang="ko-KR" sz="1700">
                <a:ea typeface="맑은 고딕"/>
              </a:rPr>
              <a:t>)</a:t>
            </a:r>
            <a:r>
              <a:rPr lang="ko-KR" altLang="en-US" sz="1700">
                <a:ea typeface="맑은 고딕"/>
              </a:rPr>
              <a:t>를 예측한다</a:t>
            </a:r>
            <a:r>
              <a:rPr lang="en-US" altLang="ko-KR" sz="1700">
                <a:ea typeface="맑은 고딕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ko-KR" sz="1700">
                <a:ea typeface="맑은 고딕"/>
              </a:rPr>
              <a:t>Short-Term Dependency: </a:t>
            </a:r>
            <a:r>
              <a:rPr lang="ko-KR" altLang="en-US" sz="1700">
                <a:ea typeface="맑은 고딕"/>
              </a:rPr>
              <a:t>토큰이 많이 사용되지 않으며</a:t>
            </a:r>
            <a:r>
              <a:rPr lang="en-US" altLang="ko-KR" sz="1700">
                <a:ea typeface="맑은 고딕"/>
              </a:rPr>
              <a:t>, </a:t>
            </a:r>
            <a:r>
              <a:rPr lang="ko-KR" altLang="en-US" sz="1700">
                <a:ea typeface="맑은 고딕"/>
              </a:rPr>
              <a:t>단어 당 </a:t>
            </a:r>
            <a:r>
              <a:rPr lang="en-US" altLang="ko-KR" sz="1700">
                <a:ea typeface="맑은 고딕"/>
              </a:rPr>
              <a:t>4</a:t>
            </a:r>
            <a:r>
              <a:rPr lang="ko-KR" altLang="en-US" sz="1700">
                <a:ea typeface="맑은 고딕"/>
              </a:rPr>
              <a:t>개라 가정할 시 입력은 약 </a:t>
            </a:r>
            <a:r>
              <a:rPr lang="en-US" altLang="ko-KR" sz="1700">
                <a:ea typeface="맑은 고딕"/>
              </a:rPr>
              <a:t>12~16</a:t>
            </a:r>
            <a:r>
              <a:rPr lang="ko-KR" altLang="en-US" sz="1700">
                <a:ea typeface="맑은 고딕"/>
              </a:rPr>
              <a:t>토큰</a:t>
            </a:r>
            <a:r>
              <a:rPr lang="en-US" altLang="ko-KR" sz="1700">
                <a:ea typeface="맑은 고딕"/>
              </a:rPr>
              <a:t>, </a:t>
            </a:r>
            <a:r>
              <a:rPr lang="ko-KR" altLang="en-US" sz="1700">
                <a:ea typeface="맑은 고딕"/>
              </a:rPr>
              <a:t>출력은 약 </a:t>
            </a:r>
            <a:r>
              <a:rPr lang="en-US" altLang="ko-KR" sz="1700">
                <a:ea typeface="맑은 고딕"/>
              </a:rPr>
              <a:t>4</a:t>
            </a:r>
            <a:r>
              <a:rPr lang="ko-KR" altLang="en-US" sz="1700">
                <a:ea typeface="맑은 고딕"/>
              </a:rPr>
              <a:t>토큰이다</a:t>
            </a:r>
            <a:r>
              <a:rPr lang="en-US" altLang="ko-KR" sz="1700">
                <a:ea typeface="맑은 고딕"/>
              </a:rPr>
              <a:t>. </a:t>
            </a:r>
            <a:r>
              <a:rPr lang="ko-KR" altLang="en-US" sz="1700">
                <a:ea typeface="맑은 고딕"/>
              </a:rPr>
              <a:t>따라서 </a:t>
            </a:r>
            <a:r>
              <a:rPr lang="en-US" altLang="ko-KR" sz="1700">
                <a:ea typeface="맑은 고딕"/>
              </a:rPr>
              <a:t>Transformer </a:t>
            </a:r>
            <a:r>
              <a:rPr lang="ko-KR" altLang="en-US" sz="1700">
                <a:ea typeface="맑은 고딕"/>
              </a:rPr>
              <a:t>이전의 모델도 사용 가능할 것이다</a:t>
            </a:r>
            <a:r>
              <a:rPr lang="en-US" altLang="ko-KR" sz="1700">
                <a:ea typeface="맑은 고딕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ko-KR" sz="1700">
                <a:ea typeface="맑은 고딕"/>
              </a:rPr>
              <a:t>Lightweight: </a:t>
            </a:r>
            <a:r>
              <a:rPr lang="ko-KR" altLang="en-US" sz="1700">
                <a:ea typeface="맑은 고딕"/>
              </a:rPr>
              <a:t>모델은 휴대 환경에서 작동하는 것을 전제로 하며</a:t>
            </a:r>
            <a:r>
              <a:rPr lang="en-US" altLang="ko-KR" sz="1700">
                <a:ea typeface="맑은 고딕"/>
              </a:rPr>
              <a:t>, </a:t>
            </a:r>
            <a:r>
              <a:rPr lang="ko-KR" altLang="en-US" sz="1700">
                <a:ea typeface="맑은 고딕"/>
              </a:rPr>
              <a:t>따라서 메모리를 적게 사용해야 한다</a:t>
            </a:r>
            <a:r>
              <a:rPr lang="en-US" altLang="ko-KR" sz="1700">
                <a:ea typeface="맑은 고딕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altLang="ko-KR" sz="1700">
                <a:ea typeface="맑은 고딕"/>
              </a:rPr>
              <a:t>Real-time: </a:t>
            </a:r>
            <a:r>
              <a:rPr lang="ko-KR" altLang="en-US" sz="1700">
                <a:ea typeface="맑은 고딕"/>
              </a:rPr>
              <a:t>모델은 텍스트 작성 중에 어절 추천을 목표로 하며</a:t>
            </a:r>
            <a:r>
              <a:rPr lang="en-US" altLang="ko-KR" sz="1700">
                <a:ea typeface="맑은 고딕"/>
              </a:rPr>
              <a:t>, </a:t>
            </a:r>
            <a:r>
              <a:rPr lang="ko-KR" altLang="en-US" sz="1700">
                <a:ea typeface="맑은 고딕"/>
              </a:rPr>
              <a:t>따라서 </a:t>
            </a:r>
            <a:r>
              <a:rPr lang="ko-KR" altLang="en-US" sz="1700" err="1">
                <a:ea typeface="맑은 고딕"/>
              </a:rPr>
              <a:t>연산량이</a:t>
            </a:r>
            <a:r>
              <a:rPr lang="ko-KR" altLang="en-US" sz="1700">
                <a:ea typeface="맑은 고딕"/>
              </a:rPr>
              <a:t> 충분히 작아 어절을 빨리 추론할 수 있어야 한다</a:t>
            </a:r>
            <a:r>
              <a:rPr lang="en-US" altLang="ko-KR" sz="1700">
                <a:ea typeface="맑은 고딕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0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F948-11F1-7647-52F0-A3C2C96C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 데이터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7F7AF-1B7D-BBD5-E87E-C09821874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/>
                  <a:t>노이즈가 추가된 미완성 텍스트를 이용하여 현재 입력하고자 하는 단어를 예측한다</a:t>
                </a:r>
                <a:r>
                  <a:rPr lang="en-US" altLang="ko-KR" sz="200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500"/>
                  <a:t>예시 </a:t>
                </a:r>
                <a:r>
                  <a:rPr lang="en-US" altLang="ko-KR" sz="1500"/>
                  <a:t>: {'data': ['</a:t>
                </a:r>
                <a:r>
                  <a:rPr lang="ko-KR" altLang="en-US" sz="1500"/>
                  <a:t>이곳의</a:t>
                </a:r>
                <a:r>
                  <a:rPr lang="en-US" altLang="ko-KR" sz="1500"/>
                  <a:t>', '</a:t>
                </a:r>
                <a:r>
                  <a:rPr lang="ko-KR" altLang="en-US" sz="1500"/>
                  <a:t>환경은</a:t>
                </a:r>
                <a:r>
                  <a:rPr lang="en-US" altLang="ko-KR" sz="1500"/>
                  <a:t>', '</a:t>
                </a:r>
                <a:r>
                  <a:rPr lang="ko-KR" altLang="en-US" sz="1500"/>
                  <a:t>매우</a:t>
                </a:r>
                <a:r>
                  <a:rPr lang="en-US" altLang="ko-KR" sz="1500"/>
                  <a:t>', '</a:t>
                </a:r>
                <a:r>
                  <a:rPr lang="ko-KR" altLang="en-US" sz="1500" err="1"/>
                  <a:t>드랴카틱핮</a:t>
                </a:r>
                <a:r>
                  <a:rPr lang="en-US" altLang="ko-KR" sz="1500"/>
                  <a:t>'], 'label': '</a:t>
                </a:r>
                <a:r>
                  <a:rPr lang="ko-KR" altLang="en-US" sz="1500"/>
                  <a:t>드라마틱하죠</a:t>
                </a:r>
                <a:r>
                  <a:rPr lang="en-US" altLang="ko-KR" sz="1500"/>
                  <a:t>.’}</a:t>
                </a:r>
              </a:p>
              <a:p>
                <a:pPr marL="0" indent="0">
                  <a:buNone/>
                </a:pPr>
                <a:r>
                  <a:rPr lang="en-US" altLang="ko-KR" sz="1400" err="1"/>
                  <a:t>AIHub</a:t>
                </a:r>
                <a:r>
                  <a:rPr lang="ko-KR" altLang="en-US" sz="1400"/>
                  <a:t>의 한국어 텍스트 데이터셋 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채팅 및 </a:t>
                </a:r>
                <a:r>
                  <a:rPr lang="en-US" altLang="ko-KR" sz="1400"/>
                  <a:t>SNS </a:t>
                </a:r>
                <a:r>
                  <a:rPr lang="ko-KR" altLang="en-US" sz="1400" err="1"/>
                  <a:t>데이터셋등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을 이용한다</a:t>
                </a:r>
                <a:r>
                  <a:rPr lang="en-US" altLang="ko-KR" sz="1400"/>
                  <a:t>. </a:t>
                </a:r>
                <a:r>
                  <a:rPr lang="ko-KR" altLang="en-US" sz="1400"/>
                  <a:t>특정 데이터셋의 </a:t>
                </a:r>
                <a:r>
                  <a:rPr lang="en-US" altLang="ko-KR" sz="1400"/>
                  <a:t>Bias</a:t>
                </a:r>
                <a:r>
                  <a:rPr lang="ko-KR" altLang="en-US" sz="1400"/>
                  <a:t>를 줄이기 위해 여러 데이터 셋을 활용하며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학습 데이터는 다음 과정을 거쳐 생성한다</a:t>
                </a:r>
                <a:r>
                  <a:rPr lang="en-US" altLang="ko-KR" sz="140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/>
                  <a:t>키보드 배열에 따른 오타 변환 분포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400" err="1"/>
                  <a:t>를</a:t>
                </a:r>
                <a:r>
                  <a:rPr lang="ko-KR" altLang="en-US" sz="1400"/>
                  <a:t> 정의한다</a:t>
                </a:r>
                <a:r>
                  <a:rPr lang="en-US" altLang="ko-KR" sz="1400"/>
                  <a:t>. e.g.)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ㅈ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ko-KR" sz="140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ㅂ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ko-KR" sz="1400"/>
                  <a:t>) = 0.05</a:t>
                </a:r>
                <a:r>
                  <a:rPr lang="ko-KR" altLang="en-US" sz="1400"/>
                  <a:t> ⇒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“</a:t>
                </a:r>
                <a:r>
                  <a:rPr lang="ko-KR" altLang="en-US" sz="1400" err="1"/>
                  <a:t>존배</a:t>
                </a:r>
                <a:r>
                  <a:rPr lang="en-US" altLang="ko-KR" sz="1400"/>
                  <a:t>”|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”</a:t>
                </a:r>
                <a:r>
                  <a:rPr lang="ko-KR" altLang="en-US" sz="1400"/>
                  <a:t>존재</a:t>
                </a:r>
                <a:r>
                  <a:rPr lang="en-US" altLang="ko-KR" sz="1400"/>
                  <a:t>“) &gt; 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/>
                  <a:t>데이터셋의 입력 텍스트 문장 중 연속되는 </a:t>
                </a:r>
                <a:r>
                  <a:rPr lang="en-US" altLang="ko-KR" sz="1400"/>
                  <a:t>n-gram</a:t>
                </a:r>
                <a:r>
                  <a:rPr lang="ko-KR" altLang="en-US" sz="1400"/>
                  <a:t>을 추출한다</a:t>
                </a:r>
                <a:r>
                  <a:rPr lang="en-US" altLang="ko-KR" sz="1400"/>
                  <a:t>. n</a:t>
                </a:r>
                <a:r>
                  <a:rPr lang="ko-KR" altLang="en-US" sz="1400"/>
                  <a:t>은 모델을 훈련할 때마다 여러 값을 실험해 본다</a:t>
                </a:r>
                <a:r>
                  <a:rPr lang="en-US" altLang="ko-KR" sz="140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/>
                  <a:t>마지막 단어의 자음과 모음을 분리하고 한 부분을 기점으로 이후를 삭제한다</a:t>
                </a:r>
                <a:r>
                  <a:rPr lang="en-US" altLang="ko-KR" sz="1400"/>
                  <a:t>. 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마지막에 미완성된 자음이 존재할 수 있다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br>
                  <a:rPr lang="en-US" altLang="ko-KR" sz="1400">
                    <a:solidFill>
                      <a:srgbClr val="FF0000"/>
                    </a:solidFill>
                  </a:rPr>
                </a:br>
                <a:r>
                  <a:rPr lang="en-US" altLang="ko-KR" sz="1400">
                    <a:solidFill>
                      <a:srgbClr val="FF0000"/>
                    </a:solidFill>
                  </a:rPr>
                  <a:t>	</a:t>
                </a:r>
                <a:r>
                  <a:rPr lang="en-US" altLang="ko-KR" sz="1400"/>
                  <a:t>e.g.) “</a:t>
                </a:r>
                <a:r>
                  <a:rPr lang="ko-KR" altLang="en-US" sz="1400"/>
                  <a:t>안녕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하</a:t>
                </a:r>
                <a:r>
                  <a:rPr lang="ko-KR" altLang="en-US" sz="1400"/>
                  <a:t>세요</a:t>
                </a:r>
                <a:r>
                  <a:rPr lang="en-US" altLang="ko-KR" sz="1400"/>
                  <a:t>“ -&gt; “</a:t>
                </a:r>
                <a:r>
                  <a:rPr lang="ko-KR" altLang="en-US" sz="1400" err="1"/>
                  <a:t>ㅇㅏㄴㄴㅕㅇ</a:t>
                </a:r>
                <a:r>
                  <a:rPr lang="ko-KR" altLang="en-US" sz="1400" err="1">
                    <a:solidFill>
                      <a:srgbClr val="FF0000"/>
                    </a:solidFill>
                  </a:rPr>
                  <a:t>ㅎ</a:t>
                </a:r>
                <a:r>
                  <a:rPr lang="en-US" altLang="ko-KR" sz="1400"/>
                  <a:t>“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/>
                  <a:t>마지막 어절의 해체된 문자들을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400"/>
                  <a:t>에 따라 변환한다</a:t>
                </a:r>
                <a:r>
                  <a:rPr lang="en-US" altLang="ko-KR" sz="1400"/>
                  <a:t>.</a:t>
                </a:r>
                <a:r>
                  <a:rPr lang="ko-KR" altLang="en-US" sz="1400"/>
                  <a:t> 이후 분리된 자음 모음들을 재결합한다</a:t>
                </a:r>
                <a:r>
                  <a:rPr lang="en-US" altLang="ko-KR" sz="1400"/>
                  <a:t>.</a:t>
                </a:r>
                <a:br>
                  <a:rPr lang="en-US" altLang="ko-KR" sz="1400"/>
                </a:br>
                <a:r>
                  <a:rPr lang="en-US" altLang="ko-KR" sz="1400"/>
                  <a:t>	e.g.) “</a:t>
                </a:r>
                <a:r>
                  <a:rPr lang="ko-KR" altLang="en-US" sz="1400" err="1"/>
                  <a:t>ㅇㅏㄴㄴㅕㅇㅎ</a:t>
                </a:r>
                <a:r>
                  <a:rPr lang="en-US" altLang="ko-KR" sz="1400"/>
                  <a:t>” -&gt; “</a:t>
                </a:r>
                <a:r>
                  <a:rPr lang="ko-KR" altLang="en-US" sz="1400" err="1">
                    <a:solidFill>
                      <a:srgbClr val="FF0000"/>
                    </a:solidFill>
                  </a:rPr>
                  <a:t>ㅂ</a:t>
                </a:r>
                <a:r>
                  <a:rPr lang="ko-KR" altLang="en-US" sz="1400" err="1"/>
                  <a:t>ㅏㄴㄴㅕㅇㅎ</a:t>
                </a:r>
                <a:r>
                  <a:rPr lang="en-US" altLang="ko-KR" sz="1400"/>
                  <a:t>” -&gt; “</a:t>
                </a:r>
                <a:r>
                  <a:rPr lang="ko-KR" altLang="en-US" sz="1400" err="1"/>
                  <a:t>반녕ㅎ</a:t>
                </a:r>
                <a:r>
                  <a:rPr lang="en-US" altLang="ko-KR" sz="1400"/>
                  <a:t>”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/>
                  <a:t>자음과 모음을 다시 합쳐 데이터를 직접 생성한다</a:t>
                </a:r>
                <a:r>
                  <a:rPr lang="en-US" altLang="ko-KR" sz="140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/>
                  <a:t>Rule based typo generation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Bias</a:t>
                </a:r>
                <a:r>
                  <a:rPr lang="ko-KR" altLang="en-US" sz="1400"/>
                  <a:t>가 있을 수 있으므로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추가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데이터셋 </a:t>
                </a:r>
                <a:r>
                  <a:rPr lang="en-US" altLang="ko-KR" sz="1400"/>
                  <a:t>(</a:t>
                </a:r>
                <a:r>
                  <a:rPr lang="en-US" altLang="ko-KR" sz="1400" err="1"/>
                  <a:t>Aihub</a:t>
                </a:r>
                <a:r>
                  <a:rPr lang="en-US" altLang="ko-KR" sz="1400"/>
                  <a:t>:</a:t>
                </a:r>
                <a:r>
                  <a:rPr lang="ko-KR" altLang="en-US" sz="1400"/>
                  <a:t>인터페이스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자판</a:t>
                </a:r>
                <a:r>
                  <a:rPr lang="en-US" altLang="ko-KR" sz="1400"/>
                  <a:t>/</a:t>
                </a:r>
                <a:r>
                  <a:rPr lang="ko-KR" altLang="en-US" sz="1400"/>
                  <a:t>음성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별 </a:t>
                </a:r>
                <a:r>
                  <a:rPr lang="ko-KR" altLang="en-US" sz="1400" err="1"/>
                  <a:t>고빈도</a:t>
                </a:r>
                <a:r>
                  <a:rPr lang="ko-KR" altLang="en-US" sz="1400"/>
                  <a:t> 오류 교정 데이터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을 이용하여 </a:t>
                </a:r>
                <a:r>
                  <a:rPr lang="en-US" altLang="ko-KR" sz="1400"/>
                  <a:t>Bias</a:t>
                </a:r>
                <a:r>
                  <a:rPr lang="ko-KR" altLang="en-US" sz="1400"/>
                  <a:t>를 보정한다</a:t>
                </a:r>
                <a:r>
                  <a:rPr lang="en-US" altLang="ko-KR" sz="140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77F7AF-1B7D-BBD5-E87E-C09821874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3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80D3-99BE-E39D-1CA4-0AB59909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5C6E2-2473-DA84-3A4A-32A4398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hlinkClick r:id="rId2"/>
              </a:rPr>
              <a:t>https://github.com/kiyoungkim1/LMkor</a:t>
            </a:r>
            <a:r>
              <a:rPr lang="en-US" altLang="ko-KR" sz="1400"/>
              <a:t> </a:t>
            </a:r>
            <a:r>
              <a:rPr lang="ko-KR" altLang="en-US" sz="1400"/>
              <a:t>의 </a:t>
            </a:r>
            <a:r>
              <a:rPr lang="ko-KR" altLang="en-US" sz="1400" err="1"/>
              <a:t>사전훈련된</a:t>
            </a:r>
            <a:r>
              <a:rPr lang="ko-KR" altLang="en-US" sz="1400"/>
              <a:t> </a:t>
            </a:r>
            <a:r>
              <a:rPr lang="en-US" altLang="ko-KR" sz="1400" err="1"/>
              <a:t>Bertshared</a:t>
            </a:r>
            <a:r>
              <a:rPr lang="ko-KR" altLang="en-US" sz="1400"/>
              <a:t>을 이용한다</a:t>
            </a:r>
            <a:r>
              <a:rPr lang="en-US" altLang="ko-KR" sz="1400"/>
              <a:t>. </a:t>
            </a:r>
            <a:r>
              <a:rPr lang="ko-KR" altLang="en-US" sz="1400"/>
              <a:t>모바일 장치가 추론 환경 목표이니</a:t>
            </a:r>
            <a:r>
              <a:rPr lang="en-US" altLang="ko-KR" sz="1400"/>
              <a:t>, </a:t>
            </a:r>
            <a:r>
              <a:rPr lang="ko-KR" altLang="en-US" sz="1400"/>
              <a:t>다양한 최적화 방법을 시도한다</a:t>
            </a:r>
            <a:r>
              <a:rPr lang="en-US" altLang="ko-KR" sz="1400"/>
              <a:t>. </a:t>
            </a:r>
          </a:p>
          <a:p>
            <a:r>
              <a:rPr lang="en-US" altLang="ko-KR" sz="1400"/>
              <a:t>1</a:t>
            </a:r>
            <a:r>
              <a:rPr lang="ko-KR" altLang="en-US" sz="1400"/>
              <a:t>차 목표는 충분한 성능을 </a:t>
            </a:r>
            <a:r>
              <a:rPr lang="en-US" altLang="ko-KR" sz="1400"/>
              <a:t>fine-tuning </a:t>
            </a:r>
            <a:r>
              <a:rPr lang="ko-KR" altLang="en-US" sz="1400"/>
              <a:t>단계에서 달성하는 것이다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이후 다음 방법들을 시도하여 모델의 크기와 </a:t>
            </a:r>
            <a:r>
              <a:rPr lang="ko-KR" altLang="en-US" sz="1400" err="1"/>
              <a:t>연산량을</a:t>
            </a:r>
            <a:r>
              <a:rPr lang="ko-KR" altLang="en-US" sz="1400"/>
              <a:t> 줄인다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Quantization: 16bit </a:t>
            </a:r>
            <a:r>
              <a:rPr lang="ko-KR" altLang="en-US" sz="1400"/>
              <a:t>보다 더 나아가 </a:t>
            </a:r>
            <a:r>
              <a:rPr lang="en-US" altLang="ko-KR" sz="1400" err="1"/>
              <a:t>bitsandbytes</a:t>
            </a:r>
            <a:r>
              <a:rPr lang="ko-KR" altLang="en-US" sz="1400"/>
              <a:t>와 같은 라이브러리를 이용하여 </a:t>
            </a:r>
            <a:r>
              <a:rPr lang="en-US" altLang="ko-KR" sz="1400"/>
              <a:t>8bit quantization</a:t>
            </a:r>
            <a:r>
              <a:rPr lang="ko-KR" altLang="en-US" sz="1400"/>
              <a:t>을 적용해 본다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Knowledge Distillation: </a:t>
            </a:r>
            <a:r>
              <a:rPr lang="ko-KR" altLang="en-US" sz="1400"/>
              <a:t>가능하면 더 작은 </a:t>
            </a:r>
            <a:r>
              <a:rPr lang="en-US" altLang="ko-KR" sz="1400"/>
              <a:t>seq2seq</a:t>
            </a:r>
            <a:r>
              <a:rPr lang="ko-KR" altLang="en-US" sz="1400"/>
              <a:t> 모델을 설계하여 기존 모델의 내용을 전달한다</a:t>
            </a:r>
            <a:r>
              <a:rPr lang="en-US" altLang="ko-KR" sz="1400"/>
              <a:t>. </a:t>
            </a:r>
            <a:r>
              <a:rPr lang="ko-KR" altLang="en-US" sz="1400"/>
              <a:t>여기서 학생 모델로는 </a:t>
            </a:r>
            <a:r>
              <a:rPr lang="en-US" altLang="ko-KR" sz="1400" err="1"/>
              <a:t>Bertshared</a:t>
            </a:r>
            <a:r>
              <a:rPr lang="ko-KR" altLang="en-US" sz="1400"/>
              <a:t>가 아닌 다른 모델도 시도한다</a:t>
            </a:r>
            <a:r>
              <a:rPr lang="en-US" altLang="ko-KR" sz="1400"/>
              <a:t>. Long-term dependency</a:t>
            </a:r>
            <a:r>
              <a:rPr lang="ko-KR" altLang="en-US" sz="1400"/>
              <a:t>가 없어서 </a:t>
            </a:r>
            <a:r>
              <a:rPr lang="en-US" altLang="ko-KR" sz="1400"/>
              <a:t>LSTM, GRU</a:t>
            </a:r>
            <a:r>
              <a:rPr lang="ko-KR" altLang="en-US" sz="1400"/>
              <a:t> </a:t>
            </a:r>
            <a:r>
              <a:rPr lang="en-US" altLang="ko-KR" sz="1400"/>
              <a:t>with</a:t>
            </a:r>
            <a:r>
              <a:rPr lang="ko-KR" altLang="en-US" sz="1400"/>
              <a:t> </a:t>
            </a:r>
            <a:r>
              <a:rPr lang="en-US" altLang="ko-KR" sz="1400"/>
              <a:t>attention </a:t>
            </a:r>
            <a:r>
              <a:rPr lang="ko-KR" altLang="en-US" sz="1400"/>
              <a:t>과 같은 모델도 충분히 시도할 수 있을 것으로 보인다</a:t>
            </a:r>
            <a:r>
              <a:rPr lang="en-US" altLang="ko-KR" sz="1400"/>
              <a:t>. </a:t>
            </a:r>
            <a:r>
              <a:rPr lang="ko-KR" altLang="en-US" sz="1400"/>
              <a:t>또한 출력의 크기가 제약되어 있어서 </a:t>
            </a:r>
            <a:r>
              <a:rPr lang="en-US" altLang="ko-KR" sz="1400" err="1"/>
              <a:t>DiffuSeq</a:t>
            </a:r>
            <a:r>
              <a:rPr lang="ko-KR" altLang="en-US" sz="1400"/>
              <a:t>와 같은 </a:t>
            </a:r>
            <a:r>
              <a:rPr lang="en-US" altLang="ko-KR" sz="1400"/>
              <a:t>diffusion </a:t>
            </a:r>
            <a:r>
              <a:rPr lang="ko-KR" altLang="en-US" sz="1400"/>
              <a:t>모델도 시도할 수 </a:t>
            </a:r>
            <a:r>
              <a:rPr lang="ko-KR" altLang="en-US" sz="1400" err="1"/>
              <a:t>있을것이다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Optional</a:t>
            </a:r>
            <a:r>
              <a:rPr lang="en-US" altLang="ko-KR" sz="1400"/>
              <a:t> goals:</a:t>
            </a:r>
            <a:r>
              <a:rPr lang="ko-KR" altLang="en-US" sz="1400"/>
              <a:t> </a:t>
            </a:r>
            <a:r>
              <a:rPr lang="en-US" altLang="ko-KR" sz="1400"/>
              <a:t>X-formers, Product-Key Memory </a:t>
            </a:r>
            <a:r>
              <a:rPr lang="ko-KR" altLang="en-US" sz="1400"/>
              <a:t>등을 이용하여 연산 복잡도를 계산한다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0" i="0">
                <a:solidFill>
                  <a:srgbClr val="0F0F0F"/>
                </a:solidFill>
                <a:effectLst/>
              </a:rPr>
              <a:t>Optional</a:t>
            </a:r>
            <a:r>
              <a:rPr lang="en-US" altLang="ko-KR" sz="1400"/>
              <a:t> goals:</a:t>
            </a:r>
            <a:r>
              <a:rPr lang="ko-KR" altLang="en-US" sz="1400"/>
              <a:t> 강화학습 및 </a:t>
            </a:r>
            <a:r>
              <a:rPr lang="en-US" altLang="ko-KR" sz="1400"/>
              <a:t>lora</a:t>
            </a:r>
            <a:r>
              <a:rPr lang="ko-KR" altLang="en-US" sz="1400"/>
              <a:t>를 이용하여 스마트폰에서의 실시간 모델 개선을 시도한다</a:t>
            </a:r>
            <a:r>
              <a:rPr lang="en-US" altLang="ko-KR" sz="140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자연어처리 중간보고서</vt:lpstr>
      <vt:lpstr>Task</vt:lpstr>
      <vt:lpstr>학습 데이터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중간보고서</dc:title>
  <dc:creator>윤도경</dc:creator>
  <cp:revision>1</cp:revision>
  <dcterms:created xsi:type="dcterms:W3CDTF">2023-11-20T12:55:20Z</dcterms:created>
  <dcterms:modified xsi:type="dcterms:W3CDTF">2023-11-22T12:14:17Z</dcterms:modified>
</cp:coreProperties>
</file>