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D3349-E3F6-43CA-86CE-7C2A98F60D00}" v="23" dt="2023-11-21T04:20:2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zz Flair" userId="af38644466e90d59" providerId="LiveId" clId="{0A994EE8-A25D-4CFB-8CF3-356ECEAF82A0}"/>
    <pc:docChg chg="modSld">
      <pc:chgData name="Sizz Flair" userId="af38644466e90d59" providerId="LiveId" clId="{0A994EE8-A25D-4CFB-8CF3-356ECEAF82A0}" dt="2023-11-21T04:04:47.325" v="80" actId="20577"/>
      <pc:docMkLst>
        <pc:docMk/>
      </pc:docMkLst>
      <pc:sldChg chg="modSp mod">
        <pc:chgData name="Sizz Flair" userId="af38644466e90d59" providerId="LiveId" clId="{0A994EE8-A25D-4CFB-8CF3-356ECEAF82A0}" dt="2023-11-21T04:04:47.325" v="80" actId="20577"/>
        <pc:sldMkLst>
          <pc:docMk/>
          <pc:sldMk cId="1899303499" sldId="257"/>
        </pc:sldMkLst>
        <pc:spChg chg="mod">
          <ac:chgData name="Sizz Flair" userId="af38644466e90d59" providerId="LiveId" clId="{0A994EE8-A25D-4CFB-8CF3-356ECEAF82A0}" dt="2023-11-21T04:04:47.325" v="80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Sizz Flair" userId="af38644466e90d59" providerId="LiveId" clId="{0A994EE8-A25D-4CFB-8CF3-356ECEAF82A0}" dt="2023-11-21T04:03:41.529" v="10" actId="20577"/>
        <pc:sldMkLst>
          <pc:docMk/>
          <pc:sldMk cId="3671927432" sldId="259"/>
        </pc:sldMkLst>
        <pc:spChg chg="mod">
          <ac:chgData name="Sizz Flair" userId="af38644466e90d59" providerId="LiveId" clId="{0A994EE8-A25D-4CFB-8CF3-356ECEAF82A0}" dt="2023-11-21T04:03:41.529" v="10" actId="20577"/>
          <ac:spMkLst>
            <pc:docMk/>
            <pc:sldMk cId="3671927432" sldId="259"/>
            <ac:spMk id="2" creationId="{8EFA80D3-99BE-E39D-1CA4-0AB59909ACFD}"/>
          </ac:spMkLst>
        </pc:spChg>
      </pc:sldChg>
    </pc:docChg>
  </pc:docChgLst>
  <pc:docChgLst>
    <pc:chgData name="윤도경" userId="d431ab50-01fb-46a4-88e5-db96b43ec3a7" providerId="ADAL" clId="{46CE66E8-E655-4987-8012-6DB3BD89C20E}"/>
    <pc:docChg chg="custSel modSld">
      <pc:chgData name="윤도경" userId="d431ab50-01fb-46a4-88e5-db96b43ec3a7" providerId="ADAL" clId="{46CE66E8-E655-4987-8012-6DB3BD89C20E}" dt="2023-11-20T13:44:03.317" v="860" actId="20577"/>
      <pc:docMkLst>
        <pc:docMk/>
      </pc:docMkLst>
      <pc:sldChg chg="modSp mod">
        <pc:chgData name="윤도경" userId="d431ab50-01fb-46a4-88e5-db96b43ec3a7" providerId="ADAL" clId="{46CE66E8-E655-4987-8012-6DB3BD89C20E}" dt="2023-11-20T13:44:03.317" v="860" actId="20577"/>
        <pc:sldMkLst>
          <pc:docMk/>
          <pc:sldMk cId="546830709" sldId="258"/>
        </pc:sldMkLst>
        <pc:spChg chg="mod">
          <ac:chgData name="윤도경" userId="d431ab50-01fb-46a4-88e5-db96b43ec3a7" providerId="ADAL" clId="{46CE66E8-E655-4987-8012-6DB3BD89C20E}" dt="2023-11-20T13:44:03.317" v="860" actId="20577"/>
          <ac:spMkLst>
            <pc:docMk/>
            <pc:sldMk cId="546830709" sldId="258"/>
            <ac:spMk id="3" creationId="{2F77F7AF-1B7D-BBD5-E87E-C09821874082}"/>
          </ac:spMkLst>
        </pc:spChg>
      </pc:sldChg>
    </pc:docChg>
  </pc:docChgLst>
  <pc:docChgLst>
    <pc:chgData name="성백륜" userId="60898c43-c43d-413b-abba-d12abf6abaab" providerId="ADAL" clId="{731D3349-E3F6-43CA-86CE-7C2A98F60D00}"/>
    <pc:docChg chg="undo custSel modSld">
      <pc:chgData name="성백륜" userId="60898c43-c43d-413b-abba-d12abf6abaab" providerId="ADAL" clId="{731D3349-E3F6-43CA-86CE-7C2A98F60D00}" dt="2023-11-21T04:20:27.346" v="876" actId="20577"/>
      <pc:docMkLst>
        <pc:docMk/>
      </pc:docMkLst>
      <pc:sldChg chg="modSp mod">
        <pc:chgData name="성백륜" userId="60898c43-c43d-413b-abba-d12abf6abaab" providerId="ADAL" clId="{731D3349-E3F6-43CA-86CE-7C2A98F60D00}" dt="2023-11-21T04:09:38.290" v="175" actId="20577"/>
        <pc:sldMkLst>
          <pc:docMk/>
          <pc:sldMk cId="1899303499" sldId="257"/>
        </pc:sldMkLst>
        <pc:spChg chg="mod">
          <ac:chgData name="성백륜" userId="60898c43-c43d-413b-abba-d12abf6abaab" providerId="ADAL" clId="{731D3349-E3F6-43CA-86CE-7C2A98F60D00}" dt="2023-11-21T04:09:38.290" v="175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성백륜" userId="60898c43-c43d-413b-abba-d12abf6abaab" providerId="ADAL" clId="{731D3349-E3F6-43CA-86CE-7C2A98F60D00}" dt="2023-11-21T04:20:27.346" v="876" actId="20577"/>
        <pc:sldMkLst>
          <pc:docMk/>
          <pc:sldMk cId="546830709" sldId="258"/>
        </pc:sldMkLst>
        <pc:spChg chg="mod">
          <ac:chgData name="성백륜" userId="60898c43-c43d-413b-abba-d12abf6abaab" providerId="ADAL" clId="{731D3349-E3F6-43CA-86CE-7C2A98F60D00}" dt="2023-11-21T04:20:27.346" v="876" actId="20577"/>
          <ac:spMkLst>
            <pc:docMk/>
            <pc:sldMk cId="546830709" sldId="258"/>
            <ac:spMk id="3" creationId="{2F77F7AF-1B7D-BBD5-E87E-C098218740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7106-058F-681A-7D3C-3BEB6558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3CD66-01CF-56C8-AD4A-9E0AE05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85F6D-EFC9-8F62-1E41-93B6077A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A03BD-659D-EC9D-76AA-086949D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AB540-80A8-54BE-0925-4FD9A44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C4381-8E41-1A2D-0A1F-ED3E05B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8AA75-C0E0-69C2-721B-027A1379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8B6CC-7E6F-DF65-ECEB-FD05A40E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E743-F9EC-359C-F7C3-07C029E7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923DE-23D4-9B8E-0D13-CB4374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25CCB-3DFC-740C-74E7-95C365966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95816-182F-48FC-9A89-3203392FB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7F3D-CA19-8CCA-E09C-E9A0B3C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9F201-118D-B97B-F20E-B632096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A30EF-B9C1-CF96-D86C-D751487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DA7B-6143-784B-5DA2-57EA742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7024C-B801-03F4-CC67-A7055D16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633BA-55A6-D2D3-4A69-315CC14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196F1-C9FB-8F3F-968B-6679A6E8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3F252-434B-DE77-7C01-FE96588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98C1-D53C-C13B-6383-CF6EEAF8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DC7E1-E2D0-E549-4279-07217713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75C2-52E4-7B86-8B1B-9294818B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B087C-5397-35F7-BCF0-31E7ABD7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AF89-A2BC-3DD8-D451-B3EEBB4E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9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8840-4654-D26A-9572-113808C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C66FD-86BE-ACE3-4221-2449F2E34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2EACA-79CB-B1CE-CCD3-8AACB803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653A1-7728-BCBA-AFC8-7366320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60FE5-0F80-D218-8ECE-AF33ADE2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64C1-139F-6EAB-1329-28C2E95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5445-8FB3-96D5-5D8F-0780C521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D221F-626C-F5B1-FF3B-4A7ED36A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3639F-990B-CAF0-EE3F-B917AA00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3D8A0-E8EF-66E5-3616-0F47956C7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555F3-8CA3-1D47-CC1D-C2FF2F18D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26F65-BF69-059F-F8EB-B750BFB7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7D2CE-0FA8-5DEA-C039-0FF83DB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25CE-B1D6-3DFB-4B3A-0BDB37E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B274-133E-B0DF-EAB6-47A544C9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3A7F0-334C-40BB-86E2-A0E12A0E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60038-AE27-FAA5-444F-2BAB9EB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5D2E-6217-18F2-C958-21DCB95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3405B-48AB-527E-953F-410B8466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96ABC-AD67-BC6C-DE02-336B3768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734BF-7191-18E2-2EF9-80486E2F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EC0F-6D25-C65E-9E67-86875175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159E6-1877-CCD6-0EAF-2A78C19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6D391-985F-DB89-380A-8723E284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3DC1C-4754-4731-35F3-06B4BCC6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F2F13-588E-B568-64B5-C953339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3AD03-B3E7-12AE-0471-61222FB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CFFD9-525C-7110-5EAD-C05B2B0C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033B4-439E-1992-C5EF-613B9A24D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C44E-300A-36FC-476E-70C8D316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5F874-DAA1-89DA-5C7F-0AD254D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19D2F-DA65-F479-55E1-743A5A6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2B838-7935-23B3-DCB4-94681727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BE3A3-5626-D946-E9D7-B992A95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6784-EF8D-445A-F9A7-C6BCEBED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AC8C6-517F-7282-9A23-BEDFE222A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3EED9-FD42-3EE7-CB24-623EFEBB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E5D45-4DD5-0976-9AAC-0661F558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3BCC-4294-3B89-6A18-7BA989C4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자연어처리 중간보고서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85426-835A-E65F-7A30-4CB794C4A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성백륜</a:t>
            </a:r>
            <a:endParaRPr lang="en-US" altLang="ko-KR" dirty="0"/>
          </a:p>
          <a:p>
            <a:pPr algn="r"/>
            <a:r>
              <a:rPr lang="ko-KR" altLang="en-US" dirty="0"/>
              <a:t>박현우</a:t>
            </a:r>
            <a:endParaRPr lang="en-US" altLang="ko-KR" dirty="0"/>
          </a:p>
          <a:p>
            <a:pPr algn="r"/>
            <a:r>
              <a:rPr lang="ko-KR" altLang="en-US" dirty="0" err="1"/>
              <a:t>임승민</a:t>
            </a:r>
            <a:endParaRPr lang="en-US" altLang="ko-KR" dirty="0"/>
          </a:p>
          <a:p>
            <a:pPr algn="r"/>
            <a:r>
              <a:rPr lang="ko-KR" altLang="en-US" dirty="0"/>
              <a:t>윤도경</a:t>
            </a:r>
          </a:p>
        </p:txBody>
      </p:sp>
    </p:spTree>
    <p:extLst>
      <p:ext uri="{BB962C8B-B14F-4D97-AF65-F5344CB8AC3E}">
        <p14:creationId xmlns:p14="http://schemas.microsoft.com/office/powerpoint/2010/main" val="65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CBADD-B7CD-C520-E37B-50FF0F2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6363-ECAF-A607-FDCD-42F5DE6E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제한된 메모리 환경에서 현재 입력되고 있는 단어의 오타 탐지</a:t>
            </a:r>
            <a:r>
              <a:rPr lang="en-US" altLang="ko-KR" dirty="0"/>
              <a:t>, </a:t>
            </a:r>
            <a:r>
              <a:rPr lang="ko-KR" altLang="en-US" dirty="0"/>
              <a:t>수정 및 자동완성 단어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600" dirty="0"/>
              <a:t>설명 </a:t>
            </a:r>
            <a:r>
              <a:rPr lang="en-US" altLang="ko-KR" sz="1600" dirty="0"/>
              <a:t>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인공지능의 성능이 많이 올라갔지만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아직까지도 애플에서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텍스트 자동완성 프로그램의 경우 정확도가 많이 떨어져 사용하고 있는 사람을 찾기 힘들 정도이다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핸드폰으로 입력하고 있는 도중에 오타가 발생할 경우 수정할 때 백 스페이스를 누르고 재입력하게 되어 귀찮은 경우가 많이 발생한다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우리는 이러한 문제점 및 불편함을 해결하기 위해 오타 감지 및 수정과 다음 단어 예측을 동시에 수행하여 사용자들에게 편의를 줄 수 있는 자연어처리 모델을 만들고자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인공지능의 주류적인 흐름인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upscale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인공지능 모델의 성능을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높일 수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상태에서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우리가 실제로 인공지능 모델을 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련하여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모바일 환경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못 들어가거나 용량을 너무 많이 차지하여 사용에 불편함을 초래할 수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우리는 모델의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주로 사람들이 사용하는 핸드폰의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고려해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1GB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한정할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과정에서 우리가 처음부터 인공지능 모델을 학습시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킨다면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많은 어려움이 따르기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GPT-2 pre-trained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맞게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Fine-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예정이다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30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F948-11F1-7647-52F0-A3C2C96C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형태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Data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이전에 입력한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개 단어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현재 입력중인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미완성 혹은 완성된 </a:t>
                </a:r>
                <a:r>
                  <a:rPr lang="en-US" altLang="ko-KR" sz="2400" dirty="0"/>
                  <a:t>Text(</a:t>
                </a:r>
                <a:r>
                  <a:rPr lang="ko-KR" altLang="en-US" sz="2400" dirty="0"/>
                  <a:t>오타 추가됨</a:t>
                </a:r>
                <a:r>
                  <a:rPr lang="en-US" altLang="ko-KR" sz="2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Label: </a:t>
                </a:r>
                <a:r>
                  <a:rPr lang="ko-KR" altLang="en-US" sz="2400" dirty="0"/>
                  <a:t>현재 실제로 입력하고자 하는 단어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1500" dirty="0"/>
                  <a:t>데이터 예시 </a:t>
                </a:r>
                <a:r>
                  <a:rPr lang="en-US" altLang="ko-KR" sz="1500" dirty="0"/>
                  <a:t>: {'data': ['</a:t>
                </a:r>
                <a:r>
                  <a:rPr lang="ko-KR" altLang="en-US" sz="1500" dirty="0"/>
                  <a:t>이곳의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/>
                  <a:t>환경은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/>
                  <a:t>매우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 err="1"/>
                  <a:t>드랴카틱핮</a:t>
                </a:r>
                <a:r>
                  <a:rPr lang="en-US" altLang="ko-KR" sz="1500" dirty="0"/>
                  <a:t>'], 'label': '</a:t>
                </a:r>
                <a:r>
                  <a:rPr lang="ko-KR" altLang="en-US" sz="1500" dirty="0"/>
                  <a:t>드라마틱하죠</a:t>
                </a:r>
                <a:r>
                  <a:rPr lang="en-US" altLang="ko-KR" sz="1500" dirty="0"/>
                  <a:t>.'}</a:t>
                </a:r>
              </a:p>
              <a:p>
                <a:pPr marL="0" indent="0">
                  <a:buNone/>
                </a:pPr>
                <a:r>
                  <a:rPr lang="ko-KR" altLang="en-US" sz="1500" dirty="0"/>
                  <a:t>데이터 출처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한국어 대화 데이터셋 중 </a:t>
                </a:r>
                <a:r>
                  <a:rPr lang="en-US" altLang="ko-KR" sz="1500" dirty="0"/>
                  <a:t>4</a:t>
                </a:r>
                <a:r>
                  <a:rPr lang="ko-KR" altLang="en-US" sz="1500" dirty="0"/>
                  <a:t>단어 이상으로 된 문장을 추출</a:t>
                </a:r>
                <a:r>
                  <a:rPr lang="en-US" altLang="ko-KR" sz="1500" dirty="0"/>
                  <a:t>, label</a:t>
                </a:r>
                <a:r>
                  <a:rPr lang="ko-KR" altLang="en-US" sz="1500" dirty="0"/>
                  <a:t>의 목표가 되는 단어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Data</a:t>
                </a:r>
                <a:r>
                  <a:rPr lang="ko-KR" altLang="en-US" sz="1500" dirty="0"/>
                  <a:t>부분은 다음 과정을 거쳐 생성한다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500" dirty="0"/>
                  <a:t>키보드 배열에 따른 오타 변환 분포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500" dirty="0" err="1"/>
                  <a:t>를</a:t>
                </a:r>
                <a:r>
                  <a:rPr lang="ko-KR" altLang="en-US" sz="1500" dirty="0"/>
                  <a:t> 정의한다</a:t>
                </a:r>
                <a:r>
                  <a:rPr lang="en-US" altLang="ko-KR" sz="1500" dirty="0"/>
                  <a:t>. e.g.)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500" dirty="0"/>
                  <a:t>(“</a:t>
                </a:r>
                <a:r>
                  <a:rPr lang="ko-KR" altLang="en-US" sz="1500" dirty="0" err="1"/>
                  <a:t>ㅈ</a:t>
                </a:r>
                <a:r>
                  <a:rPr lang="en-US" altLang="ko-KR" sz="1500" dirty="0"/>
                  <a:t>“|”</a:t>
                </a:r>
                <a:r>
                  <a:rPr lang="ko-KR" altLang="en-US" sz="1500" dirty="0" err="1"/>
                  <a:t>ㅂ</a:t>
                </a:r>
                <a:r>
                  <a:rPr lang="en-US" altLang="ko-KR" sz="1500" dirty="0"/>
                  <a:t>”) = 0.05</a:t>
                </a:r>
                <a:r>
                  <a:rPr lang="ko-KR" altLang="en-US" sz="1500" dirty="0"/>
                  <a:t> ⇒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500" dirty="0"/>
                  <a:t>(“</a:t>
                </a:r>
                <a:r>
                  <a:rPr lang="ko-KR" altLang="en-US" sz="1500" dirty="0" err="1"/>
                  <a:t>존배</a:t>
                </a:r>
                <a:r>
                  <a:rPr lang="en-US" altLang="ko-KR" sz="1500" dirty="0"/>
                  <a:t>”|”</a:t>
                </a:r>
                <a:r>
                  <a:rPr lang="ko-KR" altLang="en-US" sz="1500" dirty="0"/>
                  <a:t>존재</a:t>
                </a:r>
                <a:r>
                  <a:rPr lang="en-US" altLang="ko-KR" sz="1500" dirty="0"/>
                  <a:t>“) &gt;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500" dirty="0"/>
                  <a:t>Label </a:t>
                </a:r>
                <a:r>
                  <a:rPr lang="ko-KR" altLang="en-US" sz="1500" dirty="0"/>
                  <a:t>단어를 자음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모음 단위로 쪼갠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500" dirty="0"/>
                  <a:t>에 따라 각 문자를 변환한다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500" dirty="0"/>
                  <a:t>자음과 모음을 다시 합쳐 데이터를 직접 생성함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특정 데이터 셋의 경향성</a:t>
                </a:r>
                <a:r>
                  <a:rPr lang="en-US" altLang="ko-KR" sz="1500" dirty="0"/>
                  <a:t>(Bias)</a:t>
                </a:r>
                <a:r>
                  <a:rPr lang="ko-KR" altLang="en-US" sz="1500" dirty="0"/>
                  <a:t>를 줄이기 위해 여러 대화 데이터 셋을 활용하여 데이터를 생성함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ko-KR" altLang="en-US" sz="1500" dirty="0"/>
                  <a:t>해당 데이터를 이용하여 현재 입력하고자 하는 단어를 알고 있고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사용자가 잘못 입력하고 있는 텍스트로 구성되어 있으므로 학습시킨다면 우리가 원하고자 하는 </a:t>
                </a:r>
                <a:r>
                  <a:rPr lang="en-US" altLang="ko-KR" sz="1500" dirty="0"/>
                  <a:t>Task</a:t>
                </a:r>
                <a:r>
                  <a:rPr lang="ko-KR" altLang="en-US" sz="1500" dirty="0"/>
                  <a:t>를 실현할 수 있다 생각함</a:t>
                </a:r>
                <a:r>
                  <a:rPr lang="en-US" altLang="ko-KR" sz="15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80D3-99BE-E39D-1CA4-0AB59909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5C6E2-2473-DA84-3A4A-32A4398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9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344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자연어처리 중간보고서</vt:lpstr>
      <vt:lpstr>Task</vt:lpstr>
      <vt:lpstr>학습 데이터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중간보고서</dc:title>
  <dc:creator>윤도경</dc:creator>
  <cp:lastModifiedBy>성백륜</cp:lastModifiedBy>
  <cp:revision>2</cp:revision>
  <dcterms:created xsi:type="dcterms:W3CDTF">2023-11-20T12:55:20Z</dcterms:created>
  <dcterms:modified xsi:type="dcterms:W3CDTF">2023-11-21T04:20:28Z</dcterms:modified>
</cp:coreProperties>
</file>